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Lst>
  <p:notesMasterIdLst>
    <p:notesMasterId r:id="rId5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Lst>
  <p:sldSz cx="9144000" cy="5143500" type="screen16x9"/>
  <p:notesSz cx="6858000" cy="9144000"/>
  <p:embeddedFontLst>
    <p:embeddedFont>
      <p:font typeface="Amatic SC" panose="00000500000000000000" pitchFamily="2" charset="-79"/>
      <p:regular r:id="rId60"/>
      <p:bold r:id="rId61"/>
    </p:embeddedFont>
    <p:embeddedFont>
      <p:font typeface="Archivo" panose="020B0604020202020204" charset="0"/>
      <p:regular r:id="rId62"/>
      <p:bold r:id="rId63"/>
      <p:italic r:id="rId64"/>
      <p:boldItalic r:id="rId65"/>
    </p:embeddedFont>
    <p:embeddedFont>
      <p:font typeface="Assistant" pitchFamily="2" charset="-79"/>
      <p:regular r:id="rId66"/>
      <p:bold r:id="rId67"/>
    </p:embeddedFont>
    <p:embeddedFont>
      <p:font typeface="Orbitron" panose="020B0604020202020204" charset="0"/>
      <p:regular r:id="rId68"/>
      <p:bold r:id="rId69"/>
    </p:embeddedFont>
    <p:embeddedFont>
      <p:font typeface="Proxima Nova" panose="020B0604020202020204" charset="0"/>
      <p:regular r:id="rId70"/>
      <p:bold r:id="rId71"/>
      <p:italic r:id="rId72"/>
      <p:boldItalic r:id="rId73"/>
    </p:embeddedFont>
    <p:embeddedFont>
      <p:font typeface="Roboto Medium" panose="02000000000000000000" pitchFamily="2"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BFDF682-166E-4725-8C2F-31EFD10D9FED}">
  <a:tblStyle styleId="{EBFDF682-166E-4725-8C2F-31EFD10D9FE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24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7" Type="http://schemas.openxmlformats.org/officeDocument/2006/relationships/slide" Target="slides/slide5.xml"/><Relationship Id="rId71"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2.jp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5934f6b6b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5934f6b6b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
        <p:cNvGrpSpPr/>
        <p:nvPr/>
      </p:nvGrpSpPr>
      <p:grpSpPr>
        <a:xfrm>
          <a:off x="0" y="0"/>
          <a:ext cx="0" cy="0"/>
          <a:chOff x="0" y="0"/>
          <a:chExt cx="0" cy="0"/>
        </a:xfrm>
      </p:grpSpPr>
      <p:sp>
        <p:nvSpPr>
          <p:cNvPr id="794" name="Google Shape;794;g28d527a582c_0_128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5" name="Google Shape;795;g28d527a582c_0_12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28d527a582c_0_12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28d527a582c_0_12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g28d527a582c_0_12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 name="Google Shape;918;g28d527a582c_0_12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28d527a582c_0_129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28d527a582c_0_12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28d527a582c_0_129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28d527a582c_0_12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28d527a582c_0_129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28d527a582c_0_129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28d527a582c_0_130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28d527a582c_0_130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28d527a582c_0_13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28d527a582c_0_13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3"/>
        <p:cNvGrpSpPr/>
        <p:nvPr/>
      </p:nvGrpSpPr>
      <p:grpSpPr>
        <a:xfrm>
          <a:off x="0" y="0"/>
          <a:ext cx="0" cy="0"/>
          <a:chOff x="0" y="0"/>
          <a:chExt cx="0" cy="0"/>
        </a:xfrm>
      </p:grpSpPr>
      <p:sp>
        <p:nvSpPr>
          <p:cNvPr id="1014" name="Google Shape;1014;g28d527a582c_0_130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 name="Google Shape;1015;g28d527a582c_0_13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28d527a582c_0_13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28d527a582c_0_13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25934f6b6b7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25934f6b6b7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
        <p:cNvGrpSpPr/>
        <p:nvPr/>
      </p:nvGrpSpPr>
      <p:grpSpPr>
        <a:xfrm>
          <a:off x="0" y="0"/>
          <a:ext cx="0" cy="0"/>
          <a:chOff x="0" y="0"/>
          <a:chExt cx="0" cy="0"/>
        </a:xfrm>
      </p:grpSpPr>
      <p:sp>
        <p:nvSpPr>
          <p:cNvPr id="1044" name="Google Shape;1044;g28d527a582c_0_13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 name="Google Shape;1045;g28d527a582c_0_13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28d527a582c_0_13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 name="Google Shape;1074;g28d527a582c_0_13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28d527a582c_0_13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 name="Google Shape;1101;g28d527a582c_0_13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9"/>
        <p:cNvGrpSpPr/>
        <p:nvPr/>
      </p:nvGrpSpPr>
      <p:grpSpPr>
        <a:xfrm>
          <a:off x="0" y="0"/>
          <a:ext cx="0" cy="0"/>
          <a:chOff x="0" y="0"/>
          <a:chExt cx="0" cy="0"/>
        </a:xfrm>
      </p:grpSpPr>
      <p:sp>
        <p:nvSpPr>
          <p:cNvPr id="1120" name="Google Shape;1120;g28d527a582c_0_130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 name="Google Shape;1121;g28d527a582c_0_13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28d527a582c_0_130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 name="Google Shape;1145;g28d527a582c_0_13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
        <p:cNvGrpSpPr/>
        <p:nvPr/>
      </p:nvGrpSpPr>
      <p:grpSpPr>
        <a:xfrm>
          <a:off x="0" y="0"/>
          <a:ext cx="0" cy="0"/>
          <a:chOff x="0" y="0"/>
          <a:chExt cx="0" cy="0"/>
        </a:xfrm>
      </p:grpSpPr>
      <p:sp>
        <p:nvSpPr>
          <p:cNvPr id="1213" name="Google Shape;1213;g28d527a582c_0_13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 name="Google Shape;1214;g28d527a582c_0_13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28d527a582c_0_13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28d527a582c_0_13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
        <p:cNvGrpSpPr/>
        <p:nvPr/>
      </p:nvGrpSpPr>
      <p:grpSpPr>
        <a:xfrm>
          <a:off x="0" y="0"/>
          <a:ext cx="0" cy="0"/>
          <a:chOff x="0" y="0"/>
          <a:chExt cx="0" cy="0"/>
        </a:xfrm>
      </p:grpSpPr>
      <p:sp>
        <p:nvSpPr>
          <p:cNvPr id="1288" name="Google Shape;1288;g28d527a582c_0_13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9" name="Google Shape;1289;g28d527a582c_0_13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8d527a582c_0_13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8d527a582c_0_13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
        <p:cNvGrpSpPr/>
        <p:nvPr/>
      </p:nvGrpSpPr>
      <p:grpSpPr>
        <a:xfrm>
          <a:off x="0" y="0"/>
          <a:ext cx="0" cy="0"/>
          <a:chOff x="0" y="0"/>
          <a:chExt cx="0" cy="0"/>
        </a:xfrm>
      </p:grpSpPr>
      <p:sp>
        <p:nvSpPr>
          <p:cNvPr id="1327" name="Google Shape;1327;g28d527a582c_0_13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8" name="Google Shape;1328;g28d527a582c_0_13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28d527a582c_0_127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28d527a582c_0_12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28d527a582c_0_13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28d527a582c_0_13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0"/>
        <p:cNvGrpSpPr/>
        <p:nvPr/>
      </p:nvGrpSpPr>
      <p:grpSpPr>
        <a:xfrm>
          <a:off x="0" y="0"/>
          <a:ext cx="0" cy="0"/>
          <a:chOff x="0" y="0"/>
          <a:chExt cx="0" cy="0"/>
        </a:xfrm>
      </p:grpSpPr>
      <p:sp>
        <p:nvSpPr>
          <p:cNvPr id="1381" name="Google Shape;1381;g28d527a582c_0_13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 name="Google Shape;1382;g28d527a582c_0_13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28d527a582c_0_13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28d527a582c_0_13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8"/>
        <p:cNvGrpSpPr/>
        <p:nvPr/>
      </p:nvGrpSpPr>
      <p:grpSpPr>
        <a:xfrm>
          <a:off x="0" y="0"/>
          <a:ext cx="0" cy="0"/>
          <a:chOff x="0" y="0"/>
          <a:chExt cx="0" cy="0"/>
        </a:xfrm>
      </p:grpSpPr>
      <p:sp>
        <p:nvSpPr>
          <p:cNvPr id="1479" name="Google Shape;1479;g28d527a582c_0_133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0" name="Google Shape;1480;g28d527a582c_0_13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28d527a582c_0_133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28d527a582c_0_13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6"/>
        <p:cNvGrpSpPr/>
        <p:nvPr/>
      </p:nvGrpSpPr>
      <p:grpSpPr>
        <a:xfrm>
          <a:off x="0" y="0"/>
          <a:ext cx="0" cy="0"/>
          <a:chOff x="0" y="0"/>
          <a:chExt cx="0" cy="0"/>
        </a:xfrm>
      </p:grpSpPr>
      <p:sp>
        <p:nvSpPr>
          <p:cNvPr id="1537" name="Google Shape;1537;g28d527a582c_0_133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8" name="Google Shape;1538;g28d527a582c_0_13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
        <p:cNvGrpSpPr/>
        <p:nvPr/>
      </p:nvGrpSpPr>
      <p:grpSpPr>
        <a:xfrm>
          <a:off x="0" y="0"/>
          <a:ext cx="0" cy="0"/>
          <a:chOff x="0" y="0"/>
          <a:chExt cx="0" cy="0"/>
        </a:xfrm>
      </p:grpSpPr>
      <p:sp>
        <p:nvSpPr>
          <p:cNvPr id="1606" name="Google Shape;1606;g2598865ffd6_1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7" name="Google Shape;1607;g2598865ffd6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6"/>
        <p:cNvGrpSpPr/>
        <p:nvPr/>
      </p:nvGrpSpPr>
      <p:grpSpPr>
        <a:xfrm>
          <a:off x="0" y="0"/>
          <a:ext cx="0" cy="0"/>
          <a:chOff x="0" y="0"/>
          <a:chExt cx="0" cy="0"/>
        </a:xfrm>
      </p:grpSpPr>
      <p:sp>
        <p:nvSpPr>
          <p:cNvPr id="1917" name="Google Shape;1917;g28d527a582c_0_13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8" name="Google Shape;1918;g28d527a582c_0_13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5"/>
        <p:cNvGrpSpPr/>
        <p:nvPr/>
      </p:nvGrpSpPr>
      <p:grpSpPr>
        <a:xfrm>
          <a:off x="0" y="0"/>
          <a:ext cx="0" cy="0"/>
          <a:chOff x="0" y="0"/>
          <a:chExt cx="0" cy="0"/>
        </a:xfrm>
      </p:grpSpPr>
      <p:sp>
        <p:nvSpPr>
          <p:cNvPr id="1956" name="Google Shape;1956;g28d527a582c_0_135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7" name="Google Shape;1957;g28d527a582c_0_13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2"/>
        <p:cNvGrpSpPr/>
        <p:nvPr/>
      </p:nvGrpSpPr>
      <p:grpSpPr>
        <a:xfrm>
          <a:off x="0" y="0"/>
          <a:ext cx="0" cy="0"/>
          <a:chOff x="0" y="0"/>
          <a:chExt cx="0" cy="0"/>
        </a:xfrm>
      </p:grpSpPr>
      <p:sp>
        <p:nvSpPr>
          <p:cNvPr id="1973" name="Google Shape;1973;g2598865ffd6_1_140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4" name="Google Shape;1974;g2598865ffd6_1_14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28d527a582c_0_127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28d527a582c_0_12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2598865ffd6_1_140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2598865ffd6_1_14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2598865ffd6_1_140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2598865ffd6_1_14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
        <p:cNvGrpSpPr/>
        <p:nvPr/>
      </p:nvGrpSpPr>
      <p:grpSpPr>
        <a:xfrm>
          <a:off x="0" y="0"/>
          <a:ext cx="0" cy="0"/>
          <a:chOff x="0" y="0"/>
          <a:chExt cx="0" cy="0"/>
        </a:xfrm>
      </p:grpSpPr>
      <p:sp>
        <p:nvSpPr>
          <p:cNvPr id="1999" name="Google Shape;1999;g2598865ffd6_1_140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0" name="Google Shape;2000;g2598865ffd6_1_140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4"/>
        <p:cNvGrpSpPr/>
        <p:nvPr/>
      </p:nvGrpSpPr>
      <p:grpSpPr>
        <a:xfrm>
          <a:off x="0" y="0"/>
          <a:ext cx="0" cy="0"/>
          <a:chOff x="0" y="0"/>
          <a:chExt cx="0" cy="0"/>
        </a:xfrm>
      </p:grpSpPr>
      <p:sp>
        <p:nvSpPr>
          <p:cNvPr id="2015" name="Google Shape;2015;g2598865ffd6_1_14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6" name="Google Shape;2016;g2598865ffd6_1_14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1"/>
        <p:cNvGrpSpPr/>
        <p:nvPr/>
      </p:nvGrpSpPr>
      <p:grpSpPr>
        <a:xfrm>
          <a:off x="0" y="0"/>
          <a:ext cx="0" cy="0"/>
          <a:chOff x="0" y="0"/>
          <a:chExt cx="0" cy="0"/>
        </a:xfrm>
      </p:grpSpPr>
      <p:sp>
        <p:nvSpPr>
          <p:cNvPr id="2352" name="Google Shape;2352;g2598865ffd6_1_144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3" name="Google Shape;2353;g2598865ffd6_1_14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5"/>
        <p:cNvGrpSpPr/>
        <p:nvPr/>
      </p:nvGrpSpPr>
      <p:grpSpPr>
        <a:xfrm>
          <a:off x="0" y="0"/>
          <a:ext cx="0" cy="0"/>
          <a:chOff x="0" y="0"/>
          <a:chExt cx="0" cy="0"/>
        </a:xfrm>
      </p:grpSpPr>
      <p:sp>
        <p:nvSpPr>
          <p:cNvPr id="8266" name="Google Shape;8266;g2598865ffd6_1_20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7" name="Google Shape;8267;g2598865ffd6_1_20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2"/>
        <p:cNvGrpSpPr/>
        <p:nvPr/>
      </p:nvGrpSpPr>
      <p:grpSpPr>
        <a:xfrm>
          <a:off x="0" y="0"/>
          <a:ext cx="0" cy="0"/>
          <a:chOff x="0" y="0"/>
          <a:chExt cx="0" cy="0"/>
        </a:xfrm>
      </p:grpSpPr>
      <p:sp>
        <p:nvSpPr>
          <p:cNvPr id="8693" name="Google Shape;8693;g2598865ffd6_1_20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4" name="Google Shape;8694;g2598865ffd6_1_20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5"/>
        <p:cNvGrpSpPr/>
        <p:nvPr/>
      </p:nvGrpSpPr>
      <p:grpSpPr>
        <a:xfrm>
          <a:off x="0" y="0"/>
          <a:ext cx="0" cy="0"/>
          <a:chOff x="0" y="0"/>
          <a:chExt cx="0" cy="0"/>
        </a:xfrm>
      </p:grpSpPr>
      <p:sp>
        <p:nvSpPr>
          <p:cNvPr id="8856" name="Google Shape;8856;g2598865ffd6_1_209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7" name="Google Shape;8857;g2598865ffd6_1_209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7"/>
        <p:cNvGrpSpPr/>
        <p:nvPr/>
      </p:nvGrpSpPr>
      <p:grpSpPr>
        <a:xfrm>
          <a:off x="0" y="0"/>
          <a:ext cx="0" cy="0"/>
          <a:chOff x="0" y="0"/>
          <a:chExt cx="0" cy="0"/>
        </a:xfrm>
      </p:grpSpPr>
      <p:sp>
        <p:nvSpPr>
          <p:cNvPr id="9258" name="Google Shape;9258;g2598865ffd6_1_21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9" name="Google Shape;9259;g2598865ffd6_1_21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8"/>
        <p:cNvGrpSpPr/>
        <p:nvPr/>
      </p:nvGrpSpPr>
      <p:grpSpPr>
        <a:xfrm>
          <a:off x="0" y="0"/>
          <a:ext cx="0" cy="0"/>
          <a:chOff x="0" y="0"/>
          <a:chExt cx="0" cy="0"/>
        </a:xfrm>
      </p:grpSpPr>
      <p:sp>
        <p:nvSpPr>
          <p:cNvPr id="9629" name="Google Shape;9629;g2598865ffd6_1_21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0" name="Google Shape;9630;g2598865ffd6_1_21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8d527a582c_0_128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8d527a582c_0_12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7"/>
        <p:cNvGrpSpPr/>
        <p:nvPr/>
      </p:nvGrpSpPr>
      <p:grpSpPr>
        <a:xfrm>
          <a:off x="0" y="0"/>
          <a:ext cx="0" cy="0"/>
          <a:chOff x="0" y="0"/>
          <a:chExt cx="0" cy="0"/>
        </a:xfrm>
      </p:grpSpPr>
      <p:sp>
        <p:nvSpPr>
          <p:cNvPr id="10018" name="Google Shape;10018;g2598865ffd6_1_220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9" name="Google Shape;10019;g2598865ffd6_1_22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8"/>
        <p:cNvGrpSpPr/>
        <p:nvPr/>
      </p:nvGrpSpPr>
      <p:grpSpPr>
        <a:xfrm>
          <a:off x="0" y="0"/>
          <a:ext cx="0" cy="0"/>
          <a:chOff x="0" y="0"/>
          <a:chExt cx="0" cy="0"/>
        </a:xfrm>
      </p:grpSpPr>
      <p:sp>
        <p:nvSpPr>
          <p:cNvPr id="10449" name="Google Shape;10449;g2598865ffd6_1_224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0" name="Google Shape;10450;g2598865ffd6_1_22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1"/>
        <p:cNvGrpSpPr/>
        <p:nvPr/>
      </p:nvGrpSpPr>
      <p:grpSpPr>
        <a:xfrm>
          <a:off x="0" y="0"/>
          <a:ext cx="0" cy="0"/>
          <a:chOff x="0" y="0"/>
          <a:chExt cx="0" cy="0"/>
        </a:xfrm>
      </p:grpSpPr>
      <p:sp>
        <p:nvSpPr>
          <p:cNvPr id="11242" name="Google Shape;11242;g2598865ffd6_1_23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3" name="Google Shape;11243;g2598865ffd6_1_23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2"/>
        <p:cNvGrpSpPr/>
        <p:nvPr/>
      </p:nvGrpSpPr>
      <p:grpSpPr>
        <a:xfrm>
          <a:off x="0" y="0"/>
          <a:ext cx="0" cy="0"/>
          <a:chOff x="0" y="0"/>
          <a:chExt cx="0" cy="0"/>
        </a:xfrm>
      </p:grpSpPr>
      <p:sp>
        <p:nvSpPr>
          <p:cNvPr id="11983" name="Google Shape;11983;g2598865ffd6_1_240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4" name="Google Shape;11984;g2598865ffd6_1_24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5"/>
        <p:cNvGrpSpPr/>
        <p:nvPr/>
      </p:nvGrpSpPr>
      <p:grpSpPr>
        <a:xfrm>
          <a:off x="0" y="0"/>
          <a:ext cx="0" cy="0"/>
          <a:chOff x="0" y="0"/>
          <a:chExt cx="0" cy="0"/>
        </a:xfrm>
      </p:grpSpPr>
      <p:sp>
        <p:nvSpPr>
          <p:cNvPr id="12676" name="Google Shape;12676;g2598865ffd6_1_247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7" name="Google Shape;12677;g2598865ffd6_1_247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7"/>
        <p:cNvGrpSpPr/>
        <p:nvPr/>
      </p:nvGrpSpPr>
      <p:grpSpPr>
        <a:xfrm>
          <a:off x="0" y="0"/>
          <a:ext cx="0" cy="0"/>
          <a:chOff x="0" y="0"/>
          <a:chExt cx="0" cy="0"/>
        </a:xfrm>
      </p:grpSpPr>
      <p:sp>
        <p:nvSpPr>
          <p:cNvPr id="12978" name="Google Shape;12978;g2598865ffd6_1_250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9" name="Google Shape;12979;g2598865ffd6_1_25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17"/>
        <p:cNvGrpSpPr/>
        <p:nvPr/>
      </p:nvGrpSpPr>
      <p:grpSpPr>
        <a:xfrm>
          <a:off x="0" y="0"/>
          <a:ext cx="0" cy="0"/>
          <a:chOff x="0" y="0"/>
          <a:chExt cx="0" cy="0"/>
        </a:xfrm>
      </p:grpSpPr>
      <p:sp>
        <p:nvSpPr>
          <p:cNvPr id="13618" name="Google Shape;13618;g2598865ffd6_1_276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19" name="Google Shape;13619;g2598865ffd6_1_27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28d527a582c_0_12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28d527a582c_0_12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28d527a582c_0_128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28d527a582c_0_12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28d527a582c_0_12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28d527a582c_0_12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28d527a582c_0_12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28d527a582c_0_12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75000"/>
          </a:blip>
          <a:srcRect l="1047" t="5939" r="1047" b="5939"/>
          <a:stretch/>
        </p:blipFill>
        <p:spPr>
          <a:xfrm>
            <a:off x="0" y="0"/>
            <a:ext cx="9144000" cy="5143500"/>
          </a:xfrm>
          <a:prstGeom prst="rect">
            <a:avLst/>
          </a:prstGeom>
          <a:noFill/>
          <a:ln>
            <a:noFill/>
          </a:ln>
        </p:spPr>
      </p:pic>
      <p:sp>
        <p:nvSpPr>
          <p:cNvPr id="10" name="Google Shape;10;p2"/>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069050" y="1217000"/>
            <a:ext cx="7005900" cy="2129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5200"/>
              <a:buNone/>
              <a:defRPr sz="40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484900" y="3437700"/>
            <a:ext cx="4174200" cy="424500"/>
          </a:xfrm>
          <a:prstGeom prst="rect">
            <a:avLst/>
          </a:prstGeom>
          <a:solidFill>
            <a:srgbClr val="000000">
              <a:alpha val="15189"/>
            </a:srgbClr>
          </a:solidFill>
          <a:ln>
            <a:noFill/>
          </a:ln>
        </p:spPr>
        <p:txBody>
          <a:bodyPr spcFirstLastPara="1" wrap="square" lIns="91425" tIns="91425" rIns="91425" bIns="91425" anchor="t" anchorCtr="0">
            <a:noAutofit/>
          </a:bodyPr>
          <a:lstStyle>
            <a:lvl1pPr lvl="0" algn="ctr" rtl="0">
              <a:spcBef>
                <a:spcPts val="0"/>
              </a:spcBef>
              <a:spcAft>
                <a:spcPts val="0"/>
              </a:spcAft>
              <a:buSzPts val="2800"/>
              <a:buNone/>
              <a:defRPr sz="15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9"/>
        <p:cNvGrpSpPr/>
        <p:nvPr/>
      </p:nvGrpSpPr>
      <p:grpSpPr>
        <a:xfrm>
          <a:off x="0" y="0"/>
          <a:ext cx="0" cy="0"/>
          <a:chOff x="0" y="0"/>
          <a:chExt cx="0" cy="0"/>
        </a:xfrm>
      </p:grpSpPr>
      <p:pic>
        <p:nvPicPr>
          <p:cNvPr id="130" name="Google Shape;130;p11"/>
          <p:cNvPicPr preferRelativeResize="0"/>
          <p:nvPr/>
        </p:nvPicPr>
        <p:blipFill rotWithShape="1">
          <a:blip r:embed="rId2">
            <a:alphaModFix amt="75000"/>
          </a:blip>
          <a:srcRect l="1047" t="5939" r="1047" b="5939"/>
          <a:stretch/>
        </p:blipFill>
        <p:spPr>
          <a:xfrm>
            <a:off x="0" y="0"/>
            <a:ext cx="9144000" cy="5143500"/>
          </a:xfrm>
          <a:prstGeom prst="rect">
            <a:avLst/>
          </a:prstGeom>
          <a:noFill/>
          <a:ln>
            <a:noFill/>
          </a:ln>
        </p:spPr>
      </p:pic>
      <p:sp>
        <p:nvSpPr>
          <p:cNvPr id="131" name="Google Shape;131;p11"/>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1"/>
          <p:cNvSpPr txBox="1">
            <a:spLocks noGrp="1"/>
          </p:cNvSpPr>
          <p:nvPr>
            <p:ph type="title" hasCustomPrompt="1"/>
          </p:nvPr>
        </p:nvSpPr>
        <p:spPr>
          <a:xfrm>
            <a:off x="1815600" y="1832925"/>
            <a:ext cx="5512800" cy="107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6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3" name="Google Shape;133;p11"/>
          <p:cNvSpPr txBox="1">
            <a:spLocks noGrp="1"/>
          </p:cNvSpPr>
          <p:nvPr>
            <p:ph type="subTitle" idx="1"/>
          </p:nvPr>
        </p:nvSpPr>
        <p:spPr>
          <a:xfrm>
            <a:off x="2176650" y="2908563"/>
            <a:ext cx="4758900" cy="402000"/>
          </a:xfrm>
          <a:prstGeom prst="rect">
            <a:avLst/>
          </a:prstGeom>
          <a:solidFill>
            <a:srgbClr val="000000">
              <a:alpha val="15189"/>
            </a:srgbClr>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5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a:endParaRPr/>
          </a:p>
        </p:txBody>
      </p:sp>
      <p:grpSp>
        <p:nvGrpSpPr>
          <p:cNvPr id="134" name="Google Shape;134;p11"/>
          <p:cNvGrpSpPr/>
          <p:nvPr/>
        </p:nvGrpSpPr>
        <p:grpSpPr>
          <a:xfrm>
            <a:off x="212300" y="228450"/>
            <a:ext cx="8628450" cy="4684681"/>
            <a:chOff x="212300" y="228450"/>
            <a:chExt cx="8628450" cy="4684681"/>
          </a:xfrm>
        </p:grpSpPr>
        <p:grpSp>
          <p:nvGrpSpPr>
            <p:cNvPr id="135" name="Google Shape;135;p11"/>
            <p:cNvGrpSpPr/>
            <p:nvPr/>
          </p:nvGrpSpPr>
          <p:grpSpPr>
            <a:xfrm rot="5400000">
              <a:off x="7768350" y="279375"/>
              <a:ext cx="470700" cy="368850"/>
              <a:chOff x="215250" y="2072325"/>
              <a:chExt cx="470700" cy="368850"/>
            </a:xfrm>
          </p:grpSpPr>
          <p:cxnSp>
            <p:nvCxnSpPr>
              <p:cNvPr id="136" name="Google Shape;136;p11"/>
              <p:cNvCxnSpPr/>
              <p:nvPr/>
            </p:nvCxnSpPr>
            <p:spPr>
              <a:xfrm>
                <a:off x="215250" y="2072325"/>
                <a:ext cx="258300" cy="0"/>
              </a:xfrm>
              <a:prstGeom prst="straightConnector1">
                <a:avLst/>
              </a:prstGeom>
              <a:noFill/>
              <a:ln w="9525" cap="flat" cmpd="sng">
                <a:solidFill>
                  <a:schemeClr val="dk1"/>
                </a:solidFill>
                <a:prstDash val="solid"/>
                <a:round/>
                <a:headEnd type="none" w="med" len="med"/>
                <a:tailEnd type="oval" w="med" len="med"/>
              </a:ln>
            </p:spPr>
          </p:cxnSp>
          <p:cxnSp>
            <p:nvCxnSpPr>
              <p:cNvPr id="137" name="Google Shape;137;p11"/>
              <p:cNvCxnSpPr/>
              <p:nvPr/>
            </p:nvCxnSpPr>
            <p:spPr>
              <a:xfrm>
                <a:off x="215250" y="2150550"/>
                <a:ext cx="367500" cy="0"/>
              </a:xfrm>
              <a:prstGeom prst="straightConnector1">
                <a:avLst/>
              </a:prstGeom>
              <a:noFill/>
              <a:ln w="9525" cap="flat" cmpd="sng">
                <a:solidFill>
                  <a:schemeClr val="dk1"/>
                </a:solidFill>
                <a:prstDash val="solid"/>
                <a:round/>
                <a:headEnd type="none" w="med" len="med"/>
                <a:tailEnd type="oval" w="med" len="med"/>
              </a:ln>
            </p:spPr>
          </p:cxnSp>
          <p:cxnSp>
            <p:nvCxnSpPr>
              <p:cNvPr id="138" name="Google Shape;138;p11"/>
              <p:cNvCxnSpPr/>
              <p:nvPr/>
            </p:nvCxnSpPr>
            <p:spPr>
              <a:xfrm>
                <a:off x="215250" y="2441175"/>
                <a:ext cx="470700" cy="0"/>
              </a:xfrm>
              <a:prstGeom prst="straightConnector1">
                <a:avLst/>
              </a:prstGeom>
              <a:noFill/>
              <a:ln w="9525" cap="flat" cmpd="sng">
                <a:solidFill>
                  <a:schemeClr val="dk1"/>
                </a:solidFill>
                <a:prstDash val="solid"/>
                <a:round/>
                <a:headEnd type="none" w="med" len="med"/>
                <a:tailEnd type="oval" w="med" len="med"/>
              </a:ln>
            </p:spPr>
          </p:cxnSp>
          <p:cxnSp>
            <p:nvCxnSpPr>
              <p:cNvPr id="139" name="Google Shape;139;p11"/>
              <p:cNvCxnSpPr/>
              <p:nvPr/>
            </p:nvCxnSpPr>
            <p:spPr>
              <a:xfrm>
                <a:off x="215250" y="2366725"/>
                <a:ext cx="212400" cy="0"/>
              </a:xfrm>
              <a:prstGeom prst="straightConnector1">
                <a:avLst/>
              </a:prstGeom>
              <a:noFill/>
              <a:ln w="9525" cap="flat" cmpd="sng">
                <a:solidFill>
                  <a:schemeClr val="dk1"/>
                </a:solidFill>
                <a:prstDash val="solid"/>
                <a:round/>
                <a:headEnd type="none" w="med" len="med"/>
                <a:tailEnd type="oval" w="med" len="med"/>
              </a:ln>
            </p:spPr>
          </p:cxnSp>
          <p:cxnSp>
            <p:nvCxnSpPr>
              <p:cNvPr id="140" name="Google Shape;140;p11"/>
              <p:cNvCxnSpPr/>
              <p:nvPr/>
            </p:nvCxnSpPr>
            <p:spPr>
              <a:xfrm>
                <a:off x="215250" y="2225725"/>
                <a:ext cx="373200" cy="0"/>
              </a:xfrm>
              <a:prstGeom prst="straightConnector1">
                <a:avLst/>
              </a:prstGeom>
              <a:noFill/>
              <a:ln w="9525" cap="flat" cmpd="sng">
                <a:solidFill>
                  <a:schemeClr val="dk1"/>
                </a:solidFill>
                <a:prstDash val="solid"/>
                <a:round/>
                <a:headEnd type="none" w="med" len="med"/>
                <a:tailEnd type="oval" w="med" len="med"/>
              </a:ln>
            </p:spPr>
          </p:cxnSp>
          <p:cxnSp>
            <p:nvCxnSpPr>
              <p:cNvPr id="141" name="Google Shape;141;p11"/>
              <p:cNvCxnSpPr/>
              <p:nvPr/>
            </p:nvCxnSpPr>
            <p:spPr>
              <a:xfrm>
                <a:off x="215250" y="2292275"/>
                <a:ext cx="101100" cy="0"/>
              </a:xfrm>
              <a:prstGeom prst="straightConnector1">
                <a:avLst/>
              </a:prstGeom>
              <a:noFill/>
              <a:ln w="9525" cap="flat" cmpd="sng">
                <a:solidFill>
                  <a:schemeClr val="dk1"/>
                </a:solidFill>
                <a:prstDash val="solid"/>
                <a:round/>
                <a:headEnd type="none" w="med" len="med"/>
                <a:tailEnd type="oval" w="med" len="med"/>
              </a:ln>
            </p:spPr>
          </p:cxnSp>
        </p:grpSp>
        <p:grpSp>
          <p:nvGrpSpPr>
            <p:cNvPr id="142" name="Google Shape;142;p11"/>
            <p:cNvGrpSpPr/>
            <p:nvPr/>
          </p:nvGrpSpPr>
          <p:grpSpPr>
            <a:xfrm>
              <a:off x="212300" y="361500"/>
              <a:ext cx="1040025" cy="1085900"/>
              <a:chOff x="212300" y="361500"/>
              <a:chExt cx="1040025" cy="1085900"/>
            </a:xfrm>
          </p:grpSpPr>
          <p:sp>
            <p:nvSpPr>
              <p:cNvPr id="143" name="Google Shape;143;p11"/>
              <p:cNvSpPr/>
              <p:nvPr/>
            </p:nvSpPr>
            <p:spPr>
              <a:xfrm>
                <a:off x="212300" y="661275"/>
                <a:ext cx="548000" cy="292650"/>
              </a:xfrm>
              <a:custGeom>
                <a:avLst/>
                <a:gdLst/>
                <a:ahLst/>
                <a:cxnLst/>
                <a:rect l="l" t="t" r="r" b="b"/>
                <a:pathLst>
                  <a:path w="21920" h="11706" extrusionOk="0">
                    <a:moveTo>
                      <a:pt x="0" y="11706"/>
                    </a:moveTo>
                    <a:lnTo>
                      <a:pt x="10214" y="11706"/>
                    </a:lnTo>
                    <a:lnTo>
                      <a:pt x="21920" y="0"/>
                    </a:lnTo>
                  </a:path>
                </a:pathLst>
              </a:custGeom>
              <a:noFill/>
              <a:ln w="9525" cap="flat" cmpd="sng">
                <a:solidFill>
                  <a:schemeClr val="dk1"/>
                </a:solidFill>
                <a:prstDash val="solid"/>
                <a:round/>
                <a:headEnd type="none" w="med" len="med"/>
                <a:tailEnd type="oval" w="med" len="med"/>
              </a:ln>
            </p:spPr>
          </p:sp>
          <p:sp>
            <p:nvSpPr>
              <p:cNvPr id="144" name="Google Shape;144;p11"/>
              <p:cNvSpPr/>
              <p:nvPr/>
            </p:nvSpPr>
            <p:spPr>
              <a:xfrm>
                <a:off x="219475" y="361500"/>
                <a:ext cx="628300" cy="675625"/>
              </a:xfrm>
              <a:custGeom>
                <a:avLst/>
                <a:gdLst/>
                <a:ahLst/>
                <a:cxnLst/>
                <a:rect l="l" t="t" r="r" b="b"/>
                <a:pathLst>
                  <a:path w="25132" h="27025" extrusionOk="0">
                    <a:moveTo>
                      <a:pt x="0" y="27025"/>
                    </a:moveTo>
                    <a:lnTo>
                      <a:pt x="11533" y="27025"/>
                    </a:lnTo>
                    <a:lnTo>
                      <a:pt x="25132" y="13427"/>
                    </a:lnTo>
                    <a:lnTo>
                      <a:pt x="25132" y="0"/>
                    </a:lnTo>
                  </a:path>
                </a:pathLst>
              </a:custGeom>
              <a:noFill/>
              <a:ln w="9525" cap="flat" cmpd="sng">
                <a:solidFill>
                  <a:schemeClr val="dk1"/>
                </a:solidFill>
                <a:prstDash val="solid"/>
                <a:round/>
                <a:headEnd type="none" w="med" len="med"/>
                <a:tailEnd type="oval" w="med" len="med"/>
              </a:ln>
            </p:spPr>
          </p:sp>
          <p:sp>
            <p:nvSpPr>
              <p:cNvPr id="145" name="Google Shape;145;p11"/>
              <p:cNvSpPr/>
              <p:nvPr/>
            </p:nvSpPr>
            <p:spPr>
              <a:xfrm>
                <a:off x="215175" y="730875"/>
                <a:ext cx="703625" cy="388025"/>
              </a:xfrm>
              <a:custGeom>
                <a:avLst/>
                <a:gdLst/>
                <a:ahLst/>
                <a:cxnLst/>
                <a:rect l="l" t="t" r="r" b="b"/>
                <a:pathLst>
                  <a:path w="28145" h="15521" extrusionOk="0">
                    <a:moveTo>
                      <a:pt x="0" y="15521"/>
                    </a:moveTo>
                    <a:lnTo>
                      <a:pt x="12623" y="15521"/>
                    </a:lnTo>
                    <a:lnTo>
                      <a:pt x="28145" y="0"/>
                    </a:lnTo>
                  </a:path>
                </a:pathLst>
              </a:custGeom>
              <a:noFill/>
              <a:ln w="9525" cap="flat" cmpd="sng">
                <a:solidFill>
                  <a:schemeClr val="dk1"/>
                </a:solidFill>
                <a:prstDash val="solid"/>
                <a:round/>
                <a:headEnd type="none" w="med" len="med"/>
                <a:tailEnd type="oval" w="med" len="med"/>
              </a:ln>
            </p:spPr>
          </p:sp>
          <p:sp>
            <p:nvSpPr>
              <p:cNvPr id="146" name="Google Shape;146;p11"/>
              <p:cNvSpPr/>
              <p:nvPr/>
            </p:nvSpPr>
            <p:spPr>
              <a:xfrm>
                <a:off x="218050" y="367225"/>
                <a:ext cx="780350" cy="832000"/>
              </a:xfrm>
              <a:custGeom>
                <a:avLst/>
                <a:gdLst/>
                <a:ahLst/>
                <a:cxnLst/>
                <a:rect l="l" t="t" r="r" b="b"/>
                <a:pathLst>
                  <a:path w="31214" h="33280" extrusionOk="0">
                    <a:moveTo>
                      <a:pt x="0" y="33280"/>
                    </a:moveTo>
                    <a:lnTo>
                      <a:pt x="14000" y="33280"/>
                    </a:lnTo>
                    <a:lnTo>
                      <a:pt x="31214" y="16066"/>
                    </a:lnTo>
                    <a:lnTo>
                      <a:pt x="31214" y="0"/>
                    </a:lnTo>
                  </a:path>
                </a:pathLst>
              </a:custGeom>
              <a:noFill/>
              <a:ln w="9525" cap="flat" cmpd="sng">
                <a:solidFill>
                  <a:schemeClr val="dk1"/>
                </a:solidFill>
                <a:prstDash val="solid"/>
                <a:round/>
                <a:headEnd type="none" w="med" len="med"/>
                <a:tailEnd type="oval" w="med" len="med"/>
              </a:ln>
            </p:spPr>
          </p:sp>
          <p:sp>
            <p:nvSpPr>
              <p:cNvPr id="147" name="Google Shape;147;p11"/>
              <p:cNvSpPr/>
              <p:nvPr/>
            </p:nvSpPr>
            <p:spPr>
              <a:xfrm>
                <a:off x="218050" y="804025"/>
                <a:ext cx="864275" cy="474100"/>
              </a:xfrm>
              <a:custGeom>
                <a:avLst/>
                <a:gdLst/>
                <a:ahLst/>
                <a:cxnLst/>
                <a:rect l="l" t="t" r="r" b="b"/>
                <a:pathLst>
                  <a:path w="34571" h="18964" extrusionOk="0">
                    <a:moveTo>
                      <a:pt x="0" y="18964"/>
                    </a:moveTo>
                    <a:lnTo>
                      <a:pt x="15607" y="18964"/>
                    </a:lnTo>
                    <a:lnTo>
                      <a:pt x="34571" y="0"/>
                    </a:lnTo>
                  </a:path>
                </a:pathLst>
              </a:custGeom>
              <a:noFill/>
              <a:ln w="9525" cap="flat" cmpd="sng">
                <a:solidFill>
                  <a:schemeClr val="dk1"/>
                </a:solidFill>
                <a:prstDash val="solid"/>
                <a:round/>
                <a:headEnd type="none" w="med" len="med"/>
                <a:tailEnd type="oval" w="med" len="med"/>
              </a:ln>
            </p:spPr>
          </p:sp>
          <p:sp>
            <p:nvSpPr>
              <p:cNvPr id="148" name="Google Shape;148;p11"/>
              <p:cNvSpPr/>
              <p:nvPr/>
            </p:nvSpPr>
            <p:spPr>
              <a:xfrm>
                <a:off x="218050" y="364350"/>
                <a:ext cx="950350" cy="996975"/>
              </a:xfrm>
              <a:custGeom>
                <a:avLst/>
                <a:gdLst/>
                <a:ahLst/>
                <a:cxnLst/>
                <a:rect l="l" t="t" r="r" b="b"/>
                <a:pathLst>
                  <a:path w="38014" h="39879" extrusionOk="0">
                    <a:moveTo>
                      <a:pt x="0" y="39879"/>
                    </a:moveTo>
                    <a:lnTo>
                      <a:pt x="16812" y="39879"/>
                    </a:lnTo>
                    <a:lnTo>
                      <a:pt x="38014" y="18677"/>
                    </a:lnTo>
                    <a:lnTo>
                      <a:pt x="38014" y="0"/>
                    </a:lnTo>
                  </a:path>
                </a:pathLst>
              </a:custGeom>
              <a:noFill/>
              <a:ln w="9525" cap="flat" cmpd="sng">
                <a:solidFill>
                  <a:schemeClr val="dk1"/>
                </a:solidFill>
                <a:prstDash val="solid"/>
                <a:round/>
                <a:headEnd type="none" w="med" len="med"/>
                <a:tailEnd type="oval" w="med" len="med"/>
              </a:ln>
            </p:spPr>
          </p:sp>
          <p:sp>
            <p:nvSpPr>
              <p:cNvPr id="149" name="Google Shape;149;p11"/>
              <p:cNvSpPr/>
              <p:nvPr/>
            </p:nvSpPr>
            <p:spPr>
              <a:xfrm>
                <a:off x="213750" y="866450"/>
                <a:ext cx="1038575" cy="580950"/>
              </a:xfrm>
              <a:custGeom>
                <a:avLst/>
                <a:gdLst/>
                <a:ahLst/>
                <a:cxnLst/>
                <a:rect l="l" t="t" r="r" b="b"/>
                <a:pathLst>
                  <a:path w="41543" h="23238" extrusionOk="0">
                    <a:moveTo>
                      <a:pt x="0" y="23238"/>
                    </a:moveTo>
                    <a:lnTo>
                      <a:pt x="18304" y="23238"/>
                    </a:lnTo>
                    <a:lnTo>
                      <a:pt x="41543" y="0"/>
                    </a:lnTo>
                  </a:path>
                </a:pathLst>
              </a:custGeom>
              <a:noFill/>
              <a:ln w="9525" cap="flat" cmpd="sng">
                <a:solidFill>
                  <a:schemeClr val="dk1"/>
                </a:solidFill>
                <a:prstDash val="solid"/>
                <a:round/>
                <a:headEnd type="none" w="med" len="med"/>
                <a:tailEnd type="oval" w="med" len="med"/>
              </a:ln>
            </p:spPr>
          </p:sp>
        </p:grpSp>
        <p:grpSp>
          <p:nvGrpSpPr>
            <p:cNvPr id="150" name="Google Shape;150;p11"/>
            <p:cNvGrpSpPr/>
            <p:nvPr/>
          </p:nvGrpSpPr>
          <p:grpSpPr>
            <a:xfrm>
              <a:off x="315577" y="3487929"/>
              <a:ext cx="1299711" cy="1425202"/>
              <a:chOff x="315575" y="3267775"/>
              <a:chExt cx="1500475" cy="1645350"/>
            </a:xfrm>
          </p:grpSpPr>
          <p:sp>
            <p:nvSpPr>
              <p:cNvPr id="151" name="Google Shape;151;p11"/>
              <p:cNvSpPr/>
              <p:nvPr/>
            </p:nvSpPr>
            <p:spPr>
              <a:xfrm>
                <a:off x="315575" y="3267775"/>
                <a:ext cx="1500475" cy="1638175"/>
              </a:xfrm>
              <a:custGeom>
                <a:avLst/>
                <a:gdLst/>
                <a:ahLst/>
                <a:cxnLst/>
                <a:rect l="l" t="t" r="r" b="b"/>
                <a:pathLst>
                  <a:path w="60019" h="65527" extrusionOk="0">
                    <a:moveTo>
                      <a:pt x="0" y="0"/>
                    </a:moveTo>
                    <a:lnTo>
                      <a:pt x="41256" y="0"/>
                    </a:lnTo>
                    <a:lnTo>
                      <a:pt x="60019" y="18763"/>
                    </a:lnTo>
                    <a:lnTo>
                      <a:pt x="60019" y="65527"/>
                    </a:lnTo>
                  </a:path>
                </a:pathLst>
              </a:custGeom>
              <a:noFill/>
              <a:ln w="9525" cap="flat" cmpd="sng">
                <a:solidFill>
                  <a:schemeClr val="dk1"/>
                </a:solidFill>
                <a:prstDash val="solid"/>
                <a:round/>
                <a:headEnd type="oval" w="med" len="med"/>
                <a:tailEnd type="none" w="med" len="med"/>
              </a:ln>
            </p:spPr>
          </p:sp>
          <p:sp>
            <p:nvSpPr>
              <p:cNvPr id="152" name="Google Shape;152;p11"/>
              <p:cNvSpPr/>
              <p:nvPr/>
            </p:nvSpPr>
            <p:spPr>
              <a:xfrm>
                <a:off x="527900" y="3350250"/>
                <a:ext cx="1209275" cy="1558575"/>
              </a:xfrm>
              <a:custGeom>
                <a:avLst/>
                <a:gdLst/>
                <a:ahLst/>
                <a:cxnLst/>
                <a:rect l="l" t="t" r="r" b="b"/>
                <a:pathLst>
                  <a:path w="48371" h="62343" extrusionOk="0">
                    <a:moveTo>
                      <a:pt x="48371" y="62343"/>
                    </a:moveTo>
                    <a:lnTo>
                      <a:pt x="48371" y="16956"/>
                    </a:lnTo>
                    <a:lnTo>
                      <a:pt x="31415" y="0"/>
                    </a:lnTo>
                    <a:lnTo>
                      <a:pt x="0" y="0"/>
                    </a:lnTo>
                  </a:path>
                </a:pathLst>
              </a:custGeom>
              <a:noFill/>
              <a:ln w="9525" cap="flat" cmpd="sng">
                <a:solidFill>
                  <a:schemeClr val="dk1"/>
                </a:solidFill>
                <a:prstDash val="solid"/>
                <a:round/>
                <a:headEnd type="none" w="med" len="med"/>
                <a:tailEnd type="oval" w="med" len="med"/>
              </a:ln>
            </p:spPr>
          </p:sp>
          <p:sp>
            <p:nvSpPr>
              <p:cNvPr id="153" name="Google Shape;153;p11"/>
              <p:cNvSpPr/>
              <p:nvPr/>
            </p:nvSpPr>
            <p:spPr>
              <a:xfrm>
                <a:off x="725850" y="3428425"/>
                <a:ext cx="921650" cy="1481825"/>
              </a:xfrm>
              <a:custGeom>
                <a:avLst/>
                <a:gdLst/>
                <a:ahLst/>
                <a:cxnLst/>
                <a:rect l="l" t="t" r="r" b="b"/>
                <a:pathLst>
                  <a:path w="36866" h="59273" extrusionOk="0">
                    <a:moveTo>
                      <a:pt x="0" y="0"/>
                    </a:moveTo>
                    <a:lnTo>
                      <a:pt x="22206" y="0"/>
                    </a:lnTo>
                    <a:lnTo>
                      <a:pt x="36866" y="14661"/>
                    </a:lnTo>
                    <a:lnTo>
                      <a:pt x="36866" y="59273"/>
                    </a:lnTo>
                  </a:path>
                </a:pathLst>
              </a:custGeom>
              <a:noFill/>
              <a:ln w="9525" cap="flat" cmpd="sng">
                <a:solidFill>
                  <a:schemeClr val="dk1"/>
                </a:solidFill>
                <a:prstDash val="solid"/>
                <a:round/>
                <a:headEnd type="oval" w="med" len="med"/>
                <a:tailEnd type="none" w="med" len="med"/>
              </a:ln>
            </p:spPr>
          </p:sp>
          <p:sp>
            <p:nvSpPr>
              <p:cNvPr id="154" name="Google Shape;154;p11"/>
              <p:cNvSpPr/>
              <p:nvPr/>
            </p:nvSpPr>
            <p:spPr>
              <a:xfrm>
                <a:off x="322750" y="3514500"/>
                <a:ext cx="1250875" cy="1398625"/>
              </a:xfrm>
              <a:custGeom>
                <a:avLst/>
                <a:gdLst/>
                <a:ahLst/>
                <a:cxnLst/>
                <a:rect l="l" t="t" r="r" b="b"/>
                <a:pathLst>
                  <a:path w="50035" h="55945" extrusionOk="0">
                    <a:moveTo>
                      <a:pt x="50035" y="55945"/>
                    </a:moveTo>
                    <a:lnTo>
                      <a:pt x="50035" y="12853"/>
                    </a:lnTo>
                    <a:lnTo>
                      <a:pt x="37182" y="0"/>
                    </a:lnTo>
                    <a:lnTo>
                      <a:pt x="0" y="0"/>
                    </a:lnTo>
                  </a:path>
                </a:pathLst>
              </a:custGeom>
              <a:noFill/>
              <a:ln w="9525" cap="flat" cmpd="sng">
                <a:solidFill>
                  <a:schemeClr val="dk1"/>
                </a:solidFill>
                <a:prstDash val="solid"/>
                <a:round/>
                <a:headEnd type="none" w="med" len="med"/>
                <a:tailEnd type="oval" w="med" len="med"/>
              </a:ln>
            </p:spPr>
          </p:sp>
          <p:sp>
            <p:nvSpPr>
              <p:cNvPr id="155" name="Google Shape;155;p11"/>
              <p:cNvSpPr/>
              <p:nvPr/>
            </p:nvSpPr>
            <p:spPr>
              <a:xfrm>
                <a:off x="539375" y="3590525"/>
                <a:ext cx="953925" cy="1312550"/>
              </a:xfrm>
              <a:custGeom>
                <a:avLst/>
                <a:gdLst/>
                <a:ahLst/>
                <a:cxnLst/>
                <a:rect l="l" t="t" r="r" b="b"/>
                <a:pathLst>
                  <a:path w="38157" h="52502" extrusionOk="0">
                    <a:moveTo>
                      <a:pt x="0" y="0"/>
                    </a:moveTo>
                    <a:lnTo>
                      <a:pt x="27370" y="0"/>
                    </a:lnTo>
                    <a:lnTo>
                      <a:pt x="38157" y="10788"/>
                    </a:lnTo>
                    <a:lnTo>
                      <a:pt x="38157" y="52502"/>
                    </a:lnTo>
                  </a:path>
                </a:pathLst>
              </a:custGeom>
              <a:noFill/>
              <a:ln w="9525" cap="flat" cmpd="sng">
                <a:solidFill>
                  <a:schemeClr val="dk1"/>
                </a:solidFill>
                <a:prstDash val="solid"/>
                <a:round/>
                <a:headEnd type="oval" w="med" len="med"/>
                <a:tailEnd type="none" w="med" len="med"/>
              </a:ln>
            </p:spPr>
          </p:sp>
          <p:sp>
            <p:nvSpPr>
              <p:cNvPr id="156" name="Google Shape;156;p11"/>
              <p:cNvSpPr/>
              <p:nvPr/>
            </p:nvSpPr>
            <p:spPr>
              <a:xfrm>
                <a:off x="728725" y="3675150"/>
                <a:ext cx="681375" cy="1233675"/>
              </a:xfrm>
              <a:custGeom>
                <a:avLst/>
                <a:gdLst/>
                <a:ahLst/>
                <a:cxnLst/>
                <a:rect l="l" t="t" r="r" b="b"/>
                <a:pathLst>
                  <a:path w="27255" h="49347" extrusionOk="0">
                    <a:moveTo>
                      <a:pt x="27255" y="49347"/>
                    </a:moveTo>
                    <a:lnTo>
                      <a:pt x="27255" y="9181"/>
                    </a:lnTo>
                    <a:lnTo>
                      <a:pt x="18075" y="0"/>
                    </a:lnTo>
                    <a:lnTo>
                      <a:pt x="0" y="0"/>
                    </a:lnTo>
                  </a:path>
                </a:pathLst>
              </a:custGeom>
              <a:noFill/>
              <a:ln w="9525" cap="flat" cmpd="sng">
                <a:solidFill>
                  <a:schemeClr val="dk1"/>
                </a:solidFill>
                <a:prstDash val="solid"/>
                <a:round/>
                <a:headEnd type="none" w="med" len="med"/>
                <a:tailEnd type="oval" w="med" len="med"/>
              </a:ln>
            </p:spPr>
          </p:sp>
          <p:sp>
            <p:nvSpPr>
              <p:cNvPr id="157" name="Google Shape;157;p11"/>
              <p:cNvSpPr/>
              <p:nvPr/>
            </p:nvSpPr>
            <p:spPr>
              <a:xfrm>
                <a:off x="327075" y="3745450"/>
                <a:ext cx="1004850" cy="1159075"/>
              </a:xfrm>
              <a:custGeom>
                <a:avLst/>
                <a:gdLst/>
                <a:ahLst/>
                <a:cxnLst/>
                <a:rect l="l" t="t" r="r" b="b"/>
                <a:pathLst>
                  <a:path w="40194" h="46363" extrusionOk="0">
                    <a:moveTo>
                      <a:pt x="0" y="0"/>
                    </a:moveTo>
                    <a:lnTo>
                      <a:pt x="32821" y="0"/>
                    </a:lnTo>
                    <a:lnTo>
                      <a:pt x="40194" y="7373"/>
                    </a:lnTo>
                    <a:lnTo>
                      <a:pt x="40194" y="46363"/>
                    </a:lnTo>
                  </a:path>
                </a:pathLst>
              </a:custGeom>
              <a:noFill/>
              <a:ln w="9525" cap="flat" cmpd="sng">
                <a:solidFill>
                  <a:schemeClr val="dk1"/>
                </a:solidFill>
                <a:prstDash val="solid"/>
                <a:round/>
                <a:headEnd type="oval" w="med" len="med"/>
                <a:tailEnd type="none" w="med" len="med"/>
              </a:ln>
            </p:spPr>
          </p:sp>
        </p:grpSp>
        <p:grpSp>
          <p:nvGrpSpPr>
            <p:cNvPr id="158" name="Google Shape;158;p11"/>
            <p:cNvGrpSpPr/>
            <p:nvPr/>
          </p:nvGrpSpPr>
          <p:grpSpPr>
            <a:xfrm>
              <a:off x="6326825" y="3558975"/>
              <a:ext cx="2513925" cy="1240825"/>
              <a:chOff x="6326825" y="3558975"/>
              <a:chExt cx="2513925" cy="1240825"/>
            </a:xfrm>
          </p:grpSpPr>
          <p:sp>
            <p:nvSpPr>
              <p:cNvPr id="159" name="Google Shape;159;p11"/>
              <p:cNvSpPr/>
              <p:nvPr/>
            </p:nvSpPr>
            <p:spPr>
              <a:xfrm>
                <a:off x="7678825" y="3798550"/>
                <a:ext cx="1161925" cy="1001250"/>
              </a:xfrm>
              <a:custGeom>
                <a:avLst/>
                <a:gdLst/>
                <a:ahLst/>
                <a:cxnLst/>
                <a:rect l="l" t="t" r="r" b="b"/>
                <a:pathLst>
                  <a:path w="46477" h="40050" extrusionOk="0">
                    <a:moveTo>
                      <a:pt x="459" y="39361"/>
                    </a:moveTo>
                    <a:lnTo>
                      <a:pt x="0" y="40050"/>
                    </a:lnTo>
                    <a:lnTo>
                      <a:pt x="0" y="28976"/>
                    </a:lnTo>
                    <a:lnTo>
                      <a:pt x="28977" y="0"/>
                    </a:lnTo>
                    <a:lnTo>
                      <a:pt x="46477" y="0"/>
                    </a:lnTo>
                  </a:path>
                </a:pathLst>
              </a:custGeom>
              <a:noFill/>
              <a:ln w="9525" cap="flat" cmpd="sng">
                <a:solidFill>
                  <a:schemeClr val="dk1"/>
                </a:solidFill>
                <a:prstDash val="solid"/>
                <a:round/>
                <a:headEnd type="oval" w="med" len="med"/>
                <a:tailEnd type="oval" w="med" len="med"/>
              </a:ln>
            </p:spPr>
          </p:sp>
          <p:sp>
            <p:nvSpPr>
              <p:cNvPr id="160" name="Google Shape;160;p11"/>
              <p:cNvSpPr/>
              <p:nvPr/>
            </p:nvSpPr>
            <p:spPr>
              <a:xfrm>
                <a:off x="6707675" y="3722500"/>
                <a:ext cx="1942275" cy="893675"/>
              </a:xfrm>
              <a:custGeom>
                <a:avLst/>
                <a:gdLst/>
                <a:ahLst/>
                <a:cxnLst/>
                <a:rect l="l" t="t" r="r" b="b"/>
                <a:pathLst>
                  <a:path w="77691" h="35747" extrusionOk="0">
                    <a:moveTo>
                      <a:pt x="0" y="35747"/>
                    </a:moveTo>
                    <a:lnTo>
                      <a:pt x="5967" y="29780"/>
                    </a:lnTo>
                    <a:lnTo>
                      <a:pt x="37411" y="29780"/>
                    </a:lnTo>
                    <a:lnTo>
                      <a:pt x="67191" y="0"/>
                    </a:lnTo>
                    <a:lnTo>
                      <a:pt x="77691" y="0"/>
                    </a:lnTo>
                  </a:path>
                </a:pathLst>
              </a:custGeom>
              <a:noFill/>
              <a:ln w="9525" cap="flat" cmpd="sng">
                <a:solidFill>
                  <a:schemeClr val="dk1"/>
                </a:solidFill>
                <a:prstDash val="solid"/>
                <a:round/>
                <a:headEnd type="oval" w="med" len="med"/>
                <a:tailEnd type="oval" w="med" len="med"/>
              </a:ln>
            </p:spPr>
          </p:sp>
          <p:sp>
            <p:nvSpPr>
              <p:cNvPr id="161" name="Google Shape;161;p11"/>
              <p:cNvSpPr/>
              <p:nvPr/>
            </p:nvSpPr>
            <p:spPr>
              <a:xfrm>
                <a:off x="6493925" y="3640750"/>
                <a:ext cx="2341075" cy="1061500"/>
              </a:xfrm>
              <a:custGeom>
                <a:avLst/>
                <a:gdLst/>
                <a:ahLst/>
                <a:cxnLst/>
                <a:rect l="l" t="t" r="r" b="b"/>
                <a:pathLst>
                  <a:path w="93643" h="42460" extrusionOk="0">
                    <a:moveTo>
                      <a:pt x="0" y="42460"/>
                    </a:moveTo>
                    <a:lnTo>
                      <a:pt x="12968" y="29493"/>
                    </a:lnTo>
                    <a:lnTo>
                      <a:pt x="44182" y="29493"/>
                    </a:lnTo>
                    <a:lnTo>
                      <a:pt x="73676" y="0"/>
                    </a:lnTo>
                    <a:lnTo>
                      <a:pt x="93643" y="0"/>
                    </a:lnTo>
                  </a:path>
                </a:pathLst>
              </a:custGeom>
              <a:noFill/>
              <a:ln w="9525" cap="flat" cmpd="sng">
                <a:solidFill>
                  <a:schemeClr val="dk1"/>
                </a:solidFill>
                <a:prstDash val="solid"/>
                <a:round/>
                <a:headEnd type="oval" w="med" len="med"/>
                <a:tailEnd type="oval" w="med" len="med"/>
              </a:ln>
            </p:spPr>
          </p:sp>
          <p:sp>
            <p:nvSpPr>
              <p:cNvPr id="162" name="Google Shape;162;p11"/>
              <p:cNvSpPr/>
              <p:nvPr/>
            </p:nvSpPr>
            <p:spPr>
              <a:xfrm>
                <a:off x="6326825" y="3558975"/>
                <a:ext cx="2315975" cy="1209975"/>
              </a:xfrm>
              <a:custGeom>
                <a:avLst/>
                <a:gdLst/>
                <a:ahLst/>
                <a:cxnLst/>
                <a:rect l="l" t="t" r="r" b="b"/>
                <a:pathLst>
                  <a:path w="92639" h="48399" extrusionOk="0">
                    <a:moveTo>
                      <a:pt x="92639" y="0"/>
                    </a:moveTo>
                    <a:lnTo>
                      <a:pt x="79154" y="0"/>
                    </a:lnTo>
                    <a:lnTo>
                      <a:pt x="49489" y="29665"/>
                    </a:lnTo>
                    <a:lnTo>
                      <a:pt x="18734" y="29665"/>
                    </a:lnTo>
                    <a:lnTo>
                      <a:pt x="0" y="48399"/>
                    </a:lnTo>
                  </a:path>
                </a:pathLst>
              </a:custGeom>
              <a:noFill/>
              <a:ln w="9525" cap="flat" cmpd="sng">
                <a:solidFill>
                  <a:schemeClr val="dk1"/>
                </a:solidFill>
                <a:prstDash val="solid"/>
                <a:round/>
                <a:headEnd type="oval" w="med" len="med"/>
                <a:tailEnd type="oval" w="med" len="med"/>
              </a:ln>
            </p:spPr>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6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64"/>
        <p:cNvGrpSpPr/>
        <p:nvPr/>
      </p:nvGrpSpPr>
      <p:grpSpPr>
        <a:xfrm>
          <a:off x="0" y="0"/>
          <a:ext cx="0" cy="0"/>
          <a:chOff x="0" y="0"/>
          <a:chExt cx="0" cy="0"/>
        </a:xfrm>
      </p:grpSpPr>
      <p:sp>
        <p:nvSpPr>
          <p:cNvPr id="165" name="Google Shape;165;p13"/>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6" name="Google Shape;166;p13"/>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167" name="Google Shape;167;p13"/>
          <p:cNvSpPr txBox="1">
            <a:spLocks noGrp="1"/>
          </p:cNvSpPr>
          <p:nvPr>
            <p:ph type="title" hasCustomPrompt="1"/>
          </p:nvPr>
        </p:nvSpPr>
        <p:spPr>
          <a:xfrm>
            <a:off x="720000" y="1694975"/>
            <a:ext cx="846600" cy="90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8" name="Google Shape;168;p13"/>
          <p:cNvSpPr txBox="1">
            <a:spLocks noGrp="1"/>
          </p:cNvSpPr>
          <p:nvPr>
            <p:ph type="subTitle" idx="1"/>
          </p:nvPr>
        </p:nvSpPr>
        <p:spPr>
          <a:xfrm>
            <a:off x="1730250" y="2074167"/>
            <a:ext cx="2700900" cy="526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9" name="Google Shape;169;p13"/>
          <p:cNvSpPr txBox="1">
            <a:spLocks noGrp="1"/>
          </p:cNvSpPr>
          <p:nvPr>
            <p:ph type="subTitle" idx="2"/>
          </p:nvPr>
        </p:nvSpPr>
        <p:spPr>
          <a:xfrm>
            <a:off x="1730411" y="3530925"/>
            <a:ext cx="2700900" cy="526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0" name="Google Shape;170;p13"/>
          <p:cNvSpPr txBox="1">
            <a:spLocks noGrp="1"/>
          </p:cNvSpPr>
          <p:nvPr>
            <p:ph type="title" idx="3" hasCustomPrompt="1"/>
          </p:nvPr>
        </p:nvSpPr>
        <p:spPr>
          <a:xfrm>
            <a:off x="720150" y="3155500"/>
            <a:ext cx="846600" cy="90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1" name="Google Shape;171;p13"/>
          <p:cNvSpPr txBox="1">
            <a:spLocks noGrp="1"/>
          </p:cNvSpPr>
          <p:nvPr>
            <p:ph type="subTitle" idx="4"/>
          </p:nvPr>
        </p:nvSpPr>
        <p:spPr>
          <a:xfrm>
            <a:off x="1730256" y="1610263"/>
            <a:ext cx="27009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172" name="Google Shape;172;p13"/>
          <p:cNvSpPr txBox="1">
            <a:spLocks noGrp="1"/>
          </p:cNvSpPr>
          <p:nvPr>
            <p:ph type="subTitle" idx="5"/>
          </p:nvPr>
        </p:nvSpPr>
        <p:spPr>
          <a:xfrm>
            <a:off x="1730417" y="3067043"/>
            <a:ext cx="27009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173" name="Google Shape;173;p13"/>
          <p:cNvSpPr txBox="1">
            <a:spLocks noGrp="1"/>
          </p:cNvSpPr>
          <p:nvPr>
            <p:ph type="title" idx="6" hasCustomPrompt="1"/>
          </p:nvPr>
        </p:nvSpPr>
        <p:spPr>
          <a:xfrm>
            <a:off x="7577475" y="1668200"/>
            <a:ext cx="846600" cy="928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4" name="Google Shape;174;p13"/>
          <p:cNvSpPr txBox="1">
            <a:spLocks noGrp="1"/>
          </p:cNvSpPr>
          <p:nvPr>
            <p:ph type="subTitle" idx="7"/>
          </p:nvPr>
        </p:nvSpPr>
        <p:spPr>
          <a:xfrm>
            <a:off x="4738202" y="2074165"/>
            <a:ext cx="2675700" cy="5265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5" name="Google Shape;175;p13"/>
          <p:cNvSpPr txBox="1">
            <a:spLocks noGrp="1"/>
          </p:cNvSpPr>
          <p:nvPr>
            <p:ph type="subTitle" idx="8"/>
          </p:nvPr>
        </p:nvSpPr>
        <p:spPr>
          <a:xfrm>
            <a:off x="4738202" y="3530898"/>
            <a:ext cx="2675700" cy="5265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6" name="Google Shape;176;p13"/>
          <p:cNvSpPr txBox="1">
            <a:spLocks noGrp="1"/>
          </p:cNvSpPr>
          <p:nvPr>
            <p:ph type="title" idx="9" hasCustomPrompt="1"/>
          </p:nvPr>
        </p:nvSpPr>
        <p:spPr>
          <a:xfrm>
            <a:off x="7577475" y="3128725"/>
            <a:ext cx="846600" cy="928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 name="Google Shape;177;p13"/>
          <p:cNvSpPr txBox="1">
            <a:spLocks noGrp="1"/>
          </p:cNvSpPr>
          <p:nvPr>
            <p:ph type="subTitle" idx="13"/>
          </p:nvPr>
        </p:nvSpPr>
        <p:spPr>
          <a:xfrm>
            <a:off x="4738208" y="1610263"/>
            <a:ext cx="2675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178" name="Google Shape;178;p13"/>
          <p:cNvSpPr txBox="1">
            <a:spLocks noGrp="1"/>
          </p:cNvSpPr>
          <p:nvPr>
            <p:ph type="subTitle" idx="14"/>
          </p:nvPr>
        </p:nvSpPr>
        <p:spPr>
          <a:xfrm>
            <a:off x="4738208" y="3066996"/>
            <a:ext cx="2675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179" name="Google Shape;179;p13"/>
          <p:cNvSpPr txBox="1">
            <a:spLocks noGrp="1"/>
          </p:cNvSpPr>
          <p:nvPr>
            <p:ph type="title" idx="15"/>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0" name="Google Shape;180;p13"/>
          <p:cNvGrpSpPr/>
          <p:nvPr/>
        </p:nvGrpSpPr>
        <p:grpSpPr>
          <a:xfrm>
            <a:off x="319750" y="242575"/>
            <a:ext cx="328038" cy="1598700"/>
            <a:chOff x="319750" y="242575"/>
            <a:chExt cx="328038" cy="1598700"/>
          </a:xfrm>
        </p:grpSpPr>
        <p:cxnSp>
          <p:nvCxnSpPr>
            <p:cNvPr id="181" name="Google Shape;181;p13"/>
            <p:cNvCxnSpPr/>
            <p:nvPr/>
          </p:nvCxnSpPr>
          <p:spPr>
            <a:xfrm>
              <a:off x="319750" y="242575"/>
              <a:ext cx="0" cy="909600"/>
            </a:xfrm>
            <a:prstGeom prst="straightConnector1">
              <a:avLst/>
            </a:prstGeom>
            <a:noFill/>
            <a:ln w="9525" cap="flat" cmpd="sng">
              <a:solidFill>
                <a:schemeClr val="dk1"/>
              </a:solidFill>
              <a:prstDash val="solid"/>
              <a:round/>
              <a:headEnd type="none" w="med" len="med"/>
              <a:tailEnd type="oval" w="med" len="med"/>
            </a:ln>
          </p:spPr>
        </p:cxnSp>
        <p:cxnSp>
          <p:nvCxnSpPr>
            <p:cNvPr id="182" name="Google Shape;182;p13"/>
            <p:cNvCxnSpPr/>
            <p:nvPr/>
          </p:nvCxnSpPr>
          <p:spPr>
            <a:xfrm>
              <a:off x="402450" y="242575"/>
              <a:ext cx="0" cy="1135800"/>
            </a:xfrm>
            <a:prstGeom prst="straightConnector1">
              <a:avLst/>
            </a:prstGeom>
            <a:noFill/>
            <a:ln w="9525" cap="flat" cmpd="sng">
              <a:solidFill>
                <a:schemeClr val="dk1"/>
              </a:solidFill>
              <a:prstDash val="solid"/>
              <a:round/>
              <a:headEnd type="none" w="med" len="med"/>
              <a:tailEnd type="oval" w="med" len="med"/>
            </a:ln>
          </p:spPr>
        </p:cxnSp>
        <p:cxnSp>
          <p:nvCxnSpPr>
            <p:cNvPr id="183" name="Google Shape;183;p13"/>
            <p:cNvCxnSpPr/>
            <p:nvPr/>
          </p:nvCxnSpPr>
          <p:spPr>
            <a:xfrm>
              <a:off x="487913" y="242575"/>
              <a:ext cx="0" cy="1598700"/>
            </a:xfrm>
            <a:prstGeom prst="straightConnector1">
              <a:avLst/>
            </a:prstGeom>
            <a:noFill/>
            <a:ln w="9525" cap="flat" cmpd="sng">
              <a:solidFill>
                <a:schemeClr val="dk1"/>
              </a:solidFill>
              <a:prstDash val="solid"/>
              <a:round/>
              <a:headEnd type="none" w="med" len="med"/>
              <a:tailEnd type="oval" w="med" len="med"/>
            </a:ln>
          </p:spPr>
        </p:cxnSp>
        <p:cxnSp>
          <p:nvCxnSpPr>
            <p:cNvPr id="184" name="Google Shape;184;p13"/>
            <p:cNvCxnSpPr/>
            <p:nvPr/>
          </p:nvCxnSpPr>
          <p:spPr>
            <a:xfrm>
              <a:off x="570588" y="242575"/>
              <a:ext cx="0" cy="1345200"/>
            </a:xfrm>
            <a:prstGeom prst="straightConnector1">
              <a:avLst/>
            </a:prstGeom>
            <a:noFill/>
            <a:ln w="9525" cap="flat" cmpd="sng">
              <a:solidFill>
                <a:schemeClr val="dk1"/>
              </a:solidFill>
              <a:prstDash val="solid"/>
              <a:round/>
              <a:headEnd type="none" w="med" len="med"/>
              <a:tailEnd type="oval" w="med" len="med"/>
            </a:ln>
          </p:spPr>
        </p:cxnSp>
        <p:cxnSp>
          <p:nvCxnSpPr>
            <p:cNvPr id="185" name="Google Shape;185;p13"/>
            <p:cNvCxnSpPr/>
            <p:nvPr/>
          </p:nvCxnSpPr>
          <p:spPr>
            <a:xfrm>
              <a:off x="647788" y="242575"/>
              <a:ext cx="0" cy="909600"/>
            </a:xfrm>
            <a:prstGeom prst="straightConnector1">
              <a:avLst/>
            </a:prstGeom>
            <a:noFill/>
            <a:ln w="9525" cap="flat" cmpd="sng">
              <a:solidFill>
                <a:schemeClr val="dk1"/>
              </a:solidFill>
              <a:prstDash val="solid"/>
              <a:round/>
              <a:headEnd type="none" w="med" len="med"/>
              <a:tailEnd type="oval" w="med" len="med"/>
            </a:ln>
          </p:spPr>
        </p:cxnSp>
      </p:grpSp>
      <p:grpSp>
        <p:nvGrpSpPr>
          <p:cNvPr id="186" name="Google Shape;186;p13"/>
          <p:cNvGrpSpPr/>
          <p:nvPr/>
        </p:nvGrpSpPr>
        <p:grpSpPr>
          <a:xfrm>
            <a:off x="7453400" y="4184250"/>
            <a:ext cx="1482950" cy="634000"/>
            <a:chOff x="7453400" y="4184250"/>
            <a:chExt cx="1482950" cy="634000"/>
          </a:xfrm>
        </p:grpSpPr>
        <p:cxnSp>
          <p:nvCxnSpPr>
            <p:cNvPr id="187" name="Google Shape;187;p13"/>
            <p:cNvCxnSpPr/>
            <p:nvPr/>
          </p:nvCxnSpPr>
          <p:spPr>
            <a:xfrm rot="10800000">
              <a:off x="8710325" y="4184250"/>
              <a:ext cx="220500" cy="0"/>
            </a:xfrm>
            <a:prstGeom prst="straightConnector1">
              <a:avLst/>
            </a:prstGeom>
            <a:noFill/>
            <a:ln w="9525" cap="flat" cmpd="sng">
              <a:solidFill>
                <a:schemeClr val="dk1"/>
              </a:solidFill>
              <a:prstDash val="solid"/>
              <a:round/>
              <a:headEnd type="none" w="med" len="med"/>
              <a:tailEnd type="oval" w="med" len="med"/>
            </a:ln>
          </p:spPr>
        </p:cxnSp>
        <p:cxnSp>
          <p:nvCxnSpPr>
            <p:cNvPr id="188" name="Google Shape;188;p13"/>
            <p:cNvCxnSpPr/>
            <p:nvPr/>
          </p:nvCxnSpPr>
          <p:spPr>
            <a:xfrm rot="10800000">
              <a:off x="8611025" y="4266925"/>
              <a:ext cx="319800" cy="0"/>
            </a:xfrm>
            <a:prstGeom prst="straightConnector1">
              <a:avLst/>
            </a:prstGeom>
            <a:noFill/>
            <a:ln w="9525" cap="flat" cmpd="sng">
              <a:solidFill>
                <a:schemeClr val="dk1"/>
              </a:solidFill>
              <a:prstDash val="solid"/>
              <a:round/>
              <a:headEnd type="none" w="med" len="med"/>
              <a:tailEnd type="oval" w="med" len="med"/>
            </a:ln>
          </p:spPr>
        </p:cxnSp>
        <p:cxnSp>
          <p:nvCxnSpPr>
            <p:cNvPr id="189" name="Google Shape;189;p13"/>
            <p:cNvCxnSpPr/>
            <p:nvPr/>
          </p:nvCxnSpPr>
          <p:spPr>
            <a:xfrm rot="10800000">
              <a:off x="8495225" y="4360650"/>
              <a:ext cx="435600" cy="0"/>
            </a:xfrm>
            <a:prstGeom prst="straightConnector1">
              <a:avLst/>
            </a:prstGeom>
            <a:noFill/>
            <a:ln w="9525" cap="flat" cmpd="sng">
              <a:solidFill>
                <a:schemeClr val="dk1"/>
              </a:solidFill>
              <a:prstDash val="solid"/>
              <a:round/>
              <a:headEnd type="none" w="med" len="med"/>
              <a:tailEnd type="oval" w="med" len="med"/>
            </a:ln>
          </p:spPr>
        </p:cxnSp>
        <p:cxnSp>
          <p:nvCxnSpPr>
            <p:cNvPr id="190" name="Google Shape;190;p13"/>
            <p:cNvCxnSpPr/>
            <p:nvPr/>
          </p:nvCxnSpPr>
          <p:spPr>
            <a:xfrm rot="10800000">
              <a:off x="8710325" y="4486725"/>
              <a:ext cx="220500" cy="0"/>
            </a:xfrm>
            <a:prstGeom prst="straightConnector1">
              <a:avLst/>
            </a:prstGeom>
            <a:noFill/>
            <a:ln w="9525" cap="flat" cmpd="sng">
              <a:solidFill>
                <a:schemeClr val="dk1"/>
              </a:solidFill>
              <a:prstDash val="solid"/>
              <a:round/>
              <a:headEnd type="none" w="med" len="med"/>
              <a:tailEnd type="oval" w="med" len="med"/>
            </a:ln>
          </p:spPr>
        </p:cxnSp>
        <p:cxnSp>
          <p:nvCxnSpPr>
            <p:cNvPr id="191" name="Google Shape;191;p13"/>
            <p:cNvCxnSpPr/>
            <p:nvPr/>
          </p:nvCxnSpPr>
          <p:spPr>
            <a:xfrm rot="10800000">
              <a:off x="8517425" y="4559125"/>
              <a:ext cx="413400" cy="0"/>
            </a:xfrm>
            <a:prstGeom prst="straightConnector1">
              <a:avLst/>
            </a:prstGeom>
            <a:noFill/>
            <a:ln w="9525" cap="flat" cmpd="sng">
              <a:solidFill>
                <a:schemeClr val="dk1"/>
              </a:solidFill>
              <a:prstDash val="solid"/>
              <a:round/>
              <a:headEnd type="none" w="med" len="med"/>
              <a:tailEnd type="oval" w="med" len="med"/>
            </a:ln>
          </p:spPr>
        </p:cxnSp>
        <p:sp>
          <p:nvSpPr>
            <p:cNvPr id="192" name="Google Shape;192;p13"/>
            <p:cNvSpPr/>
            <p:nvPr/>
          </p:nvSpPr>
          <p:spPr>
            <a:xfrm>
              <a:off x="7767625" y="4429600"/>
              <a:ext cx="1163200" cy="228775"/>
            </a:xfrm>
            <a:custGeom>
              <a:avLst/>
              <a:gdLst/>
              <a:ahLst/>
              <a:cxnLst/>
              <a:rect l="l" t="t" r="r" b="b"/>
              <a:pathLst>
                <a:path w="46528" h="9151" extrusionOk="0">
                  <a:moveTo>
                    <a:pt x="46528" y="9151"/>
                  </a:moveTo>
                  <a:lnTo>
                    <a:pt x="28005" y="9151"/>
                  </a:lnTo>
                  <a:lnTo>
                    <a:pt x="18854" y="0"/>
                  </a:lnTo>
                  <a:lnTo>
                    <a:pt x="0" y="0"/>
                  </a:lnTo>
                </a:path>
              </a:pathLst>
            </a:custGeom>
            <a:noFill/>
            <a:ln w="9525" cap="flat" cmpd="sng">
              <a:solidFill>
                <a:schemeClr val="dk1"/>
              </a:solidFill>
              <a:prstDash val="solid"/>
              <a:round/>
              <a:headEnd type="none" w="med" len="med"/>
              <a:tailEnd type="oval" w="med" len="med"/>
            </a:ln>
          </p:spPr>
        </p:sp>
        <p:sp>
          <p:nvSpPr>
            <p:cNvPr id="193" name="Google Shape;193;p13"/>
            <p:cNvSpPr/>
            <p:nvPr/>
          </p:nvSpPr>
          <p:spPr>
            <a:xfrm>
              <a:off x="7602225" y="4520550"/>
              <a:ext cx="1334125" cy="215000"/>
            </a:xfrm>
            <a:custGeom>
              <a:avLst/>
              <a:gdLst/>
              <a:ahLst/>
              <a:cxnLst/>
              <a:rect l="l" t="t" r="r" b="b"/>
              <a:pathLst>
                <a:path w="53365" h="8600" extrusionOk="0">
                  <a:moveTo>
                    <a:pt x="53365" y="8600"/>
                  </a:moveTo>
                  <a:lnTo>
                    <a:pt x="33078" y="8600"/>
                  </a:lnTo>
                  <a:lnTo>
                    <a:pt x="24478" y="0"/>
                  </a:lnTo>
                  <a:lnTo>
                    <a:pt x="0" y="0"/>
                  </a:lnTo>
                </a:path>
              </a:pathLst>
            </a:custGeom>
            <a:noFill/>
            <a:ln w="9525" cap="flat" cmpd="sng">
              <a:solidFill>
                <a:schemeClr val="dk1"/>
              </a:solidFill>
              <a:prstDash val="solid"/>
              <a:round/>
              <a:headEnd type="none" w="med" len="med"/>
              <a:tailEnd type="oval" w="med" len="med"/>
            </a:ln>
          </p:spPr>
        </p:sp>
        <p:sp>
          <p:nvSpPr>
            <p:cNvPr id="194" name="Google Shape;194;p13"/>
            <p:cNvSpPr/>
            <p:nvPr/>
          </p:nvSpPr>
          <p:spPr>
            <a:xfrm>
              <a:off x="7453400" y="4611500"/>
              <a:ext cx="1477425" cy="206750"/>
            </a:xfrm>
            <a:custGeom>
              <a:avLst/>
              <a:gdLst/>
              <a:ahLst/>
              <a:cxnLst/>
              <a:rect l="l" t="t" r="r" b="b"/>
              <a:pathLst>
                <a:path w="59097" h="8270" extrusionOk="0">
                  <a:moveTo>
                    <a:pt x="59097" y="8270"/>
                  </a:moveTo>
                  <a:lnTo>
                    <a:pt x="37708" y="8270"/>
                  </a:lnTo>
                  <a:lnTo>
                    <a:pt x="29438" y="0"/>
                  </a:lnTo>
                  <a:lnTo>
                    <a:pt x="0" y="0"/>
                  </a:lnTo>
                </a:path>
              </a:pathLst>
            </a:custGeom>
            <a:noFill/>
            <a:ln w="9525" cap="flat" cmpd="sng">
              <a:solidFill>
                <a:schemeClr val="dk1"/>
              </a:solidFill>
              <a:prstDash val="solid"/>
              <a:round/>
              <a:headEnd type="none" w="med" len="med"/>
              <a:tailEnd type="oval" w="med" len="med"/>
            </a:ln>
          </p:spPr>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95"/>
        <p:cNvGrpSpPr/>
        <p:nvPr/>
      </p:nvGrpSpPr>
      <p:grpSpPr>
        <a:xfrm>
          <a:off x="0" y="0"/>
          <a:ext cx="0" cy="0"/>
          <a:chOff x="0" y="0"/>
          <a:chExt cx="0" cy="0"/>
        </a:xfrm>
      </p:grpSpPr>
      <p:pic>
        <p:nvPicPr>
          <p:cNvPr id="196" name="Google Shape;196;p14"/>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197" name="Google Shape;197;p14"/>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99" name="Google Shape;199;p14"/>
          <p:cNvGrpSpPr/>
          <p:nvPr/>
        </p:nvGrpSpPr>
        <p:grpSpPr>
          <a:xfrm rot="5400000" flipH="1">
            <a:off x="-298979" y="796538"/>
            <a:ext cx="1543975" cy="516825"/>
            <a:chOff x="7333275" y="4392675"/>
            <a:chExt cx="1543975" cy="516825"/>
          </a:xfrm>
        </p:grpSpPr>
        <p:sp>
          <p:nvSpPr>
            <p:cNvPr id="200" name="Google Shape;200;p14"/>
            <p:cNvSpPr/>
            <p:nvPr/>
          </p:nvSpPr>
          <p:spPr>
            <a:xfrm>
              <a:off x="7333275" y="4392675"/>
              <a:ext cx="1543975" cy="516825"/>
            </a:xfrm>
            <a:custGeom>
              <a:avLst/>
              <a:gdLst/>
              <a:ahLst/>
              <a:cxnLst/>
              <a:rect l="l" t="t" r="r" b="b"/>
              <a:pathLst>
                <a:path w="61759" h="20673" extrusionOk="0">
                  <a:moveTo>
                    <a:pt x="61759" y="20673"/>
                  </a:moveTo>
                  <a:lnTo>
                    <a:pt x="61759" y="11669"/>
                  </a:lnTo>
                  <a:lnTo>
                    <a:pt x="50090" y="0"/>
                  </a:lnTo>
                  <a:lnTo>
                    <a:pt x="9938" y="0"/>
                  </a:lnTo>
                  <a:lnTo>
                    <a:pt x="0" y="9939"/>
                  </a:lnTo>
                </a:path>
              </a:pathLst>
            </a:custGeom>
            <a:noFill/>
            <a:ln w="9525" cap="flat" cmpd="sng">
              <a:solidFill>
                <a:schemeClr val="dk1"/>
              </a:solidFill>
              <a:prstDash val="solid"/>
              <a:round/>
              <a:headEnd type="none" w="med" len="med"/>
              <a:tailEnd type="oval" w="med" len="med"/>
            </a:ln>
          </p:spPr>
        </p:sp>
        <p:sp>
          <p:nvSpPr>
            <p:cNvPr id="201" name="Google Shape;201;p14"/>
            <p:cNvSpPr/>
            <p:nvPr/>
          </p:nvSpPr>
          <p:spPr>
            <a:xfrm>
              <a:off x="7414025" y="4476150"/>
              <a:ext cx="1382050" cy="431825"/>
            </a:xfrm>
            <a:custGeom>
              <a:avLst/>
              <a:gdLst/>
              <a:ahLst/>
              <a:cxnLst/>
              <a:rect l="l" t="t" r="r" b="b"/>
              <a:pathLst>
                <a:path w="55282" h="17273" extrusionOk="0">
                  <a:moveTo>
                    <a:pt x="55282" y="17273"/>
                  </a:moveTo>
                  <a:lnTo>
                    <a:pt x="55282" y="9984"/>
                  </a:lnTo>
                  <a:lnTo>
                    <a:pt x="45298" y="0"/>
                  </a:lnTo>
                  <a:lnTo>
                    <a:pt x="8116" y="0"/>
                  </a:lnTo>
                  <a:lnTo>
                    <a:pt x="0" y="8116"/>
                  </a:lnTo>
                </a:path>
              </a:pathLst>
            </a:custGeom>
            <a:noFill/>
            <a:ln w="9525" cap="flat" cmpd="sng">
              <a:solidFill>
                <a:schemeClr val="dk1"/>
              </a:solidFill>
              <a:prstDash val="solid"/>
              <a:round/>
              <a:headEnd type="none" w="med" len="med"/>
              <a:tailEnd type="oval" w="med" len="med"/>
            </a:ln>
          </p:spPr>
        </p:sp>
        <p:sp>
          <p:nvSpPr>
            <p:cNvPr id="202" name="Google Shape;202;p14"/>
            <p:cNvSpPr/>
            <p:nvPr/>
          </p:nvSpPr>
          <p:spPr>
            <a:xfrm>
              <a:off x="7497900" y="4561150"/>
              <a:ext cx="1215475" cy="345300"/>
            </a:xfrm>
            <a:custGeom>
              <a:avLst/>
              <a:gdLst/>
              <a:ahLst/>
              <a:cxnLst/>
              <a:rect l="l" t="t" r="r" b="b"/>
              <a:pathLst>
                <a:path w="48619" h="13812" extrusionOk="0">
                  <a:moveTo>
                    <a:pt x="48619" y="13812"/>
                  </a:moveTo>
                  <a:lnTo>
                    <a:pt x="48619" y="7870"/>
                  </a:lnTo>
                  <a:lnTo>
                    <a:pt x="40749" y="0"/>
                  </a:lnTo>
                  <a:lnTo>
                    <a:pt x="6048" y="0"/>
                  </a:lnTo>
                  <a:lnTo>
                    <a:pt x="0" y="6049"/>
                  </a:lnTo>
                </a:path>
              </a:pathLst>
            </a:custGeom>
            <a:noFill/>
            <a:ln w="9525" cap="flat" cmpd="sng">
              <a:solidFill>
                <a:schemeClr val="dk1"/>
              </a:solidFill>
              <a:prstDash val="solid"/>
              <a:round/>
              <a:headEnd type="none" w="med" len="med"/>
              <a:tailEnd type="oval" w="med" len="med"/>
            </a:ln>
          </p:spPr>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03"/>
        <p:cNvGrpSpPr/>
        <p:nvPr/>
      </p:nvGrpSpPr>
      <p:grpSpPr>
        <a:xfrm>
          <a:off x="0" y="0"/>
          <a:ext cx="0" cy="0"/>
          <a:chOff x="0" y="0"/>
          <a:chExt cx="0" cy="0"/>
        </a:xfrm>
      </p:grpSpPr>
      <p:pic>
        <p:nvPicPr>
          <p:cNvPr id="204" name="Google Shape;204;p15"/>
          <p:cNvPicPr preferRelativeResize="0"/>
          <p:nvPr/>
        </p:nvPicPr>
        <p:blipFill rotWithShape="1">
          <a:blip r:embed="rId2">
            <a:alphaModFix amt="75000"/>
          </a:blip>
          <a:srcRect l="1047" t="5939" r="1047" b="5939"/>
          <a:stretch/>
        </p:blipFill>
        <p:spPr>
          <a:xfrm flipH="1">
            <a:off x="-1" y="0"/>
            <a:ext cx="9144000" cy="5143500"/>
          </a:xfrm>
          <a:prstGeom prst="rect">
            <a:avLst/>
          </a:prstGeom>
          <a:noFill/>
          <a:ln>
            <a:noFill/>
          </a:ln>
        </p:spPr>
      </p:pic>
      <p:sp>
        <p:nvSpPr>
          <p:cNvPr id="205" name="Google Shape;205;p15"/>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07" name="Google Shape;207;p15"/>
          <p:cNvGrpSpPr/>
          <p:nvPr/>
        </p:nvGrpSpPr>
        <p:grpSpPr>
          <a:xfrm rot="-5400000">
            <a:off x="-32550" y="604011"/>
            <a:ext cx="1156175" cy="415775"/>
            <a:chOff x="7777725" y="4404925"/>
            <a:chExt cx="1156175" cy="415775"/>
          </a:xfrm>
        </p:grpSpPr>
        <p:sp>
          <p:nvSpPr>
            <p:cNvPr id="208" name="Google Shape;208;p15"/>
            <p:cNvSpPr/>
            <p:nvPr/>
          </p:nvSpPr>
          <p:spPr>
            <a:xfrm>
              <a:off x="7780800" y="4571850"/>
              <a:ext cx="1151575" cy="248850"/>
            </a:xfrm>
            <a:custGeom>
              <a:avLst/>
              <a:gdLst/>
              <a:ahLst/>
              <a:cxnLst/>
              <a:rect l="l" t="t" r="r" b="b"/>
              <a:pathLst>
                <a:path w="46063" h="9954" extrusionOk="0">
                  <a:moveTo>
                    <a:pt x="46063" y="9954"/>
                  </a:moveTo>
                  <a:lnTo>
                    <a:pt x="24563" y="9954"/>
                  </a:lnTo>
                  <a:lnTo>
                    <a:pt x="14609" y="0"/>
                  </a:lnTo>
                  <a:lnTo>
                    <a:pt x="0" y="0"/>
                  </a:lnTo>
                </a:path>
              </a:pathLst>
            </a:custGeom>
            <a:noFill/>
            <a:ln w="9525" cap="flat" cmpd="sng">
              <a:solidFill>
                <a:schemeClr val="dk1"/>
              </a:solidFill>
              <a:prstDash val="solid"/>
              <a:round/>
              <a:headEnd type="none" w="med" len="med"/>
              <a:tailEnd type="oval" w="med" len="med"/>
            </a:ln>
          </p:spPr>
        </p:sp>
        <p:sp>
          <p:nvSpPr>
            <p:cNvPr id="209" name="Google Shape;209;p15"/>
            <p:cNvSpPr/>
            <p:nvPr/>
          </p:nvSpPr>
          <p:spPr>
            <a:xfrm>
              <a:off x="7779250" y="4489150"/>
              <a:ext cx="1150050" cy="250375"/>
            </a:xfrm>
            <a:custGeom>
              <a:avLst/>
              <a:gdLst/>
              <a:ahLst/>
              <a:cxnLst/>
              <a:rect l="l" t="t" r="r" b="b"/>
              <a:pathLst>
                <a:path w="46002" h="10015" extrusionOk="0">
                  <a:moveTo>
                    <a:pt x="46002" y="10015"/>
                  </a:moveTo>
                  <a:lnTo>
                    <a:pt x="26217" y="10015"/>
                  </a:lnTo>
                  <a:lnTo>
                    <a:pt x="16202" y="0"/>
                  </a:lnTo>
                  <a:lnTo>
                    <a:pt x="0" y="0"/>
                  </a:lnTo>
                </a:path>
              </a:pathLst>
            </a:custGeom>
            <a:noFill/>
            <a:ln w="9525" cap="flat" cmpd="sng">
              <a:solidFill>
                <a:schemeClr val="dk1"/>
              </a:solidFill>
              <a:prstDash val="solid"/>
              <a:round/>
              <a:headEnd type="none" w="med" len="med"/>
              <a:tailEnd type="oval" w="med" len="med"/>
            </a:ln>
          </p:spPr>
        </p:sp>
        <p:sp>
          <p:nvSpPr>
            <p:cNvPr id="210" name="Google Shape;210;p15"/>
            <p:cNvSpPr/>
            <p:nvPr/>
          </p:nvSpPr>
          <p:spPr>
            <a:xfrm>
              <a:off x="7777725" y="4404925"/>
              <a:ext cx="1150050" cy="254975"/>
            </a:xfrm>
            <a:custGeom>
              <a:avLst/>
              <a:gdLst/>
              <a:ahLst/>
              <a:cxnLst/>
              <a:rect l="l" t="t" r="r" b="b"/>
              <a:pathLst>
                <a:path w="46002" h="10199" extrusionOk="0">
                  <a:moveTo>
                    <a:pt x="46002" y="10199"/>
                  </a:moveTo>
                  <a:lnTo>
                    <a:pt x="27626" y="10199"/>
                  </a:lnTo>
                  <a:lnTo>
                    <a:pt x="17427" y="0"/>
                  </a:lnTo>
                  <a:lnTo>
                    <a:pt x="0" y="0"/>
                  </a:lnTo>
                </a:path>
              </a:pathLst>
            </a:custGeom>
            <a:noFill/>
            <a:ln w="9525" cap="flat" cmpd="sng">
              <a:solidFill>
                <a:schemeClr val="dk1"/>
              </a:solidFill>
              <a:prstDash val="solid"/>
              <a:round/>
              <a:headEnd type="none" w="med" len="med"/>
              <a:tailEnd type="oval" w="med" len="med"/>
            </a:ln>
          </p:spPr>
        </p:sp>
        <p:cxnSp>
          <p:nvCxnSpPr>
            <p:cNvPr id="211" name="Google Shape;211;p15"/>
            <p:cNvCxnSpPr/>
            <p:nvPr/>
          </p:nvCxnSpPr>
          <p:spPr>
            <a:xfrm rot="10800000">
              <a:off x="8520500" y="4572625"/>
              <a:ext cx="413400" cy="0"/>
            </a:xfrm>
            <a:prstGeom prst="straightConnector1">
              <a:avLst/>
            </a:prstGeom>
            <a:noFill/>
            <a:ln w="9525" cap="flat" cmpd="sng">
              <a:solidFill>
                <a:schemeClr val="dk1"/>
              </a:solidFill>
              <a:prstDash val="solid"/>
              <a:round/>
              <a:headEnd type="none" w="med" len="med"/>
              <a:tailEnd type="oval" w="med" len="med"/>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12"/>
        <p:cNvGrpSpPr/>
        <p:nvPr/>
      </p:nvGrpSpPr>
      <p:grpSpPr>
        <a:xfrm>
          <a:off x="0" y="0"/>
          <a:ext cx="0" cy="0"/>
          <a:chOff x="0" y="0"/>
          <a:chExt cx="0" cy="0"/>
        </a:xfrm>
      </p:grpSpPr>
      <p:pic>
        <p:nvPicPr>
          <p:cNvPr id="213" name="Google Shape;213;p16"/>
          <p:cNvPicPr preferRelativeResize="0"/>
          <p:nvPr/>
        </p:nvPicPr>
        <p:blipFill rotWithShape="1">
          <a:blip r:embed="rId2">
            <a:alphaModFix amt="75000"/>
          </a:blip>
          <a:srcRect l="1047" t="5939" r="1047" b="5939"/>
          <a:stretch/>
        </p:blipFill>
        <p:spPr>
          <a:xfrm>
            <a:off x="0" y="0"/>
            <a:ext cx="9144000" cy="5143500"/>
          </a:xfrm>
          <a:prstGeom prst="rect">
            <a:avLst/>
          </a:prstGeom>
          <a:noFill/>
          <a:ln>
            <a:noFill/>
          </a:ln>
        </p:spPr>
      </p:pic>
      <p:sp>
        <p:nvSpPr>
          <p:cNvPr id="214" name="Google Shape;214;p16"/>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6"/>
          <p:cNvSpPr txBox="1">
            <a:spLocks noGrp="1"/>
          </p:cNvSpPr>
          <p:nvPr>
            <p:ph type="title"/>
          </p:nvPr>
        </p:nvSpPr>
        <p:spPr>
          <a:xfrm flipH="1">
            <a:off x="1912200" y="2640450"/>
            <a:ext cx="5319600" cy="73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b="1"/>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16" name="Google Shape;216;p16"/>
          <p:cNvSpPr txBox="1">
            <a:spLocks noGrp="1"/>
          </p:cNvSpPr>
          <p:nvPr>
            <p:ph type="subTitle" idx="1"/>
          </p:nvPr>
        </p:nvSpPr>
        <p:spPr>
          <a:xfrm>
            <a:off x="2719800" y="3450750"/>
            <a:ext cx="3704400" cy="417300"/>
          </a:xfrm>
          <a:prstGeom prst="rect">
            <a:avLst/>
          </a:prstGeom>
          <a:solidFill>
            <a:srgbClr val="000000">
              <a:alpha val="15189"/>
            </a:srgbClr>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7" name="Google Shape;217;p16"/>
          <p:cNvSpPr txBox="1">
            <a:spLocks noGrp="1"/>
          </p:cNvSpPr>
          <p:nvPr>
            <p:ph type="title" idx="2" hasCustomPrompt="1"/>
          </p:nvPr>
        </p:nvSpPr>
        <p:spPr>
          <a:xfrm>
            <a:off x="3829500" y="1199250"/>
            <a:ext cx="1485000" cy="1212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6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grpSp>
        <p:nvGrpSpPr>
          <p:cNvPr id="218" name="Google Shape;218;p16"/>
          <p:cNvGrpSpPr/>
          <p:nvPr/>
        </p:nvGrpSpPr>
        <p:grpSpPr>
          <a:xfrm>
            <a:off x="215250" y="235247"/>
            <a:ext cx="8714450" cy="4682453"/>
            <a:chOff x="215250" y="235247"/>
            <a:chExt cx="8714450" cy="4682453"/>
          </a:xfrm>
        </p:grpSpPr>
        <p:grpSp>
          <p:nvGrpSpPr>
            <p:cNvPr id="219" name="Google Shape;219;p16"/>
            <p:cNvGrpSpPr/>
            <p:nvPr/>
          </p:nvGrpSpPr>
          <p:grpSpPr>
            <a:xfrm>
              <a:off x="4466175" y="4355175"/>
              <a:ext cx="1251425" cy="562526"/>
              <a:chOff x="5827250" y="4355175"/>
              <a:chExt cx="1251425" cy="562526"/>
            </a:xfrm>
          </p:grpSpPr>
          <p:sp>
            <p:nvSpPr>
              <p:cNvPr id="220" name="Google Shape;220;p16"/>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sp>
            <p:nvSpPr>
              <p:cNvPr id="221" name="Google Shape;221;p16"/>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sp>
            <p:nvSpPr>
              <p:cNvPr id="222" name="Google Shape;222;p16"/>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grpSp>
        <p:grpSp>
          <p:nvGrpSpPr>
            <p:cNvPr id="223" name="Google Shape;223;p16"/>
            <p:cNvGrpSpPr/>
            <p:nvPr/>
          </p:nvGrpSpPr>
          <p:grpSpPr>
            <a:xfrm>
              <a:off x="215250" y="363225"/>
              <a:ext cx="3094156" cy="947175"/>
              <a:chOff x="215250" y="363225"/>
              <a:chExt cx="3094156" cy="947175"/>
            </a:xfrm>
          </p:grpSpPr>
          <p:sp>
            <p:nvSpPr>
              <p:cNvPr id="224" name="Google Shape;224;p16"/>
              <p:cNvSpPr/>
              <p:nvPr/>
            </p:nvSpPr>
            <p:spPr>
              <a:xfrm>
                <a:off x="216600" y="681825"/>
                <a:ext cx="2594700" cy="628575"/>
              </a:xfrm>
              <a:custGeom>
                <a:avLst/>
                <a:gdLst/>
                <a:ahLst/>
                <a:cxnLst/>
                <a:rect l="l" t="t" r="r" b="b"/>
                <a:pathLst>
                  <a:path w="103788" h="25143" extrusionOk="0">
                    <a:moveTo>
                      <a:pt x="0" y="15270"/>
                    </a:moveTo>
                    <a:lnTo>
                      <a:pt x="14696" y="15270"/>
                    </a:lnTo>
                    <a:lnTo>
                      <a:pt x="24569" y="25143"/>
                    </a:lnTo>
                    <a:lnTo>
                      <a:pt x="61997" y="25143"/>
                    </a:lnTo>
                    <a:lnTo>
                      <a:pt x="61997" y="6085"/>
                    </a:lnTo>
                    <a:lnTo>
                      <a:pt x="68082" y="0"/>
                    </a:lnTo>
                    <a:lnTo>
                      <a:pt x="103788" y="0"/>
                    </a:lnTo>
                  </a:path>
                </a:pathLst>
              </a:custGeom>
              <a:noFill/>
              <a:ln w="9525" cap="flat" cmpd="sng">
                <a:solidFill>
                  <a:schemeClr val="dk1"/>
                </a:solidFill>
                <a:prstDash val="solid"/>
                <a:round/>
                <a:headEnd type="none" w="med" len="med"/>
                <a:tailEnd type="oval" w="med" len="med"/>
              </a:ln>
            </p:spPr>
          </p:sp>
          <p:sp>
            <p:nvSpPr>
              <p:cNvPr id="225" name="Google Shape;225;p16"/>
              <p:cNvSpPr/>
              <p:nvPr/>
            </p:nvSpPr>
            <p:spPr>
              <a:xfrm>
                <a:off x="215256" y="584250"/>
                <a:ext cx="3094150" cy="657275"/>
              </a:xfrm>
              <a:custGeom>
                <a:avLst/>
                <a:gdLst/>
                <a:ahLst/>
                <a:cxnLst/>
                <a:rect l="l" t="t" r="r" b="b"/>
                <a:pathLst>
                  <a:path w="123766" h="26291" extrusionOk="0">
                    <a:moveTo>
                      <a:pt x="0" y="15958"/>
                    </a:moveTo>
                    <a:lnTo>
                      <a:pt x="16763" y="15958"/>
                    </a:lnTo>
                    <a:lnTo>
                      <a:pt x="27096" y="26291"/>
                    </a:lnTo>
                    <a:lnTo>
                      <a:pt x="59702" y="26291"/>
                    </a:lnTo>
                    <a:lnTo>
                      <a:pt x="59702" y="7232"/>
                    </a:lnTo>
                    <a:lnTo>
                      <a:pt x="66935" y="0"/>
                    </a:lnTo>
                    <a:lnTo>
                      <a:pt x="123766" y="0"/>
                    </a:lnTo>
                  </a:path>
                </a:pathLst>
              </a:custGeom>
              <a:noFill/>
              <a:ln w="9525" cap="flat" cmpd="sng">
                <a:solidFill>
                  <a:schemeClr val="dk1"/>
                </a:solidFill>
                <a:prstDash val="solid"/>
                <a:round/>
                <a:headEnd type="none" w="med" len="med"/>
                <a:tailEnd type="oval" w="med" len="med"/>
              </a:ln>
            </p:spPr>
          </p:sp>
          <p:sp>
            <p:nvSpPr>
              <p:cNvPr id="226" name="Google Shape;226;p16"/>
              <p:cNvSpPr/>
              <p:nvPr/>
            </p:nvSpPr>
            <p:spPr>
              <a:xfrm>
                <a:off x="215250" y="492400"/>
                <a:ext cx="3071175" cy="665900"/>
              </a:xfrm>
              <a:custGeom>
                <a:avLst/>
                <a:gdLst/>
                <a:ahLst/>
                <a:cxnLst/>
                <a:rect l="l" t="t" r="r" b="b"/>
                <a:pathLst>
                  <a:path w="122847" h="26636" extrusionOk="0">
                    <a:moveTo>
                      <a:pt x="0" y="16417"/>
                    </a:moveTo>
                    <a:lnTo>
                      <a:pt x="18370" y="16417"/>
                    </a:lnTo>
                    <a:lnTo>
                      <a:pt x="28589" y="26636"/>
                    </a:lnTo>
                    <a:lnTo>
                      <a:pt x="56487" y="26636"/>
                    </a:lnTo>
                    <a:lnTo>
                      <a:pt x="56487" y="8840"/>
                    </a:lnTo>
                    <a:lnTo>
                      <a:pt x="65328" y="0"/>
                    </a:lnTo>
                    <a:lnTo>
                      <a:pt x="122847" y="0"/>
                    </a:lnTo>
                  </a:path>
                </a:pathLst>
              </a:custGeom>
              <a:noFill/>
              <a:ln w="9525" cap="flat" cmpd="sng">
                <a:solidFill>
                  <a:schemeClr val="dk1"/>
                </a:solidFill>
                <a:prstDash val="solid"/>
                <a:round/>
                <a:headEnd type="none" w="med" len="med"/>
                <a:tailEnd type="oval" w="med" len="med"/>
              </a:ln>
            </p:spPr>
          </p:sp>
          <p:sp>
            <p:nvSpPr>
              <p:cNvPr id="227" name="Google Shape;227;p16"/>
              <p:cNvSpPr/>
              <p:nvPr/>
            </p:nvSpPr>
            <p:spPr>
              <a:xfrm>
                <a:off x="215250" y="363225"/>
                <a:ext cx="2611950" cy="711825"/>
              </a:xfrm>
              <a:custGeom>
                <a:avLst/>
                <a:gdLst/>
                <a:ahLst/>
                <a:cxnLst/>
                <a:rect l="l" t="t" r="r" b="b"/>
                <a:pathLst>
                  <a:path w="104478" h="28473" extrusionOk="0">
                    <a:moveTo>
                      <a:pt x="0" y="17910"/>
                    </a:moveTo>
                    <a:lnTo>
                      <a:pt x="19288" y="17910"/>
                    </a:lnTo>
                    <a:lnTo>
                      <a:pt x="29851" y="28473"/>
                    </a:lnTo>
                    <a:lnTo>
                      <a:pt x="52813" y="28473"/>
                    </a:lnTo>
                    <a:lnTo>
                      <a:pt x="52813" y="13088"/>
                    </a:lnTo>
                    <a:lnTo>
                      <a:pt x="65901" y="0"/>
                    </a:lnTo>
                    <a:lnTo>
                      <a:pt x="104478" y="0"/>
                    </a:lnTo>
                  </a:path>
                </a:pathLst>
              </a:custGeom>
              <a:noFill/>
              <a:ln w="9525" cap="flat" cmpd="sng">
                <a:solidFill>
                  <a:schemeClr val="dk1"/>
                </a:solidFill>
                <a:prstDash val="solid"/>
                <a:round/>
                <a:headEnd type="none" w="med" len="med"/>
                <a:tailEnd type="oval" w="med" len="med"/>
              </a:ln>
            </p:spPr>
          </p:sp>
          <p:sp>
            <p:nvSpPr>
              <p:cNvPr id="228" name="Google Shape;228;p16"/>
              <p:cNvSpPr/>
              <p:nvPr/>
            </p:nvSpPr>
            <p:spPr>
              <a:xfrm>
                <a:off x="220900" y="426225"/>
                <a:ext cx="1027100" cy="304125"/>
              </a:xfrm>
              <a:custGeom>
                <a:avLst/>
                <a:gdLst/>
                <a:ahLst/>
                <a:cxnLst/>
                <a:rect l="l" t="t" r="r" b="b"/>
                <a:pathLst>
                  <a:path w="41084" h="12165" extrusionOk="0">
                    <a:moveTo>
                      <a:pt x="0" y="0"/>
                    </a:moveTo>
                    <a:lnTo>
                      <a:pt x="23526" y="0"/>
                    </a:lnTo>
                    <a:lnTo>
                      <a:pt x="35690" y="12165"/>
                    </a:lnTo>
                    <a:lnTo>
                      <a:pt x="41084" y="12165"/>
                    </a:lnTo>
                  </a:path>
                </a:pathLst>
              </a:custGeom>
              <a:noFill/>
              <a:ln w="9525" cap="flat" cmpd="sng">
                <a:solidFill>
                  <a:schemeClr val="dk1"/>
                </a:solidFill>
                <a:prstDash val="solid"/>
                <a:round/>
                <a:headEnd type="none" w="med" len="med"/>
                <a:tailEnd type="oval" w="med" len="med"/>
              </a:ln>
            </p:spPr>
          </p:sp>
          <p:sp>
            <p:nvSpPr>
              <p:cNvPr id="229" name="Google Shape;229;p16"/>
              <p:cNvSpPr/>
              <p:nvPr/>
            </p:nvSpPr>
            <p:spPr>
              <a:xfrm>
                <a:off x="222350" y="505100"/>
                <a:ext cx="1091650" cy="304125"/>
              </a:xfrm>
              <a:custGeom>
                <a:avLst/>
                <a:gdLst/>
                <a:ahLst/>
                <a:cxnLst/>
                <a:rect l="l" t="t" r="r" b="b"/>
                <a:pathLst>
                  <a:path w="43666" h="12165" extrusionOk="0">
                    <a:moveTo>
                      <a:pt x="0" y="0"/>
                    </a:moveTo>
                    <a:lnTo>
                      <a:pt x="21689" y="0"/>
                    </a:lnTo>
                    <a:lnTo>
                      <a:pt x="33854" y="12165"/>
                    </a:lnTo>
                    <a:lnTo>
                      <a:pt x="43666" y="12165"/>
                    </a:lnTo>
                  </a:path>
                </a:pathLst>
              </a:custGeom>
              <a:noFill/>
              <a:ln w="9525" cap="flat" cmpd="sng">
                <a:solidFill>
                  <a:schemeClr val="dk1"/>
                </a:solidFill>
                <a:prstDash val="solid"/>
                <a:round/>
                <a:headEnd type="none" w="med" len="med"/>
                <a:tailEnd type="oval" w="med" len="med"/>
              </a:ln>
            </p:spPr>
          </p:sp>
          <p:sp>
            <p:nvSpPr>
              <p:cNvPr id="230" name="Google Shape;230;p16"/>
              <p:cNvSpPr/>
              <p:nvPr/>
            </p:nvSpPr>
            <p:spPr>
              <a:xfrm>
                <a:off x="219475" y="588300"/>
                <a:ext cx="1177725" cy="295525"/>
              </a:xfrm>
              <a:custGeom>
                <a:avLst/>
                <a:gdLst/>
                <a:ahLst/>
                <a:cxnLst/>
                <a:rect l="l" t="t" r="r" b="b"/>
                <a:pathLst>
                  <a:path w="47109" h="11821" extrusionOk="0">
                    <a:moveTo>
                      <a:pt x="0" y="0"/>
                    </a:moveTo>
                    <a:lnTo>
                      <a:pt x="20886" y="0"/>
                    </a:lnTo>
                    <a:lnTo>
                      <a:pt x="32707" y="11821"/>
                    </a:lnTo>
                    <a:lnTo>
                      <a:pt x="47109" y="11821"/>
                    </a:lnTo>
                  </a:path>
                </a:pathLst>
              </a:custGeom>
              <a:noFill/>
              <a:ln w="9525" cap="flat" cmpd="sng">
                <a:solidFill>
                  <a:schemeClr val="dk1"/>
                </a:solidFill>
                <a:prstDash val="solid"/>
                <a:round/>
                <a:headEnd type="none" w="med" len="med"/>
                <a:tailEnd type="oval" w="med" len="med"/>
              </a:ln>
            </p:spPr>
          </p:sp>
          <p:sp>
            <p:nvSpPr>
              <p:cNvPr id="231" name="Google Shape;231;p16"/>
              <p:cNvSpPr/>
              <p:nvPr/>
            </p:nvSpPr>
            <p:spPr>
              <a:xfrm>
                <a:off x="218050" y="665775"/>
                <a:ext cx="1015600" cy="301950"/>
              </a:xfrm>
              <a:custGeom>
                <a:avLst/>
                <a:gdLst/>
                <a:ahLst/>
                <a:cxnLst/>
                <a:rect l="l" t="t" r="r" b="b"/>
                <a:pathLst>
                  <a:path w="40624" h="12078" extrusionOk="0">
                    <a:moveTo>
                      <a:pt x="0" y="0"/>
                    </a:moveTo>
                    <a:lnTo>
                      <a:pt x="19394" y="0"/>
                    </a:lnTo>
                    <a:lnTo>
                      <a:pt x="31472" y="12078"/>
                    </a:lnTo>
                    <a:lnTo>
                      <a:pt x="40624" y="12078"/>
                    </a:lnTo>
                  </a:path>
                </a:pathLst>
              </a:custGeom>
              <a:noFill/>
              <a:ln w="9525" cap="flat" cmpd="sng">
                <a:solidFill>
                  <a:schemeClr val="dk1"/>
                </a:solidFill>
                <a:prstDash val="solid"/>
                <a:round/>
                <a:headEnd type="none" w="med" len="med"/>
                <a:tailEnd type="oval" w="med" len="med"/>
              </a:ln>
            </p:spPr>
          </p:sp>
        </p:grpSp>
        <p:grpSp>
          <p:nvGrpSpPr>
            <p:cNvPr id="232" name="Google Shape;232;p16"/>
            <p:cNvGrpSpPr/>
            <p:nvPr/>
          </p:nvGrpSpPr>
          <p:grpSpPr>
            <a:xfrm>
              <a:off x="7575525" y="235247"/>
              <a:ext cx="1272439" cy="2161710"/>
              <a:chOff x="7575525" y="235247"/>
              <a:chExt cx="1272439" cy="2161710"/>
            </a:xfrm>
          </p:grpSpPr>
          <p:grpSp>
            <p:nvGrpSpPr>
              <p:cNvPr id="233" name="Google Shape;233;p16"/>
              <p:cNvGrpSpPr/>
              <p:nvPr/>
            </p:nvGrpSpPr>
            <p:grpSpPr>
              <a:xfrm rot="-5400000" flipH="1">
                <a:off x="7420675" y="969668"/>
                <a:ext cx="2161710" cy="692868"/>
                <a:chOff x="213061" y="386250"/>
                <a:chExt cx="2320925" cy="743900"/>
              </a:xfrm>
            </p:grpSpPr>
            <p:grpSp>
              <p:nvGrpSpPr>
                <p:cNvPr id="234" name="Google Shape;234;p16"/>
                <p:cNvGrpSpPr/>
                <p:nvPr/>
              </p:nvGrpSpPr>
              <p:grpSpPr>
                <a:xfrm>
                  <a:off x="213061" y="386250"/>
                  <a:ext cx="2320925" cy="512350"/>
                  <a:chOff x="213061" y="386250"/>
                  <a:chExt cx="2320925" cy="512350"/>
                </a:xfrm>
              </p:grpSpPr>
              <p:sp>
                <p:nvSpPr>
                  <p:cNvPr id="235" name="Google Shape;235;p16"/>
                  <p:cNvSpPr/>
                  <p:nvPr/>
                </p:nvSpPr>
                <p:spPr>
                  <a:xfrm>
                    <a:off x="1157700" y="484612"/>
                    <a:ext cx="716675" cy="132300"/>
                  </a:xfrm>
                  <a:custGeom>
                    <a:avLst/>
                    <a:gdLst/>
                    <a:ahLst/>
                    <a:cxnLst/>
                    <a:rect l="l" t="t" r="r" b="b"/>
                    <a:pathLst>
                      <a:path w="28667" h="5292" extrusionOk="0">
                        <a:moveTo>
                          <a:pt x="0" y="0"/>
                        </a:moveTo>
                        <a:lnTo>
                          <a:pt x="7939" y="0"/>
                        </a:lnTo>
                        <a:lnTo>
                          <a:pt x="13231" y="5292"/>
                        </a:lnTo>
                        <a:lnTo>
                          <a:pt x="28667" y="5292"/>
                        </a:lnTo>
                      </a:path>
                    </a:pathLst>
                  </a:custGeom>
                  <a:noFill/>
                  <a:ln w="9525" cap="flat" cmpd="sng">
                    <a:solidFill>
                      <a:schemeClr val="dk1"/>
                    </a:solidFill>
                    <a:prstDash val="solid"/>
                    <a:round/>
                    <a:headEnd type="oval" w="med" len="med"/>
                    <a:tailEnd type="oval" w="med" len="med"/>
                  </a:ln>
                </p:spPr>
              </p:sp>
              <p:sp>
                <p:nvSpPr>
                  <p:cNvPr id="236" name="Google Shape;236;p16"/>
                  <p:cNvSpPr/>
                  <p:nvPr/>
                </p:nvSpPr>
                <p:spPr>
                  <a:xfrm>
                    <a:off x="220525" y="485125"/>
                    <a:ext cx="1444350" cy="413475"/>
                  </a:xfrm>
                  <a:custGeom>
                    <a:avLst/>
                    <a:gdLst/>
                    <a:ahLst/>
                    <a:cxnLst/>
                    <a:rect l="l" t="t" r="r" b="b"/>
                    <a:pathLst>
                      <a:path w="57774" h="16539" extrusionOk="0">
                        <a:moveTo>
                          <a:pt x="0" y="0"/>
                        </a:moveTo>
                        <a:lnTo>
                          <a:pt x="26682" y="0"/>
                        </a:lnTo>
                        <a:lnTo>
                          <a:pt x="43220" y="16539"/>
                        </a:lnTo>
                        <a:lnTo>
                          <a:pt x="57774" y="16539"/>
                        </a:lnTo>
                      </a:path>
                    </a:pathLst>
                  </a:custGeom>
                  <a:noFill/>
                  <a:ln w="9525" cap="flat" cmpd="sng">
                    <a:solidFill>
                      <a:schemeClr val="dk1"/>
                    </a:solidFill>
                    <a:prstDash val="solid"/>
                    <a:round/>
                    <a:headEnd type="none" w="med" len="med"/>
                    <a:tailEnd type="oval" w="med" len="med"/>
                  </a:ln>
                </p:spPr>
              </p:sp>
              <p:sp>
                <p:nvSpPr>
                  <p:cNvPr id="237" name="Google Shape;237;p16"/>
                  <p:cNvSpPr/>
                  <p:nvPr/>
                </p:nvSpPr>
                <p:spPr>
                  <a:xfrm>
                    <a:off x="213061" y="386250"/>
                    <a:ext cx="2320925" cy="396925"/>
                  </a:xfrm>
                  <a:custGeom>
                    <a:avLst/>
                    <a:gdLst/>
                    <a:ahLst/>
                    <a:cxnLst/>
                    <a:rect l="l" t="t" r="r" b="b"/>
                    <a:pathLst>
                      <a:path w="92837" h="15877" extrusionOk="0">
                        <a:moveTo>
                          <a:pt x="0" y="0"/>
                        </a:moveTo>
                        <a:lnTo>
                          <a:pt x="28667" y="0"/>
                        </a:lnTo>
                        <a:lnTo>
                          <a:pt x="44544" y="15877"/>
                        </a:lnTo>
                        <a:lnTo>
                          <a:pt x="92837" y="15863"/>
                        </a:lnTo>
                      </a:path>
                    </a:pathLst>
                  </a:custGeom>
                  <a:noFill/>
                  <a:ln w="9525" cap="flat" cmpd="sng">
                    <a:solidFill>
                      <a:schemeClr val="dk1"/>
                    </a:solidFill>
                    <a:prstDash val="solid"/>
                    <a:round/>
                    <a:headEnd type="none" w="med" len="med"/>
                    <a:tailEnd type="oval" w="med" len="med"/>
                  </a:ln>
                </p:spPr>
              </p:sp>
            </p:grpSp>
            <p:sp>
              <p:nvSpPr>
                <p:cNvPr id="238" name="Google Shape;238;p16"/>
                <p:cNvSpPr/>
                <p:nvPr/>
              </p:nvSpPr>
              <p:spPr>
                <a:xfrm>
                  <a:off x="215000" y="598150"/>
                  <a:ext cx="1604250" cy="424500"/>
                </a:xfrm>
                <a:custGeom>
                  <a:avLst/>
                  <a:gdLst/>
                  <a:ahLst/>
                  <a:cxnLst/>
                  <a:rect l="l" t="t" r="r" b="b"/>
                  <a:pathLst>
                    <a:path w="64170" h="16980" extrusionOk="0">
                      <a:moveTo>
                        <a:pt x="0" y="221"/>
                      </a:moveTo>
                      <a:lnTo>
                        <a:pt x="24477" y="0"/>
                      </a:lnTo>
                      <a:lnTo>
                        <a:pt x="41457" y="16980"/>
                      </a:lnTo>
                      <a:lnTo>
                        <a:pt x="64170" y="16980"/>
                      </a:lnTo>
                    </a:path>
                  </a:pathLst>
                </a:custGeom>
                <a:noFill/>
                <a:ln w="9525" cap="flat" cmpd="sng">
                  <a:solidFill>
                    <a:schemeClr val="dk1"/>
                  </a:solidFill>
                  <a:prstDash val="solid"/>
                  <a:round/>
                  <a:headEnd type="none" w="med" len="med"/>
                  <a:tailEnd type="oval" w="med" len="med"/>
                </a:ln>
              </p:spPr>
            </p:sp>
            <p:sp>
              <p:nvSpPr>
                <p:cNvPr id="239" name="Google Shape;239;p16"/>
                <p:cNvSpPr/>
                <p:nvPr/>
              </p:nvSpPr>
              <p:spPr>
                <a:xfrm>
                  <a:off x="220525" y="689125"/>
                  <a:ext cx="1312050" cy="441025"/>
                </a:xfrm>
                <a:custGeom>
                  <a:avLst/>
                  <a:gdLst/>
                  <a:ahLst/>
                  <a:cxnLst/>
                  <a:rect l="l" t="t" r="r" b="b"/>
                  <a:pathLst>
                    <a:path w="52482" h="17641" extrusionOk="0">
                      <a:moveTo>
                        <a:pt x="0" y="0"/>
                      </a:moveTo>
                      <a:lnTo>
                        <a:pt x="21831" y="0"/>
                      </a:lnTo>
                      <a:lnTo>
                        <a:pt x="39472" y="17641"/>
                      </a:lnTo>
                      <a:lnTo>
                        <a:pt x="52482" y="17641"/>
                      </a:lnTo>
                    </a:path>
                  </a:pathLst>
                </a:custGeom>
                <a:noFill/>
                <a:ln w="9525" cap="flat" cmpd="sng">
                  <a:solidFill>
                    <a:schemeClr val="dk1"/>
                  </a:solidFill>
                  <a:prstDash val="solid"/>
                  <a:round/>
                  <a:headEnd type="none" w="med" len="med"/>
                  <a:tailEnd type="oval" w="med" len="med"/>
                </a:ln>
              </p:spPr>
            </p:sp>
          </p:grpSp>
          <p:sp>
            <p:nvSpPr>
              <p:cNvPr id="240" name="Google Shape;240;p16"/>
              <p:cNvSpPr/>
              <p:nvPr/>
            </p:nvSpPr>
            <p:spPr>
              <a:xfrm>
                <a:off x="7575525" y="235250"/>
                <a:ext cx="351450" cy="1316875"/>
              </a:xfrm>
              <a:custGeom>
                <a:avLst/>
                <a:gdLst/>
                <a:ahLst/>
                <a:cxnLst/>
                <a:rect l="l" t="t" r="r" b="b"/>
                <a:pathLst>
                  <a:path w="14058" h="52675" extrusionOk="0">
                    <a:moveTo>
                      <a:pt x="0" y="0"/>
                    </a:moveTo>
                    <a:lnTo>
                      <a:pt x="0" y="19567"/>
                    </a:lnTo>
                    <a:lnTo>
                      <a:pt x="14058" y="33625"/>
                    </a:lnTo>
                    <a:lnTo>
                      <a:pt x="14058" y="52675"/>
                    </a:lnTo>
                  </a:path>
                </a:pathLst>
              </a:custGeom>
              <a:noFill/>
              <a:ln w="9525" cap="flat" cmpd="sng">
                <a:solidFill>
                  <a:schemeClr val="dk1"/>
                </a:solidFill>
                <a:prstDash val="solid"/>
                <a:round/>
                <a:headEnd type="none" w="med" len="med"/>
                <a:tailEnd type="oval" w="med" len="med"/>
              </a:ln>
            </p:spPr>
          </p:sp>
          <p:sp>
            <p:nvSpPr>
              <p:cNvPr id="241" name="Google Shape;241;p16"/>
              <p:cNvSpPr/>
              <p:nvPr/>
            </p:nvSpPr>
            <p:spPr>
              <a:xfrm>
                <a:off x="7657300" y="236700"/>
                <a:ext cx="347150" cy="1517675"/>
              </a:xfrm>
              <a:custGeom>
                <a:avLst/>
                <a:gdLst/>
                <a:ahLst/>
                <a:cxnLst/>
                <a:rect l="l" t="t" r="r" b="b"/>
                <a:pathLst>
                  <a:path w="13886" h="60707" extrusionOk="0">
                    <a:moveTo>
                      <a:pt x="0" y="0"/>
                    </a:moveTo>
                    <a:lnTo>
                      <a:pt x="0" y="17959"/>
                    </a:lnTo>
                    <a:lnTo>
                      <a:pt x="13886" y="31845"/>
                    </a:lnTo>
                    <a:lnTo>
                      <a:pt x="13886" y="60707"/>
                    </a:lnTo>
                  </a:path>
                </a:pathLst>
              </a:custGeom>
              <a:noFill/>
              <a:ln w="9525" cap="flat" cmpd="sng">
                <a:solidFill>
                  <a:schemeClr val="dk1"/>
                </a:solidFill>
                <a:prstDash val="solid"/>
                <a:round/>
                <a:headEnd type="none" w="med" len="med"/>
                <a:tailEnd type="oval" w="med" len="med"/>
              </a:ln>
            </p:spPr>
          </p:sp>
          <p:sp>
            <p:nvSpPr>
              <p:cNvPr id="242" name="Google Shape;242;p16"/>
              <p:cNvSpPr/>
              <p:nvPr/>
            </p:nvSpPr>
            <p:spPr>
              <a:xfrm>
                <a:off x="7743375" y="235250"/>
                <a:ext cx="344275" cy="1311125"/>
              </a:xfrm>
              <a:custGeom>
                <a:avLst/>
                <a:gdLst/>
                <a:ahLst/>
                <a:cxnLst/>
                <a:rect l="l" t="t" r="r" b="b"/>
                <a:pathLst>
                  <a:path w="13771" h="52445" extrusionOk="0">
                    <a:moveTo>
                      <a:pt x="0" y="0"/>
                    </a:moveTo>
                    <a:lnTo>
                      <a:pt x="0" y="16067"/>
                    </a:lnTo>
                    <a:lnTo>
                      <a:pt x="0" y="17157"/>
                    </a:lnTo>
                    <a:lnTo>
                      <a:pt x="13771" y="30927"/>
                    </a:lnTo>
                    <a:lnTo>
                      <a:pt x="13771" y="52445"/>
                    </a:lnTo>
                  </a:path>
                </a:pathLst>
              </a:custGeom>
              <a:noFill/>
              <a:ln w="9525" cap="flat" cmpd="sng">
                <a:solidFill>
                  <a:schemeClr val="dk1"/>
                </a:solidFill>
                <a:prstDash val="solid"/>
                <a:round/>
                <a:headEnd type="none" w="med" len="med"/>
                <a:tailEnd type="oval" w="med" len="med"/>
              </a:ln>
            </p:spPr>
          </p:sp>
        </p:grpSp>
        <p:grpSp>
          <p:nvGrpSpPr>
            <p:cNvPr id="243" name="Google Shape;243;p16"/>
            <p:cNvGrpSpPr/>
            <p:nvPr/>
          </p:nvGrpSpPr>
          <p:grpSpPr>
            <a:xfrm>
              <a:off x="215250" y="2072325"/>
              <a:ext cx="470700" cy="368850"/>
              <a:chOff x="215250" y="2072325"/>
              <a:chExt cx="470700" cy="368850"/>
            </a:xfrm>
          </p:grpSpPr>
          <p:cxnSp>
            <p:nvCxnSpPr>
              <p:cNvPr id="244" name="Google Shape;244;p16"/>
              <p:cNvCxnSpPr/>
              <p:nvPr/>
            </p:nvCxnSpPr>
            <p:spPr>
              <a:xfrm>
                <a:off x="215250" y="2072325"/>
                <a:ext cx="258300" cy="0"/>
              </a:xfrm>
              <a:prstGeom prst="straightConnector1">
                <a:avLst/>
              </a:prstGeom>
              <a:noFill/>
              <a:ln w="9525" cap="flat" cmpd="sng">
                <a:solidFill>
                  <a:schemeClr val="dk1"/>
                </a:solidFill>
                <a:prstDash val="solid"/>
                <a:round/>
                <a:headEnd type="none" w="med" len="med"/>
                <a:tailEnd type="oval" w="med" len="med"/>
              </a:ln>
            </p:spPr>
          </p:cxnSp>
          <p:cxnSp>
            <p:nvCxnSpPr>
              <p:cNvPr id="245" name="Google Shape;245;p16"/>
              <p:cNvCxnSpPr/>
              <p:nvPr/>
            </p:nvCxnSpPr>
            <p:spPr>
              <a:xfrm>
                <a:off x="215250" y="2150550"/>
                <a:ext cx="367500" cy="0"/>
              </a:xfrm>
              <a:prstGeom prst="straightConnector1">
                <a:avLst/>
              </a:prstGeom>
              <a:noFill/>
              <a:ln w="9525" cap="flat" cmpd="sng">
                <a:solidFill>
                  <a:schemeClr val="dk1"/>
                </a:solidFill>
                <a:prstDash val="solid"/>
                <a:round/>
                <a:headEnd type="none" w="med" len="med"/>
                <a:tailEnd type="oval" w="med" len="med"/>
              </a:ln>
            </p:spPr>
          </p:cxnSp>
          <p:cxnSp>
            <p:nvCxnSpPr>
              <p:cNvPr id="246" name="Google Shape;246;p16"/>
              <p:cNvCxnSpPr/>
              <p:nvPr/>
            </p:nvCxnSpPr>
            <p:spPr>
              <a:xfrm>
                <a:off x="215250" y="2441175"/>
                <a:ext cx="470700" cy="0"/>
              </a:xfrm>
              <a:prstGeom prst="straightConnector1">
                <a:avLst/>
              </a:prstGeom>
              <a:noFill/>
              <a:ln w="9525" cap="flat" cmpd="sng">
                <a:solidFill>
                  <a:schemeClr val="dk1"/>
                </a:solidFill>
                <a:prstDash val="solid"/>
                <a:round/>
                <a:headEnd type="none" w="med" len="med"/>
                <a:tailEnd type="oval" w="med" len="med"/>
              </a:ln>
            </p:spPr>
          </p:cxnSp>
          <p:cxnSp>
            <p:nvCxnSpPr>
              <p:cNvPr id="247" name="Google Shape;247;p16"/>
              <p:cNvCxnSpPr/>
              <p:nvPr/>
            </p:nvCxnSpPr>
            <p:spPr>
              <a:xfrm>
                <a:off x="215250" y="2366725"/>
                <a:ext cx="212400" cy="0"/>
              </a:xfrm>
              <a:prstGeom prst="straightConnector1">
                <a:avLst/>
              </a:prstGeom>
              <a:noFill/>
              <a:ln w="9525" cap="flat" cmpd="sng">
                <a:solidFill>
                  <a:schemeClr val="dk1"/>
                </a:solidFill>
                <a:prstDash val="solid"/>
                <a:round/>
                <a:headEnd type="none" w="med" len="med"/>
                <a:tailEnd type="oval" w="med" len="med"/>
              </a:ln>
            </p:spPr>
          </p:cxnSp>
          <p:cxnSp>
            <p:nvCxnSpPr>
              <p:cNvPr id="248" name="Google Shape;248;p16"/>
              <p:cNvCxnSpPr/>
              <p:nvPr/>
            </p:nvCxnSpPr>
            <p:spPr>
              <a:xfrm>
                <a:off x="215250" y="2225725"/>
                <a:ext cx="373200" cy="0"/>
              </a:xfrm>
              <a:prstGeom prst="straightConnector1">
                <a:avLst/>
              </a:prstGeom>
              <a:noFill/>
              <a:ln w="9525" cap="flat" cmpd="sng">
                <a:solidFill>
                  <a:schemeClr val="dk1"/>
                </a:solidFill>
                <a:prstDash val="solid"/>
                <a:round/>
                <a:headEnd type="none" w="med" len="med"/>
                <a:tailEnd type="oval" w="med" len="med"/>
              </a:ln>
            </p:spPr>
          </p:cxnSp>
          <p:cxnSp>
            <p:nvCxnSpPr>
              <p:cNvPr id="249" name="Google Shape;249;p16"/>
              <p:cNvCxnSpPr/>
              <p:nvPr/>
            </p:nvCxnSpPr>
            <p:spPr>
              <a:xfrm>
                <a:off x="215250" y="2292275"/>
                <a:ext cx="101100" cy="0"/>
              </a:xfrm>
              <a:prstGeom prst="straightConnector1">
                <a:avLst/>
              </a:prstGeom>
              <a:noFill/>
              <a:ln w="9525" cap="flat" cmpd="sng">
                <a:solidFill>
                  <a:schemeClr val="dk1"/>
                </a:solidFill>
                <a:prstDash val="solid"/>
                <a:round/>
                <a:headEnd type="none" w="med" len="med"/>
                <a:tailEnd type="oval" w="med" len="med"/>
              </a:ln>
            </p:spPr>
          </p:cxnSp>
        </p:grpSp>
        <p:grpSp>
          <p:nvGrpSpPr>
            <p:cNvPr id="250" name="Google Shape;250;p16"/>
            <p:cNvGrpSpPr/>
            <p:nvPr/>
          </p:nvGrpSpPr>
          <p:grpSpPr>
            <a:xfrm>
              <a:off x="8459000" y="3405313"/>
              <a:ext cx="470700" cy="368850"/>
              <a:chOff x="8648075" y="2072325"/>
              <a:chExt cx="470700" cy="368850"/>
            </a:xfrm>
          </p:grpSpPr>
          <p:cxnSp>
            <p:nvCxnSpPr>
              <p:cNvPr id="251" name="Google Shape;251;p16"/>
              <p:cNvCxnSpPr/>
              <p:nvPr/>
            </p:nvCxnSpPr>
            <p:spPr>
              <a:xfrm rot="10800000">
                <a:off x="8860475" y="2441175"/>
                <a:ext cx="258300" cy="0"/>
              </a:xfrm>
              <a:prstGeom prst="straightConnector1">
                <a:avLst/>
              </a:prstGeom>
              <a:noFill/>
              <a:ln w="9525" cap="flat" cmpd="sng">
                <a:solidFill>
                  <a:schemeClr val="dk1"/>
                </a:solidFill>
                <a:prstDash val="solid"/>
                <a:round/>
                <a:headEnd type="none" w="med" len="med"/>
                <a:tailEnd type="oval" w="med" len="med"/>
              </a:ln>
            </p:spPr>
          </p:cxnSp>
          <p:cxnSp>
            <p:nvCxnSpPr>
              <p:cNvPr id="252" name="Google Shape;252;p16"/>
              <p:cNvCxnSpPr/>
              <p:nvPr/>
            </p:nvCxnSpPr>
            <p:spPr>
              <a:xfrm rot="10800000">
                <a:off x="8751275" y="2362950"/>
                <a:ext cx="367500" cy="0"/>
              </a:xfrm>
              <a:prstGeom prst="straightConnector1">
                <a:avLst/>
              </a:prstGeom>
              <a:noFill/>
              <a:ln w="9525" cap="flat" cmpd="sng">
                <a:solidFill>
                  <a:schemeClr val="dk1"/>
                </a:solidFill>
                <a:prstDash val="solid"/>
                <a:round/>
                <a:headEnd type="none" w="med" len="med"/>
                <a:tailEnd type="oval" w="med" len="med"/>
              </a:ln>
            </p:spPr>
          </p:cxnSp>
          <p:cxnSp>
            <p:nvCxnSpPr>
              <p:cNvPr id="253" name="Google Shape;253;p16"/>
              <p:cNvCxnSpPr/>
              <p:nvPr/>
            </p:nvCxnSpPr>
            <p:spPr>
              <a:xfrm rot="10800000">
                <a:off x="8648075" y="2072325"/>
                <a:ext cx="470700" cy="0"/>
              </a:xfrm>
              <a:prstGeom prst="straightConnector1">
                <a:avLst/>
              </a:prstGeom>
              <a:noFill/>
              <a:ln w="9525" cap="flat" cmpd="sng">
                <a:solidFill>
                  <a:schemeClr val="dk1"/>
                </a:solidFill>
                <a:prstDash val="solid"/>
                <a:round/>
                <a:headEnd type="none" w="med" len="med"/>
                <a:tailEnd type="oval" w="med" len="med"/>
              </a:ln>
            </p:spPr>
          </p:cxnSp>
          <p:cxnSp>
            <p:nvCxnSpPr>
              <p:cNvPr id="254" name="Google Shape;254;p16"/>
              <p:cNvCxnSpPr/>
              <p:nvPr/>
            </p:nvCxnSpPr>
            <p:spPr>
              <a:xfrm rot="10800000">
                <a:off x="8906375" y="2146775"/>
                <a:ext cx="212400" cy="0"/>
              </a:xfrm>
              <a:prstGeom prst="straightConnector1">
                <a:avLst/>
              </a:prstGeom>
              <a:noFill/>
              <a:ln w="9525" cap="flat" cmpd="sng">
                <a:solidFill>
                  <a:schemeClr val="dk1"/>
                </a:solidFill>
                <a:prstDash val="solid"/>
                <a:round/>
                <a:headEnd type="none" w="med" len="med"/>
                <a:tailEnd type="oval" w="med" len="med"/>
              </a:ln>
            </p:spPr>
          </p:cxnSp>
          <p:cxnSp>
            <p:nvCxnSpPr>
              <p:cNvPr id="255" name="Google Shape;255;p16"/>
              <p:cNvCxnSpPr/>
              <p:nvPr/>
            </p:nvCxnSpPr>
            <p:spPr>
              <a:xfrm rot="10800000">
                <a:off x="8745575" y="2287775"/>
                <a:ext cx="373200" cy="0"/>
              </a:xfrm>
              <a:prstGeom prst="straightConnector1">
                <a:avLst/>
              </a:prstGeom>
              <a:noFill/>
              <a:ln w="9525" cap="flat" cmpd="sng">
                <a:solidFill>
                  <a:schemeClr val="dk1"/>
                </a:solidFill>
                <a:prstDash val="solid"/>
                <a:round/>
                <a:headEnd type="none" w="med" len="med"/>
                <a:tailEnd type="oval" w="med" len="med"/>
              </a:ln>
            </p:spPr>
          </p:cxnSp>
          <p:cxnSp>
            <p:nvCxnSpPr>
              <p:cNvPr id="256" name="Google Shape;256;p16"/>
              <p:cNvCxnSpPr/>
              <p:nvPr/>
            </p:nvCxnSpPr>
            <p:spPr>
              <a:xfrm rot="10800000">
                <a:off x="9017675" y="2221225"/>
                <a:ext cx="101100" cy="0"/>
              </a:xfrm>
              <a:prstGeom prst="straightConnector1">
                <a:avLst/>
              </a:prstGeom>
              <a:noFill/>
              <a:ln w="9525" cap="flat" cmpd="sng">
                <a:solidFill>
                  <a:schemeClr val="dk1"/>
                </a:solidFill>
                <a:prstDash val="solid"/>
                <a:round/>
                <a:headEnd type="none" w="med" len="med"/>
                <a:tailEnd type="oval" w="med" len="med"/>
              </a:ln>
            </p:spPr>
          </p:cxnSp>
        </p:grpSp>
        <p:sp>
          <p:nvSpPr>
            <p:cNvPr id="257" name="Google Shape;257;p16"/>
            <p:cNvSpPr/>
            <p:nvPr/>
          </p:nvSpPr>
          <p:spPr>
            <a:xfrm>
              <a:off x="5490500" y="438950"/>
              <a:ext cx="485225" cy="139850"/>
            </a:xfrm>
            <a:custGeom>
              <a:avLst/>
              <a:gdLst/>
              <a:ahLst/>
              <a:cxnLst/>
              <a:rect l="l" t="t" r="r" b="b"/>
              <a:pathLst>
                <a:path w="19409" h="5594" extrusionOk="0">
                  <a:moveTo>
                    <a:pt x="0" y="0"/>
                  </a:moveTo>
                  <a:lnTo>
                    <a:pt x="5595" y="5594"/>
                  </a:lnTo>
                  <a:lnTo>
                    <a:pt x="14288" y="5594"/>
                  </a:lnTo>
                  <a:lnTo>
                    <a:pt x="19409" y="474"/>
                  </a:lnTo>
                </a:path>
              </a:pathLst>
            </a:custGeom>
            <a:noFill/>
            <a:ln w="9525" cap="flat" cmpd="sng">
              <a:solidFill>
                <a:schemeClr val="dk1"/>
              </a:solidFill>
              <a:prstDash val="solid"/>
              <a:round/>
              <a:headEnd type="oval" w="med" len="med"/>
              <a:tailEnd type="oval" w="med" len="med"/>
            </a:ln>
          </p:spPr>
        </p:sp>
        <p:sp>
          <p:nvSpPr>
            <p:cNvPr id="258" name="Google Shape;258;p16"/>
            <p:cNvSpPr/>
            <p:nvPr/>
          </p:nvSpPr>
          <p:spPr>
            <a:xfrm>
              <a:off x="5487625" y="558025"/>
              <a:ext cx="499025" cy="106500"/>
            </a:xfrm>
            <a:custGeom>
              <a:avLst/>
              <a:gdLst/>
              <a:ahLst/>
              <a:cxnLst/>
              <a:rect l="l" t="t" r="r" b="b"/>
              <a:pathLst>
                <a:path w="19961" h="4260" extrusionOk="0">
                  <a:moveTo>
                    <a:pt x="0" y="0"/>
                  </a:moveTo>
                  <a:lnTo>
                    <a:pt x="4261" y="4260"/>
                  </a:lnTo>
                  <a:lnTo>
                    <a:pt x="15722" y="4260"/>
                  </a:lnTo>
                  <a:lnTo>
                    <a:pt x="19961" y="21"/>
                  </a:lnTo>
                </a:path>
              </a:pathLst>
            </a:custGeom>
            <a:noFill/>
            <a:ln w="9525" cap="flat" cmpd="sng">
              <a:solidFill>
                <a:schemeClr val="dk1"/>
              </a:solidFill>
              <a:prstDash val="solid"/>
              <a:round/>
              <a:headEnd type="oval" w="med" len="med"/>
              <a:tailEnd type="oval" w="med" len="med"/>
            </a:ln>
          </p:spPr>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59"/>
        <p:cNvGrpSpPr/>
        <p:nvPr/>
      </p:nvGrpSpPr>
      <p:grpSpPr>
        <a:xfrm>
          <a:off x="0" y="0"/>
          <a:ext cx="0" cy="0"/>
          <a:chOff x="0" y="0"/>
          <a:chExt cx="0" cy="0"/>
        </a:xfrm>
      </p:grpSpPr>
      <p:pic>
        <p:nvPicPr>
          <p:cNvPr id="260" name="Google Shape;260;p17"/>
          <p:cNvPicPr preferRelativeResize="0"/>
          <p:nvPr/>
        </p:nvPicPr>
        <p:blipFill rotWithShape="1">
          <a:blip r:embed="rId2">
            <a:alphaModFix amt="75000"/>
          </a:blip>
          <a:srcRect l="1047" t="5939" r="1047" b="5939"/>
          <a:stretch/>
        </p:blipFill>
        <p:spPr>
          <a:xfrm flipH="1">
            <a:off x="-1" y="0"/>
            <a:ext cx="9144000" cy="5143500"/>
          </a:xfrm>
          <a:prstGeom prst="rect">
            <a:avLst/>
          </a:prstGeom>
          <a:noFill/>
          <a:ln>
            <a:noFill/>
          </a:ln>
        </p:spPr>
      </p:pic>
      <p:sp>
        <p:nvSpPr>
          <p:cNvPr id="261" name="Google Shape;261;p17"/>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txBox="1">
            <a:spLocks noGrp="1"/>
          </p:cNvSpPr>
          <p:nvPr>
            <p:ph type="title"/>
          </p:nvPr>
        </p:nvSpPr>
        <p:spPr>
          <a:xfrm>
            <a:off x="2299350" y="3099938"/>
            <a:ext cx="4545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5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63" name="Google Shape;263;p17"/>
          <p:cNvSpPr txBox="1">
            <a:spLocks noGrp="1"/>
          </p:cNvSpPr>
          <p:nvPr>
            <p:ph type="subTitle" idx="1"/>
          </p:nvPr>
        </p:nvSpPr>
        <p:spPr>
          <a:xfrm>
            <a:off x="1246200" y="1492838"/>
            <a:ext cx="6651600" cy="1530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3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264" name="Google Shape;264;p17"/>
          <p:cNvGrpSpPr/>
          <p:nvPr/>
        </p:nvGrpSpPr>
        <p:grpSpPr>
          <a:xfrm>
            <a:off x="212307" y="235358"/>
            <a:ext cx="8714741" cy="4679192"/>
            <a:chOff x="212307" y="235358"/>
            <a:chExt cx="8714741" cy="4679192"/>
          </a:xfrm>
        </p:grpSpPr>
        <p:grpSp>
          <p:nvGrpSpPr>
            <p:cNvPr id="265" name="Google Shape;265;p17"/>
            <p:cNvGrpSpPr/>
            <p:nvPr/>
          </p:nvGrpSpPr>
          <p:grpSpPr>
            <a:xfrm rot="-5400000">
              <a:off x="8020072" y="1112350"/>
              <a:ext cx="1251425" cy="562526"/>
              <a:chOff x="5827250" y="4355175"/>
              <a:chExt cx="1251425" cy="562526"/>
            </a:xfrm>
          </p:grpSpPr>
          <p:sp>
            <p:nvSpPr>
              <p:cNvPr id="266" name="Google Shape;266;p17"/>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sp>
            <p:nvSpPr>
              <p:cNvPr id="267" name="Google Shape;267;p17"/>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sp>
            <p:nvSpPr>
              <p:cNvPr id="268" name="Google Shape;268;p17"/>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grpSp>
        <p:grpSp>
          <p:nvGrpSpPr>
            <p:cNvPr id="269" name="Google Shape;269;p17"/>
            <p:cNvGrpSpPr/>
            <p:nvPr/>
          </p:nvGrpSpPr>
          <p:grpSpPr>
            <a:xfrm>
              <a:off x="378887" y="235358"/>
              <a:ext cx="2473720" cy="679808"/>
              <a:chOff x="378875" y="235350"/>
              <a:chExt cx="3760025" cy="1033300"/>
            </a:xfrm>
          </p:grpSpPr>
          <p:sp>
            <p:nvSpPr>
              <p:cNvPr id="270" name="Google Shape;270;p17"/>
              <p:cNvSpPr/>
              <p:nvPr/>
            </p:nvSpPr>
            <p:spPr>
              <a:xfrm>
                <a:off x="378875" y="241100"/>
                <a:ext cx="3599300" cy="1027550"/>
              </a:xfrm>
              <a:custGeom>
                <a:avLst/>
                <a:gdLst/>
                <a:ahLst/>
                <a:cxnLst/>
                <a:rect l="l" t="t" r="r" b="b"/>
                <a:pathLst>
                  <a:path w="143972" h="41102" extrusionOk="0">
                    <a:moveTo>
                      <a:pt x="0" y="0"/>
                    </a:moveTo>
                    <a:lnTo>
                      <a:pt x="0" y="21584"/>
                    </a:lnTo>
                    <a:lnTo>
                      <a:pt x="58324" y="21584"/>
                    </a:lnTo>
                    <a:lnTo>
                      <a:pt x="77842" y="41102"/>
                    </a:lnTo>
                    <a:lnTo>
                      <a:pt x="122158" y="41102"/>
                    </a:lnTo>
                    <a:lnTo>
                      <a:pt x="138576" y="24684"/>
                    </a:lnTo>
                    <a:lnTo>
                      <a:pt x="143972" y="24684"/>
                    </a:lnTo>
                  </a:path>
                </a:pathLst>
              </a:custGeom>
              <a:noFill/>
              <a:ln w="9525" cap="flat" cmpd="sng">
                <a:solidFill>
                  <a:schemeClr val="dk1"/>
                </a:solidFill>
                <a:prstDash val="solid"/>
                <a:round/>
                <a:headEnd type="none" w="med" len="med"/>
                <a:tailEnd type="oval" w="med" len="med"/>
              </a:ln>
            </p:spPr>
          </p:sp>
          <p:sp>
            <p:nvSpPr>
              <p:cNvPr id="271" name="Google Shape;271;p17"/>
              <p:cNvSpPr/>
              <p:nvPr/>
            </p:nvSpPr>
            <p:spPr>
              <a:xfrm>
                <a:off x="453500" y="235350"/>
                <a:ext cx="3685400" cy="944325"/>
              </a:xfrm>
              <a:custGeom>
                <a:avLst/>
                <a:gdLst/>
                <a:ahLst/>
                <a:cxnLst/>
                <a:rect l="l" t="t" r="r" b="b"/>
                <a:pathLst>
                  <a:path w="147416" h="37773" extrusionOk="0">
                    <a:moveTo>
                      <a:pt x="0" y="0"/>
                    </a:moveTo>
                    <a:lnTo>
                      <a:pt x="0" y="18370"/>
                    </a:lnTo>
                    <a:lnTo>
                      <a:pt x="56946" y="18370"/>
                    </a:lnTo>
                    <a:lnTo>
                      <a:pt x="76349" y="37773"/>
                    </a:lnTo>
                    <a:lnTo>
                      <a:pt x="117795" y="37773"/>
                    </a:lnTo>
                    <a:lnTo>
                      <a:pt x="134500" y="21068"/>
                    </a:lnTo>
                    <a:lnTo>
                      <a:pt x="147416" y="21068"/>
                    </a:lnTo>
                  </a:path>
                </a:pathLst>
              </a:custGeom>
              <a:noFill/>
              <a:ln w="9525" cap="flat" cmpd="sng">
                <a:solidFill>
                  <a:schemeClr val="dk1"/>
                </a:solidFill>
                <a:prstDash val="solid"/>
                <a:round/>
                <a:headEnd type="none" w="med" len="med"/>
                <a:tailEnd type="oval" w="med" len="med"/>
              </a:ln>
            </p:spPr>
          </p:sp>
          <p:sp>
            <p:nvSpPr>
              <p:cNvPr id="272" name="Google Shape;272;p17"/>
              <p:cNvSpPr/>
              <p:nvPr/>
            </p:nvSpPr>
            <p:spPr>
              <a:xfrm>
                <a:off x="528125" y="235350"/>
                <a:ext cx="3415600" cy="838125"/>
              </a:xfrm>
              <a:custGeom>
                <a:avLst/>
                <a:gdLst/>
                <a:ahLst/>
                <a:cxnLst/>
                <a:rect l="l" t="t" r="r" b="b"/>
                <a:pathLst>
                  <a:path w="136624" h="33525" extrusionOk="0">
                    <a:moveTo>
                      <a:pt x="0" y="0"/>
                    </a:moveTo>
                    <a:lnTo>
                      <a:pt x="0" y="14926"/>
                    </a:lnTo>
                    <a:lnTo>
                      <a:pt x="54879" y="14926"/>
                    </a:lnTo>
                    <a:lnTo>
                      <a:pt x="73479" y="33525"/>
                    </a:lnTo>
                    <a:lnTo>
                      <a:pt x="112744" y="33525"/>
                    </a:lnTo>
                    <a:lnTo>
                      <a:pt x="129047" y="17222"/>
                    </a:lnTo>
                    <a:lnTo>
                      <a:pt x="136624" y="17222"/>
                    </a:lnTo>
                  </a:path>
                </a:pathLst>
              </a:custGeom>
              <a:noFill/>
              <a:ln w="9525" cap="flat" cmpd="sng">
                <a:solidFill>
                  <a:schemeClr val="dk1"/>
                </a:solidFill>
                <a:prstDash val="solid"/>
                <a:round/>
                <a:headEnd type="none" w="med" len="med"/>
                <a:tailEnd type="oval" w="med" len="med"/>
              </a:ln>
            </p:spPr>
          </p:sp>
          <p:sp>
            <p:nvSpPr>
              <p:cNvPr id="273" name="Google Shape;273;p17"/>
              <p:cNvSpPr/>
              <p:nvPr/>
            </p:nvSpPr>
            <p:spPr>
              <a:xfrm>
                <a:off x="677375" y="235350"/>
                <a:ext cx="3254875" cy="717575"/>
              </a:xfrm>
              <a:custGeom>
                <a:avLst/>
                <a:gdLst/>
                <a:ahLst/>
                <a:cxnLst/>
                <a:rect l="l" t="t" r="r" b="b"/>
                <a:pathLst>
                  <a:path w="130195" h="28703" extrusionOk="0">
                    <a:moveTo>
                      <a:pt x="0" y="0"/>
                    </a:moveTo>
                    <a:lnTo>
                      <a:pt x="0" y="9415"/>
                    </a:lnTo>
                    <a:lnTo>
                      <a:pt x="51894" y="9415"/>
                    </a:lnTo>
                    <a:lnTo>
                      <a:pt x="71183" y="28703"/>
                    </a:lnTo>
                    <a:lnTo>
                      <a:pt x="106315" y="28703"/>
                    </a:lnTo>
                    <a:lnTo>
                      <a:pt x="121929" y="13089"/>
                    </a:lnTo>
                    <a:lnTo>
                      <a:pt x="130195" y="13089"/>
                    </a:lnTo>
                  </a:path>
                </a:pathLst>
              </a:custGeom>
              <a:noFill/>
              <a:ln w="9525" cap="flat" cmpd="sng">
                <a:solidFill>
                  <a:schemeClr val="dk1"/>
                </a:solidFill>
                <a:prstDash val="solid"/>
                <a:round/>
                <a:headEnd type="none" w="med" len="med"/>
                <a:tailEnd type="oval" w="med" len="med"/>
              </a:ln>
            </p:spPr>
          </p:sp>
          <p:sp>
            <p:nvSpPr>
              <p:cNvPr id="274" name="Google Shape;274;p17"/>
              <p:cNvSpPr/>
              <p:nvPr/>
            </p:nvSpPr>
            <p:spPr>
              <a:xfrm>
                <a:off x="763500" y="241100"/>
                <a:ext cx="3369675" cy="591250"/>
              </a:xfrm>
              <a:custGeom>
                <a:avLst/>
                <a:gdLst/>
                <a:ahLst/>
                <a:cxnLst/>
                <a:rect l="l" t="t" r="r" b="b"/>
                <a:pathLst>
                  <a:path w="134787" h="23650" extrusionOk="0">
                    <a:moveTo>
                      <a:pt x="0" y="0"/>
                    </a:moveTo>
                    <a:lnTo>
                      <a:pt x="0" y="5511"/>
                    </a:lnTo>
                    <a:lnTo>
                      <a:pt x="50057" y="5511"/>
                    </a:lnTo>
                    <a:lnTo>
                      <a:pt x="68197" y="23650"/>
                    </a:lnTo>
                    <a:lnTo>
                      <a:pt x="99196" y="23650"/>
                    </a:lnTo>
                    <a:lnTo>
                      <a:pt x="115154" y="7692"/>
                    </a:lnTo>
                    <a:lnTo>
                      <a:pt x="134787" y="7692"/>
                    </a:lnTo>
                  </a:path>
                </a:pathLst>
              </a:custGeom>
              <a:noFill/>
              <a:ln w="9525" cap="flat" cmpd="sng">
                <a:solidFill>
                  <a:schemeClr val="dk1"/>
                </a:solidFill>
                <a:prstDash val="solid"/>
                <a:round/>
                <a:headEnd type="none" w="med" len="med"/>
                <a:tailEnd type="oval" w="med" len="med"/>
              </a:ln>
            </p:spPr>
          </p:sp>
        </p:grpSp>
        <p:grpSp>
          <p:nvGrpSpPr>
            <p:cNvPr id="275" name="Google Shape;275;p17"/>
            <p:cNvGrpSpPr/>
            <p:nvPr/>
          </p:nvGrpSpPr>
          <p:grpSpPr>
            <a:xfrm>
              <a:off x="7300100" y="3954175"/>
              <a:ext cx="1547825" cy="960375"/>
              <a:chOff x="7300100" y="3954175"/>
              <a:chExt cx="1547825" cy="960375"/>
            </a:xfrm>
          </p:grpSpPr>
          <p:sp>
            <p:nvSpPr>
              <p:cNvPr id="276" name="Google Shape;276;p17"/>
              <p:cNvSpPr/>
              <p:nvPr/>
            </p:nvSpPr>
            <p:spPr>
              <a:xfrm>
                <a:off x="7300100" y="4472725"/>
                <a:ext cx="134125" cy="360075"/>
              </a:xfrm>
              <a:custGeom>
                <a:avLst/>
                <a:gdLst/>
                <a:ahLst/>
                <a:cxnLst/>
                <a:rect l="l" t="t" r="r" b="b"/>
                <a:pathLst>
                  <a:path w="5365" h="14403" extrusionOk="0">
                    <a:moveTo>
                      <a:pt x="0" y="0"/>
                    </a:moveTo>
                    <a:lnTo>
                      <a:pt x="0" y="4017"/>
                    </a:lnTo>
                    <a:lnTo>
                      <a:pt x="5365" y="9382"/>
                    </a:lnTo>
                    <a:lnTo>
                      <a:pt x="5365" y="14403"/>
                    </a:lnTo>
                  </a:path>
                </a:pathLst>
              </a:custGeom>
              <a:noFill/>
              <a:ln w="9525" cap="flat" cmpd="sng">
                <a:solidFill>
                  <a:schemeClr val="dk1"/>
                </a:solidFill>
                <a:prstDash val="solid"/>
                <a:round/>
                <a:headEnd type="oval" w="med" len="med"/>
                <a:tailEnd type="oval" w="med" len="med"/>
              </a:ln>
            </p:spPr>
          </p:sp>
          <p:sp>
            <p:nvSpPr>
              <p:cNvPr id="277" name="Google Shape;277;p17"/>
              <p:cNvSpPr/>
              <p:nvPr/>
            </p:nvSpPr>
            <p:spPr>
              <a:xfrm>
                <a:off x="7358925" y="3954175"/>
                <a:ext cx="604650" cy="198675"/>
              </a:xfrm>
              <a:custGeom>
                <a:avLst/>
                <a:gdLst/>
                <a:ahLst/>
                <a:cxnLst/>
                <a:rect l="l" t="t" r="r" b="b"/>
                <a:pathLst>
                  <a:path w="24186" h="7947" extrusionOk="0">
                    <a:moveTo>
                      <a:pt x="0" y="7947"/>
                    </a:moveTo>
                    <a:lnTo>
                      <a:pt x="16238" y="7947"/>
                    </a:lnTo>
                    <a:lnTo>
                      <a:pt x="24186" y="0"/>
                    </a:lnTo>
                  </a:path>
                </a:pathLst>
              </a:custGeom>
              <a:noFill/>
              <a:ln w="9525" cap="flat" cmpd="sng">
                <a:solidFill>
                  <a:schemeClr val="dk1"/>
                </a:solidFill>
                <a:prstDash val="solid"/>
                <a:round/>
                <a:headEnd type="oval" w="med" len="med"/>
                <a:tailEnd type="oval" w="med" len="med"/>
              </a:ln>
            </p:spPr>
          </p:sp>
          <p:sp>
            <p:nvSpPr>
              <p:cNvPr id="278" name="Google Shape;278;p17"/>
              <p:cNvSpPr/>
              <p:nvPr/>
            </p:nvSpPr>
            <p:spPr>
              <a:xfrm>
                <a:off x="7542550" y="3954175"/>
                <a:ext cx="1305375" cy="948900"/>
              </a:xfrm>
              <a:custGeom>
                <a:avLst/>
                <a:gdLst/>
                <a:ahLst/>
                <a:cxnLst/>
                <a:rect l="l" t="t" r="r" b="b"/>
                <a:pathLst>
                  <a:path w="52215" h="37956" extrusionOk="0">
                    <a:moveTo>
                      <a:pt x="0" y="12193"/>
                    </a:moveTo>
                    <a:lnTo>
                      <a:pt x="16697" y="12193"/>
                    </a:lnTo>
                    <a:lnTo>
                      <a:pt x="28891" y="0"/>
                    </a:lnTo>
                    <a:lnTo>
                      <a:pt x="52215" y="0"/>
                    </a:lnTo>
                    <a:lnTo>
                      <a:pt x="52215" y="37956"/>
                    </a:lnTo>
                  </a:path>
                </a:pathLst>
              </a:custGeom>
              <a:noFill/>
              <a:ln w="9525" cap="flat" cmpd="sng">
                <a:solidFill>
                  <a:schemeClr val="dk1"/>
                </a:solidFill>
                <a:prstDash val="solid"/>
                <a:round/>
                <a:headEnd type="oval" w="med" len="med"/>
                <a:tailEnd type="none" w="med" len="med"/>
              </a:ln>
            </p:spPr>
          </p:sp>
          <p:sp>
            <p:nvSpPr>
              <p:cNvPr id="279" name="Google Shape;279;p17"/>
              <p:cNvSpPr/>
              <p:nvPr/>
            </p:nvSpPr>
            <p:spPr>
              <a:xfrm>
                <a:off x="7374700" y="4030200"/>
                <a:ext cx="1397200" cy="871450"/>
              </a:xfrm>
              <a:custGeom>
                <a:avLst/>
                <a:gdLst/>
                <a:ahLst/>
                <a:cxnLst/>
                <a:rect l="l" t="t" r="r" b="b"/>
                <a:pathLst>
                  <a:path w="55888" h="34858" extrusionOk="0">
                    <a:moveTo>
                      <a:pt x="0" y="11676"/>
                    </a:moveTo>
                    <a:lnTo>
                      <a:pt x="25018" y="11676"/>
                    </a:lnTo>
                    <a:lnTo>
                      <a:pt x="36694" y="0"/>
                    </a:lnTo>
                    <a:lnTo>
                      <a:pt x="55888" y="0"/>
                    </a:lnTo>
                    <a:lnTo>
                      <a:pt x="55888" y="34858"/>
                    </a:lnTo>
                  </a:path>
                </a:pathLst>
              </a:custGeom>
              <a:noFill/>
              <a:ln w="9525" cap="flat" cmpd="sng">
                <a:solidFill>
                  <a:schemeClr val="dk1"/>
                </a:solidFill>
                <a:prstDash val="solid"/>
                <a:round/>
                <a:headEnd type="oval" w="med" len="med"/>
                <a:tailEnd type="none" w="med" len="med"/>
              </a:ln>
            </p:spPr>
          </p:sp>
          <p:sp>
            <p:nvSpPr>
              <p:cNvPr id="280" name="Google Shape;280;p17"/>
              <p:cNvSpPr/>
              <p:nvPr/>
            </p:nvSpPr>
            <p:spPr>
              <a:xfrm>
                <a:off x="7538225" y="4109100"/>
                <a:ext cx="1167675" cy="793975"/>
              </a:xfrm>
              <a:custGeom>
                <a:avLst/>
                <a:gdLst/>
                <a:ahLst/>
                <a:cxnLst/>
                <a:rect l="l" t="t" r="r" b="b"/>
                <a:pathLst>
                  <a:path w="46707" h="31759" extrusionOk="0">
                    <a:moveTo>
                      <a:pt x="0" y="11562"/>
                    </a:moveTo>
                    <a:lnTo>
                      <a:pt x="19739" y="11562"/>
                    </a:lnTo>
                    <a:lnTo>
                      <a:pt x="31301" y="0"/>
                    </a:lnTo>
                    <a:lnTo>
                      <a:pt x="46707" y="0"/>
                    </a:lnTo>
                    <a:lnTo>
                      <a:pt x="46707" y="31759"/>
                    </a:lnTo>
                  </a:path>
                </a:pathLst>
              </a:custGeom>
              <a:noFill/>
              <a:ln w="9525" cap="flat" cmpd="sng">
                <a:solidFill>
                  <a:schemeClr val="dk1"/>
                </a:solidFill>
                <a:prstDash val="solid"/>
                <a:round/>
                <a:headEnd type="oval" w="med" len="med"/>
                <a:tailEnd type="none" w="med" len="med"/>
              </a:ln>
            </p:spPr>
          </p:sp>
          <p:sp>
            <p:nvSpPr>
              <p:cNvPr id="281" name="Google Shape;281;p17"/>
              <p:cNvSpPr/>
              <p:nvPr/>
            </p:nvSpPr>
            <p:spPr>
              <a:xfrm>
                <a:off x="8139275" y="4193725"/>
                <a:ext cx="470525" cy="223075"/>
              </a:xfrm>
              <a:custGeom>
                <a:avLst/>
                <a:gdLst/>
                <a:ahLst/>
                <a:cxnLst/>
                <a:rect l="l" t="t" r="r" b="b"/>
                <a:pathLst>
                  <a:path w="18821" h="8923" extrusionOk="0">
                    <a:moveTo>
                      <a:pt x="0" y="8750"/>
                    </a:moveTo>
                    <a:lnTo>
                      <a:pt x="8751" y="0"/>
                    </a:lnTo>
                    <a:lnTo>
                      <a:pt x="18821" y="0"/>
                    </a:lnTo>
                    <a:lnTo>
                      <a:pt x="18821" y="8923"/>
                    </a:lnTo>
                  </a:path>
                </a:pathLst>
              </a:custGeom>
              <a:noFill/>
              <a:ln w="9525" cap="flat" cmpd="sng">
                <a:solidFill>
                  <a:schemeClr val="dk1"/>
                </a:solidFill>
                <a:prstDash val="solid"/>
                <a:round/>
                <a:headEnd type="oval" w="med" len="med"/>
                <a:tailEnd type="oval" w="med" len="med"/>
              </a:ln>
            </p:spPr>
          </p:sp>
          <p:sp>
            <p:nvSpPr>
              <p:cNvPr id="282" name="Google Shape;282;p17"/>
              <p:cNvSpPr/>
              <p:nvPr/>
            </p:nvSpPr>
            <p:spPr>
              <a:xfrm>
                <a:off x="8307125" y="4266175"/>
                <a:ext cx="233825" cy="76025"/>
              </a:xfrm>
              <a:custGeom>
                <a:avLst/>
                <a:gdLst/>
                <a:ahLst/>
                <a:cxnLst/>
                <a:rect l="l" t="t" r="r" b="b"/>
                <a:pathLst>
                  <a:path w="9353" h="3041" extrusionOk="0">
                    <a:moveTo>
                      <a:pt x="0" y="3041"/>
                    </a:moveTo>
                    <a:lnTo>
                      <a:pt x="3041" y="0"/>
                    </a:lnTo>
                    <a:lnTo>
                      <a:pt x="9353" y="0"/>
                    </a:lnTo>
                    <a:lnTo>
                      <a:pt x="9353" y="2983"/>
                    </a:lnTo>
                  </a:path>
                </a:pathLst>
              </a:custGeom>
              <a:noFill/>
              <a:ln w="9525" cap="flat" cmpd="sng">
                <a:solidFill>
                  <a:schemeClr val="dk1"/>
                </a:solidFill>
                <a:prstDash val="solid"/>
                <a:round/>
                <a:headEnd type="oval" w="med" len="med"/>
                <a:tailEnd type="oval" w="med" len="med"/>
              </a:ln>
            </p:spPr>
          </p:sp>
          <p:sp>
            <p:nvSpPr>
              <p:cNvPr id="283" name="Google Shape;283;p17"/>
              <p:cNvSpPr/>
              <p:nvPr/>
            </p:nvSpPr>
            <p:spPr>
              <a:xfrm>
                <a:off x="7762025" y="4491400"/>
                <a:ext cx="867850" cy="423150"/>
              </a:xfrm>
              <a:custGeom>
                <a:avLst/>
                <a:gdLst/>
                <a:ahLst/>
                <a:cxnLst/>
                <a:rect l="l" t="t" r="r" b="b"/>
                <a:pathLst>
                  <a:path w="34714" h="16926" extrusionOk="0">
                    <a:moveTo>
                      <a:pt x="0" y="16754"/>
                    </a:moveTo>
                    <a:lnTo>
                      <a:pt x="0" y="5508"/>
                    </a:lnTo>
                    <a:lnTo>
                      <a:pt x="5508" y="0"/>
                    </a:lnTo>
                    <a:lnTo>
                      <a:pt x="28058" y="0"/>
                    </a:lnTo>
                    <a:lnTo>
                      <a:pt x="34714" y="6656"/>
                    </a:lnTo>
                    <a:lnTo>
                      <a:pt x="34714" y="16926"/>
                    </a:lnTo>
                  </a:path>
                </a:pathLst>
              </a:custGeom>
              <a:noFill/>
              <a:ln w="9525" cap="flat" cmpd="sng">
                <a:solidFill>
                  <a:schemeClr val="dk1"/>
                </a:solidFill>
                <a:prstDash val="solid"/>
                <a:round/>
                <a:headEnd type="none" w="med" len="med"/>
                <a:tailEnd type="none" w="med" len="med"/>
              </a:ln>
            </p:spPr>
          </p:sp>
          <p:sp>
            <p:nvSpPr>
              <p:cNvPr id="284" name="Google Shape;284;p17"/>
              <p:cNvSpPr/>
              <p:nvPr/>
            </p:nvSpPr>
            <p:spPr>
              <a:xfrm>
                <a:off x="7829425" y="4560250"/>
                <a:ext cx="720850" cy="350000"/>
              </a:xfrm>
              <a:custGeom>
                <a:avLst/>
                <a:gdLst/>
                <a:ahLst/>
                <a:cxnLst/>
                <a:rect l="l" t="t" r="r" b="b"/>
                <a:pathLst>
                  <a:path w="28834" h="14000" extrusionOk="0">
                    <a:moveTo>
                      <a:pt x="0" y="14000"/>
                    </a:moveTo>
                    <a:lnTo>
                      <a:pt x="0" y="3959"/>
                    </a:lnTo>
                    <a:lnTo>
                      <a:pt x="3960" y="0"/>
                    </a:lnTo>
                    <a:lnTo>
                      <a:pt x="23813" y="0"/>
                    </a:lnTo>
                    <a:lnTo>
                      <a:pt x="28834" y="5021"/>
                    </a:lnTo>
                    <a:lnTo>
                      <a:pt x="28834" y="13828"/>
                    </a:lnTo>
                  </a:path>
                </a:pathLst>
              </a:custGeom>
              <a:noFill/>
              <a:ln w="9525" cap="flat" cmpd="sng">
                <a:solidFill>
                  <a:schemeClr val="dk1"/>
                </a:solidFill>
                <a:prstDash val="solid"/>
                <a:round/>
                <a:headEnd type="none" w="med" len="med"/>
                <a:tailEnd type="none" w="med" len="med"/>
              </a:ln>
            </p:spPr>
          </p:sp>
          <p:sp>
            <p:nvSpPr>
              <p:cNvPr id="285" name="Google Shape;285;p17"/>
              <p:cNvSpPr/>
              <p:nvPr/>
            </p:nvSpPr>
            <p:spPr>
              <a:xfrm>
                <a:off x="7898300" y="4633425"/>
                <a:ext cx="585250" cy="275400"/>
              </a:xfrm>
              <a:custGeom>
                <a:avLst/>
                <a:gdLst/>
                <a:ahLst/>
                <a:cxnLst/>
                <a:rect l="l" t="t" r="r" b="b"/>
                <a:pathLst>
                  <a:path w="23410" h="11016" extrusionOk="0">
                    <a:moveTo>
                      <a:pt x="0" y="11016"/>
                    </a:moveTo>
                    <a:lnTo>
                      <a:pt x="0" y="2122"/>
                    </a:lnTo>
                    <a:lnTo>
                      <a:pt x="2123" y="0"/>
                    </a:lnTo>
                    <a:lnTo>
                      <a:pt x="20082" y="0"/>
                    </a:lnTo>
                    <a:lnTo>
                      <a:pt x="23410" y="3328"/>
                    </a:lnTo>
                    <a:lnTo>
                      <a:pt x="23410" y="10901"/>
                    </a:lnTo>
                  </a:path>
                </a:pathLst>
              </a:custGeom>
              <a:noFill/>
              <a:ln w="9525" cap="flat" cmpd="sng">
                <a:solidFill>
                  <a:schemeClr val="dk1"/>
                </a:solidFill>
                <a:prstDash val="solid"/>
                <a:round/>
                <a:headEnd type="none" w="med" len="med"/>
                <a:tailEnd type="none" w="med" len="med"/>
              </a:ln>
            </p:spPr>
          </p:sp>
          <p:cxnSp>
            <p:nvCxnSpPr>
              <p:cNvPr id="286" name="Google Shape;286;p17"/>
              <p:cNvCxnSpPr/>
              <p:nvPr/>
            </p:nvCxnSpPr>
            <p:spPr>
              <a:xfrm>
                <a:off x="8017350" y="4809850"/>
                <a:ext cx="331500" cy="0"/>
              </a:xfrm>
              <a:prstGeom prst="straightConnector1">
                <a:avLst/>
              </a:prstGeom>
              <a:noFill/>
              <a:ln w="9525" cap="flat" cmpd="sng">
                <a:solidFill>
                  <a:schemeClr val="dk1"/>
                </a:solidFill>
                <a:prstDash val="solid"/>
                <a:round/>
                <a:headEnd type="oval" w="med" len="med"/>
                <a:tailEnd type="oval" w="med" len="med"/>
              </a:ln>
            </p:spPr>
          </p:cxnSp>
        </p:grpSp>
        <p:grpSp>
          <p:nvGrpSpPr>
            <p:cNvPr id="287" name="Google Shape;287;p17"/>
            <p:cNvGrpSpPr/>
            <p:nvPr/>
          </p:nvGrpSpPr>
          <p:grpSpPr>
            <a:xfrm>
              <a:off x="212307" y="3423571"/>
              <a:ext cx="1269046" cy="930232"/>
              <a:chOff x="212300" y="3270625"/>
              <a:chExt cx="1477525" cy="1083050"/>
            </a:xfrm>
          </p:grpSpPr>
          <p:sp>
            <p:nvSpPr>
              <p:cNvPr id="288" name="Google Shape;288;p17"/>
              <p:cNvSpPr/>
              <p:nvPr/>
            </p:nvSpPr>
            <p:spPr>
              <a:xfrm>
                <a:off x="216600" y="4102625"/>
                <a:ext cx="1160500" cy="251050"/>
              </a:xfrm>
              <a:custGeom>
                <a:avLst/>
                <a:gdLst/>
                <a:ahLst/>
                <a:cxnLst/>
                <a:rect l="l" t="t" r="r" b="b"/>
                <a:pathLst>
                  <a:path w="46420" h="10042" extrusionOk="0">
                    <a:moveTo>
                      <a:pt x="0" y="10042"/>
                    </a:moveTo>
                    <a:lnTo>
                      <a:pt x="21919" y="10042"/>
                    </a:lnTo>
                    <a:lnTo>
                      <a:pt x="31961" y="0"/>
                    </a:lnTo>
                    <a:lnTo>
                      <a:pt x="46420" y="0"/>
                    </a:lnTo>
                  </a:path>
                </a:pathLst>
              </a:custGeom>
              <a:noFill/>
              <a:ln w="9525" cap="flat" cmpd="sng">
                <a:solidFill>
                  <a:schemeClr val="dk1"/>
                </a:solidFill>
                <a:prstDash val="solid"/>
                <a:round/>
                <a:headEnd type="none" w="med" len="med"/>
                <a:tailEnd type="oval" w="med" len="med"/>
              </a:ln>
            </p:spPr>
          </p:sp>
          <p:sp>
            <p:nvSpPr>
              <p:cNvPr id="289" name="Google Shape;289;p17"/>
              <p:cNvSpPr/>
              <p:nvPr/>
            </p:nvSpPr>
            <p:spPr>
              <a:xfrm>
                <a:off x="216600" y="4022300"/>
                <a:ext cx="1163375" cy="252475"/>
              </a:xfrm>
              <a:custGeom>
                <a:avLst/>
                <a:gdLst/>
                <a:ahLst/>
                <a:cxnLst/>
                <a:rect l="l" t="t" r="r" b="b"/>
                <a:pathLst>
                  <a:path w="46535" h="10099" extrusionOk="0">
                    <a:moveTo>
                      <a:pt x="0" y="10099"/>
                    </a:moveTo>
                    <a:lnTo>
                      <a:pt x="20370" y="10099"/>
                    </a:lnTo>
                    <a:lnTo>
                      <a:pt x="30468" y="0"/>
                    </a:lnTo>
                    <a:lnTo>
                      <a:pt x="46535" y="0"/>
                    </a:lnTo>
                  </a:path>
                </a:pathLst>
              </a:custGeom>
              <a:noFill/>
              <a:ln w="9525" cap="flat" cmpd="sng">
                <a:solidFill>
                  <a:schemeClr val="dk1"/>
                </a:solidFill>
                <a:prstDash val="solid"/>
                <a:round/>
                <a:headEnd type="none" w="med" len="med"/>
                <a:tailEnd type="oval" w="med" len="med"/>
              </a:ln>
            </p:spPr>
          </p:sp>
          <p:sp>
            <p:nvSpPr>
              <p:cNvPr id="290" name="Google Shape;290;p17"/>
              <p:cNvSpPr/>
              <p:nvPr/>
            </p:nvSpPr>
            <p:spPr>
              <a:xfrm>
                <a:off x="213750" y="3935500"/>
                <a:ext cx="1163350" cy="257500"/>
              </a:xfrm>
              <a:custGeom>
                <a:avLst/>
                <a:gdLst/>
                <a:ahLst/>
                <a:cxnLst/>
                <a:rect l="l" t="t" r="r" b="b"/>
                <a:pathLst>
                  <a:path w="46534" h="10300" extrusionOk="0">
                    <a:moveTo>
                      <a:pt x="0" y="10300"/>
                    </a:moveTo>
                    <a:lnTo>
                      <a:pt x="18935" y="10300"/>
                    </a:lnTo>
                    <a:lnTo>
                      <a:pt x="29234" y="0"/>
                    </a:lnTo>
                    <a:lnTo>
                      <a:pt x="46534" y="0"/>
                    </a:lnTo>
                  </a:path>
                </a:pathLst>
              </a:custGeom>
              <a:noFill/>
              <a:ln w="9525" cap="flat" cmpd="sng">
                <a:solidFill>
                  <a:schemeClr val="dk1"/>
                </a:solidFill>
                <a:prstDash val="solid"/>
                <a:round/>
                <a:headEnd type="none" w="med" len="med"/>
                <a:tailEnd type="oval" w="med" len="med"/>
              </a:ln>
            </p:spPr>
          </p:sp>
          <p:sp>
            <p:nvSpPr>
              <p:cNvPr id="291" name="Google Shape;291;p17"/>
              <p:cNvSpPr/>
              <p:nvPr/>
            </p:nvSpPr>
            <p:spPr>
              <a:xfrm>
                <a:off x="218050" y="3312225"/>
                <a:ext cx="1161925" cy="273275"/>
              </a:xfrm>
              <a:custGeom>
                <a:avLst/>
                <a:gdLst/>
                <a:ahLst/>
                <a:cxnLst/>
                <a:rect l="l" t="t" r="r" b="b"/>
                <a:pathLst>
                  <a:path w="46477" h="10931" extrusionOk="0">
                    <a:moveTo>
                      <a:pt x="0" y="0"/>
                    </a:moveTo>
                    <a:lnTo>
                      <a:pt x="17673" y="0"/>
                    </a:lnTo>
                    <a:lnTo>
                      <a:pt x="28604" y="10931"/>
                    </a:lnTo>
                    <a:lnTo>
                      <a:pt x="46477" y="10931"/>
                    </a:lnTo>
                  </a:path>
                </a:pathLst>
              </a:custGeom>
              <a:noFill/>
              <a:ln w="9525" cap="flat" cmpd="sng">
                <a:solidFill>
                  <a:schemeClr val="dk1"/>
                </a:solidFill>
                <a:prstDash val="solid"/>
                <a:round/>
                <a:headEnd type="none" w="med" len="med"/>
                <a:tailEnd type="oval" w="med" len="med"/>
              </a:ln>
            </p:spPr>
          </p:sp>
          <p:sp>
            <p:nvSpPr>
              <p:cNvPr id="292" name="Google Shape;292;p17"/>
              <p:cNvSpPr/>
              <p:nvPr/>
            </p:nvSpPr>
            <p:spPr>
              <a:xfrm>
                <a:off x="212300" y="3270625"/>
                <a:ext cx="1420150" cy="385875"/>
              </a:xfrm>
              <a:custGeom>
                <a:avLst/>
                <a:gdLst/>
                <a:ahLst/>
                <a:cxnLst/>
                <a:rect l="l" t="t" r="r" b="b"/>
                <a:pathLst>
                  <a:path w="56806" h="15435" extrusionOk="0">
                    <a:moveTo>
                      <a:pt x="0" y="4705"/>
                    </a:moveTo>
                    <a:lnTo>
                      <a:pt x="16870" y="4705"/>
                    </a:lnTo>
                    <a:lnTo>
                      <a:pt x="27600" y="15435"/>
                    </a:lnTo>
                    <a:lnTo>
                      <a:pt x="56003" y="15435"/>
                    </a:lnTo>
                    <a:lnTo>
                      <a:pt x="56003" y="0"/>
                    </a:lnTo>
                    <a:lnTo>
                      <a:pt x="56806" y="0"/>
                    </a:lnTo>
                    <a:lnTo>
                      <a:pt x="56117" y="0"/>
                    </a:lnTo>
                  </a:path>
                </a:pathLst>
              </a:custGeom>
              <a:noFill/>
              <a:ln w="9525" cap="flat" cmpd="sng">
                <a:solidFill>
                  <a:schemeClr val="dk1"/>
                </a:solidFill>
                <a:prstDash val="solid"/>
                <a:round/>
                <a:headEnd type="none" w="med" len="med"/>
                <a:tailEnd type="oval" w="med" len="med"/>
              </a:ln>
            </p:spPr>
          </p:sp>
          <p:sp>
            <p:nvSpPr>
              <p:cNvPr id="293" name="Google Shape;293;p17"/>
              <p:cNvSpPr/>
              <p:nvPr/>
            </p:nvSpPr>
            <p:spPr>
              <a:xfrm>
                <a:off x="223775" y="3477200"/>
                <a:ext cx="1466050" cy="266100"/>
              </a:xfrm>
              <a:custGeom>
                <a:avLst/>
                <a:gdLst/>
                <a:ahLst/>
                <a:cxnLst/>
                <a:rect l="l" t="t" r="r" b="b"/>
                <a:pathLst>
                  <a:path w="58642" h="10644" extrusionOk="0">
                    <a:moveTo>
                      <a:pt x="0" y="0"/>
                    </a:moveTo>
                    <a:lnTo>
                      <a:pt x="15378" y="0"/>
                    </a:lnTo>
                    <a:lnTo>
                      <a:pt x="26022" y="10644"/>
                    </a:lnTo>
                    <a:lnTo>
                      <a:pt x="58642" y="10644"/>
                    </a:lnTo>
                  </a:path>
                </a:pathLst>
              </a:custGeom>
              <a:noFill/>
              <a:ln w="9525" cap="flat" cmpd="sng">
                <a:solidFill>
                  <a:schemeClr val="dk1"/>
                </a:solidFill>
                <a:prstDash val="solid"/>
                <a:round/>
                <a:headEnd type="none" w="med" len="med"/>
                <a:tailEnd type="oval" w="med" len="med"/>
              </a:ln>
            </p:spPr>
          </p:sp>
          <p:sp>
            <p:nvSpPr>
              <p:cNvPr id="294" name="Google Shape;294;p17"/>
              <p:cNvSpPr/>
              <p:nvPr/>
            </p:nvSpPr>
            <p:spPr>
              <a:xfrm>
                <a:off x="213750" y="3554650"/>
                <a:ext cx="1167650" cy="264675"/>
              </a:xfrm>
              <a:custGeom>
                <a:avLst/>
                <a:gdLst/>
                <a:ahLst/>
                <a:cxnLst/>
                <a:rect l="l" t="t" r="r" b="b"/>
                <a:pathLst>
                  <a:path w="46706" h="10587" extrusionOk="0">
                    <a:moveTo>
                      <a:pt x="0" y="0"/>
                    </a:moveTo>
                    <a:lnTo>
                      <a:pt x="14230" y="0"/>
                    </a:lnTo>
                    <a:lnTo>
                      <a:pt x="24816" y="10587"/>
                    </a:lnTo>
                    <a:lnTo>
                      <a:pt x="46706" y="10587"/>
                    </a:lnTo>
                  </a:path>
                </a:pathLst>
              </a:custGeom>
              <a:noFill/>
              <a:ln w="9525" cap="flat" cmpd="sng">
                <a:solidFill>
                  <a:schemeClr val="dk1"/>
                </a:solidFill>
                <a:prstDash val="solid"/>
                <a:round/>
                <a:headEnd type="none" w="med" len="med"/>
                <a:tailEnd type="oval" w="med" len="med"/>
              </a:ln>
            </p:spPr>
          </p:sp>
          <p:cxnSp>
            <p:nvCxnSpPr>
              <p:cNvPr id="295" name="Google Shape;295;p17"/>
              <p:cNvCxnSpPr/>
              <p:nvPr/>
            </p:nvCxnSpPr>
            <p:spPr>
              <a:xfrm>
                <a:off x="212300" y="4109800"/>
                <a:ext cx="429000" cy="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96"/>
        <p:cNvGrpSpPr/>
        <p:nvPr/>
      </p:nvGrpSpPr>
      <p:grpSpPr>
        <a:xfrm>
          <a:off x="0" y="0"/>
          <a:ext cx="0" cy="0"/>
          <a:chOff x="0" y="0"/>
          <a:chExt cx="0" cy="0"/>
        </a:xfrm>
      </p:grpSpPr>
      <p:pic>
        <p:nvPicPr>
          <p:cNvPr id="297" name="Google Shape;297;p18"/>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298" name="Google Shape;298;p18"/>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8"/>
          <p:cNvSpPr txBox="1">
            <a:spLocks noGrp="1"/>
          </p:cNvSpPr>
          <p:nvPr>
            <p:ph type="body" idx="1"/>
          </p:nvPr>
        </p:nvSpPr>
        <p:spPr>
          <a:xfrm>
            <a:off x="720000" y="1219800"/>
            <a:ext cx="3852000" cy="3383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00" name="Google Shape;300;p18"/>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301"/>
        <p:cNvGrpSpPr/>
        <p:nvPr/>
      </p:nvGrpSpPr>
      <p:grpSpPr>
        <a:xfrm>
          <a:off x="0" y="0"/>
          <a:ext cx="0" cy="0"/>
          <a:chOff x="0" y="0"/>
          <a:chExt cx="0" cy="0"/>
        </a:xfrm>
      </p:grpSpPr>
      <p:pic>
        <p:nvPicPr>
          <p:cNvPr id="302" name="Google Shape;302;p19"/>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303" name="Google Shape;303;p19"/>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txBox="1">
            <a:spLocks noGrp="1"/>
          </p:cNvSpPr>
          <p:nvPr>
            <p:ph type="subTitle" idx="1"/>
          </p:nvPr>
        </p:nvSpPr>
        <p:spPr>
          <a:xfrm>
            <a:off x="720000" y="3161538"/>
            <a:ext cx="3852000" cy="77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9"/>
          <p:cNvSpPr txBox="1">
            <a:spLocks noGrp="1"/>
          </p:cNvSpPr>
          <p:nvPr>
            <p:ph type="title"/>
          </p:nvPr>
        </p:nvSpPr>
        <p:spPr>
          <a:xfrm>
            <a:off x="720000" y="1202863"/>
            <a:ext cx="3852000" cy="1958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6" name="Google Shape;306;p19"/>
          <p:cNvSpPr>
            <a:spLocks noGrp="1"/>
          </p:cNvSpPr>
          <p:nvPr>
            <p:ph type="pic" idx="2"/>
          </p:nvPr>
        </p:nvSpPr>
        <p:spPr>
          <a:xfrm>
            <a:off x="5002100" y="858325"/>
            <a:ext cx="3053400" cy="3426900"/>
          </a:xfrm>
          <a:prstGeom prst="rect">
            <a:avLst/>
          </a:prstGeom>
          <a:noFill/>
          <a:ln w="9525" cap="flat" cmpd="sng">
            <a:solidFill>
              <a:schemeClr val="dk1"/>
            </a:solidFill>
            <a:prstDash val="solid"/>
            <a:round/>
            <a:headEnd type="none" w="sm" len="sm"/>
            <a:tailEnd type="none" w="sm" len="sm"/>
          </a:ln>
        </p:spPr>
      </p:sp>
      <p:grpSp>
        <p:nvGrpSpPr>
          <p:cNvPr id="307" name="Google Shape;307;p19"/>
          <p:cNvGrpSpPr/>
          <p:nvPr/>
        </p:nvGrpSpPr>
        <p:grpSpPr>
          <a:xfrm>
            <a:off x="6928425" y="379375"/>
            <a:ext cx="1998400" cy="4439075"/>
            <a:chOff x="6928425" y="379375"/>
            <a:chExt cx="1998400" cy="4439075"/>
          </a:xfrm>
        </p:grpSpPr>
        <p:grpSp>
          <p:nvGrpSpPr>
            <p:cNvPr id="308" name="Google Shape;308;p19"/>
            <p:cNvGrpSpPr/>
            <p:nvPr/>
          </p:nvGrpSpPr>
          <p:grpSpPr>
            <a:xfrm flipH="1">
              <a:off x="6928425" y="379375"/>
              <a:ext cx="1889375" cy="241000"/>
              <a:chOff x="325491" y="4418225"/>
              <a:chExt cx="1889375" cy="241000"/>
            </a:xfrm>
          </p:grpSpPr>
          <p:cxnSp>
            <p:nvCxnSpPr>
              <p:cNvPr id="309" name="Google Shape;309;p19"/>
              <p:cNvCxnSpPr/>
              <p:nvPr/>
            </p:nvCxnSpPr>
            <p:spPr>
              <a:xfrm>
                <a:off x="569366" y="4418225"/>
                <a:ext cx="1645500" cy="0"/>
              </a:xfrm>
              <a:prstGeom prst="straightConnector1">
                <a:avLst/>
              </a:prstGeom>
              <a:noFill/>
              <a:ln w="9525" cap="flat" cmpd="sng">
                <a:solidFill>
                  <a:schemeClr val="dk1"/>
                </a:solidFill>
                <a:prstDash val="solid"/>
                <a:round/>
                <a:headEnd type="none" w="med" len="med"/>
                <a:tailEnd type="oval" w="med" len="med"/>
              </a:ln>
            </p:spPr>
          </p:cxnSp>
          <p:cxnSp>
            <p:nvCxnSpPr>
              <p:cNvPr id="310" name="Google Shape;310;p19"/>
              <p:cNvCxnSpPr/>
              <p:nvPr/>
            </p:nvCxnSpPr>
            <p:spPr>
              <a:xfrm>
                <a:off x="483291" y="4501425"/>
                <a:ext cx="1258200" cy="0"/>
              </a:xfrm>
              <a:prstGeom prst="straightConnector1">
                <a:avLst/>
              </a:prstGeom>
              <a:noFill/>
              <a:ln w="9525" cap="flat" cmpd="sng">
                <a:solidFill>
                  <a:schemeClr val="dk1"/>
                </a:solidFill>
                <a:prstDash val="solid"/>
                <a:round/>
                <a:headEnd type="none" w="med" len="med"/>
                <a:tailEnd type="oval" w="med" len="med"/>
              </a:ln>
            </p:spPr>
          </p:cxnSp>
          <p:cxnSp>
            <p:nvCxnSpPr>
              <p:cNvPr id="311" name="Google Shape;311;p19"/>
              <p:cNvCxnSpPr/>
              <p:nvPr/>
            </p:nvCxnSpPr>
            <p:spPr>
              <a:xfrm>
                <a:off x="412991" y="4576025"/>
                <a:ext cx="1724400" cy="0"/>
              </a:xfrm>
              <a:prstGeom prst="straightConnector1">
                <a:avLst/>
              </a:prstGeom>
              <a:noFill/>
              <a:ln w="9525" cap="flat" cmpd="sng">
                <a:solidFill>
                  <a:schemeClr val="dk1"/>
                </a:solidFill>
                <a:prstDash val="solid"/>
                <a:round/>
                <a:headEnd type="none" w="med" len="med"/>
                <a:tailEnd type="oval" w="med" len="med"/>
              </a:ln>
            </p:spPr>
          </p:cxnSp>
          <p:cxnSp>
            <p:nvCxnSpPr>
              <p:cNvPr id="312" name="Google Shape;312;p19"/>
              <p:cNvCxnSpPr/>
              <p:nvPr/>
            </p:nvCxnSpPr>
            <p:spPr>
              <a:xfrm>
                <a:off x="325491" y="4659225"/>
                <a:ext cx="1674000" cy="0"/>
              </a:xfrm>
              <a:prstGeom prst="straightConnector1">
                <a:avLst/>
              </a:prstGeom>
              <a:noFill/>
              <a:ln w="9525" cap="flat" cmpd="sng">
                <a:solidFill>
                  <a:schemeClr val="dk1"/>
                </a:solidFill>
                <a:prstDash val="solid"/>
                <a:round/>
                <a:headEnd type="none" w="med" len="med"/>
                <a:tailEnd type="oval" w="med" len="med"/>
              </a:ln>
            </p:spPr>
          </p:cxnSp>
        </p:grpSp>
        <p:grpSp>
          <p:nvGrpSpPr>
            <p:cNvPr id="313" name="Google Shape;313;p19"/>
            <p:cNvGrpSpPr/>
            <p:nvPr/>
          </p:nvGrpSpPr>
          <p:grpSpPr>
            <a:xfrm>
              <a:off x="7766325" y="4402450"/>
              <a:ext cx="1160500" cy="416000"/>
              <a:chOff x="7766325" y="4402450"/>
              <a:chExt cx="1160500" cy="416000"/>
            </a:xfrm>
          </p:grpSpPr>
          <p:sp>
            <p:nvSpPr>
              <p:cNvPr id="314" name="Google Shape;314;p19"/>
              <p:cNvSpPr/>
              <p:nvPr/>
            </p:nvSpPr>
            <p:spPr>
              <a:xfrm>
                <a:off x="7767750" y="4402450"/>
                <a:ext cx="1159075" cy="249600"/>
              </a:xfrm>
              <a:custGeom>
                <a:avLst/>
                <a:gdLst/>
                <a:ahLst/>
                <a:cxnLst/>
                <a:rect l="l" t="t" r="r" b="b"/>
                <a:pathLst>
                  <a:path w="46363" h="9984" extrusionOk="0">
                    <a:moveTo>
                      <a:pt x="0" y="0"/>
                    </a:moveTo>
                    <a:lnTo>
                      <a:pt x="17960" y="0"/>
                    </a:lnTo>
                    <a:lnTo>
                      <a:pt x="27944" y="9984"/>
                    </a:lnTo>
                    <a:lnTo>
                      <a:pt x="46363" y="9984"/>
                    </a:lnTo>
                  </a:path>
                </a:pathLst>
              </a:custGeom>
              <a:noFill/>
              <a:ln w="9525" cap="flat" cmpd="sng">
                <a:solidFill>
                  <a:schemeClr val="dk1"/>
                </a:solidFill>
                <a:prstDash val="solid"/>
                <a:round/>
                <a:headEnd type="oval" w="med" len="med"/>
                <a:tailEnd type="none" w="med" len="med"/>
              </a:ln>
            </p:spPr>
          </p:sp>
          <p:sp>
            <p:nvSpPr>
              <p:cNvPr id="315" name="Google Shape;315;p19"/>
              <p:cNvSpPr/>
              <p:nvPr/>
            </p:nvSpPr>
            <p:spPr>
              <a:xfrm>
                <a:off x="7769175" y="4485650"/>
                <a:ext cx="1156200" cy="249600"/>
              </a:xfrm>
              <a:custGeom>
                <a:avLst/>
                <a:gdLst/>
                <a:ahLst/>
                <a:cxnLst/>
                <a:rect l="l" t="t" r="r" b="b"/>
                <a:pathLst>
                  <a:path w="46248" h="9984" extrusionOk="0">
                    <a:moveTo>
                      <a:pt x="0" y="0"/>
                    </a:moveTo>
                    <a:lnTo>
                      <a:pt x="16526" y="0"/>
                    </a:lnTo>
                    <a:lnTo>
                      <a:pt x="26510" y="9984"/>
                    </a:lnTo>
                    <a:lnTo>
                      <a:pt x="46248" y="9984"/>
                    </a:lnTo>
                  </a:path>
                </a:pathLst>
              </a:custGeom>
              <a:noFill/>
              <a:ln w="9525" cap="flat" cmpd="sng">
                <a:solidFill>
                  <a:schemeClr val="dk1"/>
                </a:solidFill>
                <a:prstDash val="solid"/>
                <a:round/>
                <a:headEnd type="oval" w="med" len="med"/>
                <a:tailEnd type="none" w="med" len="med"/>
              </a:ln>
            </p:spPr>
          </p:sp>
          <p:sp>
            <p:nvSpPr>
              <p:cNvPr id="316" name="Google Shape;316;p19"/>
              <p:cNvSpPr/>
              <p:nvPr/>
            </p:nvSpPr>
            <p:spPr>
              <a:xfrm>
                <a:off x="7766325" y="4554500"/>
                <a:ext cx="1159050" cy="263950"/>
              </a:xfrm>
              <a:custGeom>
                <a:avLst/>
                <a:gdLst/>
                <a:ahLst/>
                <a:cxnLst/>
                <a:rect l="l" t="t" r="r" b="b"/>
                <a:pathLst>
                  <a:path w="46362" h="10558" extrusionOk="0">
                    <a:moveTo>
                      <a:pt x="0" y="0"/>
                    </a:moveTo>
                    <a:lnTo>
                      <a:pt x="14804" y="0"/>
                    </a:lnTo>
                    <a:lnTo>
                      <a:pt x="25362" y="10558"/>
                    </a:lnTo>
                    <a:lnTo>
                      <a:pt x="46362" y="10558"/>
                    </a:lnTo>
                  </a:path>
                </a:pathLst>
              </a:custGeom>
              <a:noFill/>
              <a:ln w="9525" cap="flat" cmpd="sng">
                <a:solidFill>
                  <a:schemeClr val="dk1"/>
                </a:solidFill>
                <a:prstDash val="solid"/>
                <a:round/>
                <a:headEnd type="oval" w="med" len="med"/>
                <a:tailEnd type="none" w="med" len="med"/>
              </a:ln>
            </p:spPr>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317"/>
        <p:cNvGrpSpPr/>
        <p:nvPr/>
      </p:nvGrpSpPr>
      <p:grpSpPr>
        <a:xfrm>
          <a:off x="0" y="0"/>
          <a:ext cx="0" cy="0"/>
          <a:chOff x="0" y="0"/>
          <a:chExt cx="0" cy="0"/>
        </a:xfrm>
      </p:grpSpPr>
      <p:pic>
        <p:nvPicPr>
          <p:cNvPr id="318" name="Google Shape;318;p20"/>
          <p:cNvPicPr preferRelativeResize="0"/>
          <p:nvPr/>
        </p:nvPicPr>
        <p:blipFill rotWithShape="1">
          <a:blip r:embed="rId2">
            <a:alphaModFix amt="75000"/>
          </a:blip>
          <a:srcRect l="1047" t="5939" r="1047" b="5939"/>
          <a:stretch/>
        </p:blipFill>
        <p:spPr>
          <a:xfrm flipH="1">
            <a:off x="-1" y="0"/>
            <a:ext cx="9144000" cy="5143500"/>
          </a:xfrm>
          <a:prstGeom prst="rect">
            <a:avLst/>
          </a:prstGeom>
          <a:noFill/>
          <a:ln>
            <a:noFill/>
          </a:ln>
        </p:spPr>
      </p:pic>
      <p:sp>
        <p:nvSpPr>
          <p:cNvPr id="319" name="Google Shape;319;p20"/>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txBox="1">
            <a:spLocks noGrp="1"/>
          </p:cNvSpPr>
          <p:nvPr>
            <p:ph type="subTitle" idx="1"/>
          </p:nvPr>
        </p:nvSpPr>
        <p:spPr>
          <a:xfrm>
            <a:off x="926225" y="2797951"/>
            <a:ext cx="3342900" cy="74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1" name="Google Shape;321;p20"/>
          <p:cNvSpPr txBox="1">
            <a:spLocks noGrp="1"/>
          </p:cNvSpPr>
          <p:nvPr>
            <p:ph type="title"/>
          </p:nvPr>
        </p:nvSpPr>
        <p:spPr>
          <a:xfrm>
            <a:off x="926225" y="1605150"/>
            <a:ext cx="3342900" cy="11928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22" name="Google Shape;322;p20"/>
          <p:cNvGrpSpPr/>
          <p:nvPr/>
        </p:nvGrpSpPr>
        <p:grpSpPr>
          <a:xfrm>
            <a:off x="215250" y="4024100"/>
            <a:ext cx="470700" cy="368850"/>
            <a:chOff x="215250" y="2072325"/>
            <a:chExt cx="470700" cy="368850"/>
          </a:xfrm>
        </p:grpSpPr>
        <p:cxnSp>
          <p:nvCxnSpPr>
            <p:cNvPr id="323" name="Google Shape;323;p20"/>
            <p:cNvCxnSpPr/>
            <p:nvPr/>
          </p:nvCxnSpPr>
          <p:spPr>
            <a:xfrm>
              <a:off x="215250" y="2072325"/>
              <a:ext cx="258300" cy="0"/>
            </a:xfrm>
            <a:prstGeom prst="straightConnector1">
              <a:avLst/>
            </a:prstGeom>
            <a:noFill/>
            <a:ln w="9525" cap="flat" cmpd="sng">
              <a:solidFill>
                <a:schemeClr val="dk1"/>
              </a:solidFill>
              <a:prstDash val="solid"/>
              <a:round/>
              <a:headEnd type="none" w="med" len="med"/>
              <a:tailEnd type="oval" w="med" len="med"/>
            </a:ln>
          </p:spPr>
        </p:cxnSp>
        <p:cxnSp>
          <p:nvCxnSpPr>
            <p:cNvPr id="324" name="Google Shape;324;p20"/>
            <p:cNvCxnSpPr/>
            <p:nvPr/>
          </p:nvCxnSpPr>
          <p:spPr>
            <a:xfrm>
              <a:off x="215250" y="2150550"/>
              <a:ext cx="367500" cy="0"/>
            </a:xfrm>
            <a:prstGeom prst="straightConnector1">
              <a:avLst/>
            </a:prstGeom>
            <a:noFill/>
            <a:ln w="9525" cap="flat" cmpd="sng">
              <a:solidFill>
                <a:schemeClr val="dk1"/>
              </a:solidFill>
              <a:prstDash val="solid"/>
              <a:round/>
              <a:headEnd type="none" w="med" len="med"/>
              <a:tailEnd type="oval" w="med" len="med"/>
            </a:ln>
          </p:spPr>
        </p:cxnSp>
        <p:cxnSp>
          <p:nvCxnSpPr>
            <p:cNvPr id="325" name="Google Shape;325;p20"/>
            <p:cNvCxnSpPr/>
            <p:nvPr/>
          </p:nvCxnSpPr>
          <p:spPr>
            <a:xfrm>
              <a:off x="215250" y="2441175"/>
              <a:ext cx="470700" cy="0"/>
            </a:xfrm>
            <a:prstGeom prst="straightConnector1">
              <a:avLst/>
            </a:prstGeom>
            <a:noFill/>
            <a:ln w="9525" cap="flat" cmpd="sng">
              <a:solidFill>
                <a:schemeClr val="dk1"/>
              </a:solidFill>
              <a:prstDash val="solid"/>
              <a:round/>
              <a:headEnd type="none" w="med" len="med"/>
              <a:tailEnd type="oval" w="med" len="med"/>
            </a:ln>
          </p:spPr>
        </p:cxnSp>
        <p:cxnSp>
          <p:nvCxnSpPr>
            <p:cNvPr id="326" name="Google Shape;326;p20"/>
            <p:cNvCxnSpPr/>
            <p:nvPr/>
          </p:nvCxnSpPr>
          <p:spPr>
            <a:xfrm>
              <a:off x="215250" y="2366725"/>
              <a:ext cx="212400" cy="0"/>
            </a:xfrm>
            <a:prstGeom prst="straightConnector1">
              <a:avLst/>
            </a:prstGeom>
            <a:noFill/>
            <a:ln w="9525" cap="flat" cmpd="sng">
              <a:solidFill>
                <a:schemeClr val="dk1"/>
              </a:solidFill>
              <a:prstDash val="solid"/>
              <a:round/>
              <a:headEnd type="none" w="med" len="med"/>
              <a:tailEnd type="oval" w="med" len="med"/>
            </a:ln>
          </p:spPr>
        </p:cxnSp>
        <p:cxnSp>
          <p:nvCxnSpPr>
            <p:cNvPr id="327" name="Google Shape;327;p20"/>
            <p:cNvCxnSpPr/>
            <p:nvPr/>
          </p:nvCxnSpPr>
          <p:spPr>
            <a:xfrm>
              <a:off x="215250" y="2225725"/>
              <a:ext cx="373200" cy="0"/>
            </a:xfrm>
            <a:prstGeom prst="straightConnector1">
              <a:avLst/>
            </a:prstGeom>
            <a:noFill/>
            <a:ln w="9525" cap="flat" cmpd="sng">
              <a:solidFill>
                <a:schemeClr val="dk1"/>
              </a:solidFill>
              <a:prstDash val="solid"/>
              <a:round/>
              <a:headEnd type="none" w="med" len="med"/>
              <a:tailEnd type="oval" w="med" len="med"/>
            </a:ln>
          </p:spPr>
        </p:cxnSp>
        <p:cxnSp>
          <p:nvCxnSpPr>
            <p:cNvPr id="328" name="Google Shape;328;p20"/>
            <p:cNvCxnSpPr/>
            <p:nvPr/>
          </p:nvCxnSpPr>
          <p:spPr>
            <a:xfrm>
              <a:off x="215250" y="2292275"/>
              <a:ext cx="101100" cy="0"/>
            </a:xfrm>
            <a:prstGeom prst="straightConnector1">
              <a:avLst/>
            </a:prstGeom>
            <a:noFill/>
            <a:ln w="9525" cap="flat" cmpd="sng">
              <a:solidFill>
                <a:schemeClr val="dk1"/>
              </a:solidFill>
              <a:prstDash val="solid"/>
              <a:round/>
              <a:headEnd type="none" w="med" len="med"/>
              <a:tailEnd type="oval"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15" name="Google Shape;15;p3"/>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3067200" y="1984013"/>
            <a:ext cx="4723200" cy="7341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000"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subTitle" idx="1"/>
          </p:nvPr>
        </p:nvSpPr>
        <p:spPr>
          <a:xfrm>
            <a:off x="3067200" y="2756000"/>
            <a:ext cx="3741000" cy="403500"/>
          </a:xfrm>
          <a:prstGeom prst="rect">
            <a:avLst/>
          </a:prstGeom>
          <a:solidFill>
            <a:srgbClr val="000000">
              <a:alpha val="15189"/>
            </a:srgbClr>
          </a:solid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 name="Google Shape;18;p3"/>
          <p:cNvSpPr txBox="1">
            <a:spLocks noGrp="1"/>
          </p:cNvSpPr>
          <p:nvPr>
            <p:ph type="title" idx="2" hasCustomPrompt="1"/>
          </p:nvPr>
        </p:nvSpPr>
        <p:spPr>
          <a:xfrm>
            <a:off x="1353600" y="1965444"/>
            <a:ext cx="1485000" cy="1212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65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grpSp>
        <p:nvGrpSpPr>
          <p:cNvPr id="19" name="Google Shape;19;p3"/>
          <p:cNvGrpSpPr/>
          <p:nvPr/>
        </p:nvGrpSpPr>
        <p:grpSpPr>
          <a:xfrm>
            <a:off x="220900" y="4418225"/>
            <a:ext cx="1994100" cy="241000"/>
            <a:chOff x="220900" y="4418225"/>
            <a:chExt cx="1994100" cy="241000"/>
          </a:xfrm>
        </p:grpSpPr>
        <p:cxnSp>
          <p:nvCxnSpPr>
            <p:cNvPr id="20" name="Google Shape;20;p3"/>
            <p:cNvCxnSpPr/>
            <p:nvPr/>
          </p:nvCxnSpPr>
          <p:spPr>
            <a:xfrm>
              <a:off x="220900" y="4418225"/>
              <a:ext cx="1994100" cy="0"/>
            </a:xfrm>
            <a:prstGeom prst="straightConnector1">
              <a:avLst/>
            </a:prstGeom>
            <a:noFill/>
            <a:ln w="9525" cap="flat" cmpd="sng">
              <a:solidFill>
                <a:schemeClr val="dk1"/>
              </a:solidFill>
              <a:prstDash val="solid"/>
              <a:round/>
              <a:headEnd type="none" w="med" len="med"/>
              <a:tailEnd type="oval" w="med" len="med"/>
            </a:ln>
          </p:spPr>
        </p:cxnSp>
        <p:cxnSp>
          <p:nvCxnSpPr>
            <p:cNvPr id="21" name="Google Shape;21;p3"/>
            <p:cNvCxnSpPr/>
            <p:nvPr/>
          </p:nvCxnSpPr>
          <p:spPr>
            <a:xfrm>
              <a:off x="298375" y="4501425"/>
              <a:ext cx="1425900" cy="0"/>
            </a:xfrm>
            <a:prstGeom prst="straightConnector1">
              <a:avLst/>
            </a:prstGeom>
            <a:noFill/>
            <a:ln w="9525" cap="flat" cmpd="sng">
              <a:solidFill>
                <a:schemeClr val="dk1"/>
              </a:solidFill>
              <a:prstDash val="solid"/>
              <a:round/>
              <a:headEnd type="none" w="med" len="med"/>
              <a:tailEnd type="oval" w="med" len="med"/>
            </a:ln>
          </p:spPr>
        </p:cxnSp>
        <p:cxnSp>
          <p:nvCxnSpPr>
            <p:cNvPr id="22" name="Google Shape;22;p3"/>
            <p:cNvCxnSpPr/>
            <p:nvPr/>
          </p:nvCxnSpPr>
          <p:spPr>
            <a:xfrm>
              <a:off x="374575" y="4576019"/>
              <a:ext cx="1762800" cy="0"/>
            </a:xfrm>
            <a:prstGeom prst="straightConnector1">
              <a:avLst/>
            </a:prstGeom>
            <a:noFill/>
            <a:ln w="9525" cap="flat" cmpd="sng">
              <a:solidFill>
                <a:schemeClr val="dk1"/>
              </a:solidFill>
              <a:prstDash val="solid"/>
              <a:round/>
              <a:headEnd type="none" w="med" len="med"/>
              <a:tailEnd type="oval" w="med" len="med"/>
            </a:ln>
          </p:spPr>
        </p:cxnSp>
        <p:cxnSp>
          <p:nvCxnSpPr>
            <p:cNvPr id="23" name="Google Shape;23;p3"/>
            <p:cNvCxnSpPr/>
            <p:nvPr/>
          </p:nvCxnSpPr>
          <p:spPr>
            <a:xfrm>
              <a:off x="464768" y="4659225"/>
              <a:ext cx="1534800" cy="0"/>
            </a:xfrm>
            <a:prstGeom prst="straightConnector1">
              <a:avLst/>
            </a:prstGeom>
            <a:noFill/>
            <a:ln w="9525" cap="flat" cmpd="sng">
              <a:solidFill>
                <a:schemeClr val="dk1"/>
              </a:solidFill>
              <a:prstDash val="solid"/>
              <a:round/>
              <a:headEnd type="none" w="med" len="med"/>
              <a:tailEnd type="oval" w="med" len="med"/>
            </a:ln>
          </p:spPr>
        </p:cxnSp>
      </p:grpSp>
      <p:grpSp>
        <p:nvGrpSpPr>
          <p:cNvPr id="24" name="Google Shape;24;p3"/>
          <p:cNvGrpSpPr/>
          <p:nvPr/>
        </p:nvGrpSpPr>
        <p:grpSpPr>
          <a:xfrm>
            <a:off x="7054550" y="235600"/>
            <a:ext cx="1532275" cy="679875"/>
            <a:chOff x="7054550" y="235600"/>
            <a:chExt cx="1532275" cy="679875"/>
          </a:xfrm>
        </p:grpSpPr>
        <p:sp>
          <p:nvSpPr>
            <p:cNvPr id="25" name="Google Shape;25;p3"/>
            <p:cNvSpPr/>
            <p:nvPr/>
          </p:nvSpPr>
          <p:spPr>
            <a:xfrm>
              <a:off x="7054550" y="235600"/>
              <a:ext cx="127900" cy="545250"/>
            </a:xfrm>
            <a:custGeom>
              <a:avLst/>
              <a:gdLst/>
              <a:ahLst/>
              <a:cxnLst/>
              <a:rect l="l" t="t" r="r" b="b"/>
              <a:pathLst>
                <a:path w="5116" h="21810" extrusionOk="0">
                  <a:moveTo>
                    <a:pt x="0" y="0"/>
                  </a:moveTo>
                  <a:lnTo>
                    <a:pt x="0" y="12655"/>
                  </a:lnTo>
                  <a:lnTo>
                    <a:pt x="5116" y="17771"/>
                  </a:lnTo>
                  <a:lnTo>
                    <a:pt x="5116" y="21810"/>
                  </a:lnTo>
                </a:path>
              </a:pathLst>
            </a:custGeom>
            <a:noFill/>
            <a:ln w="9525" cap="flat" cmpd="sng">
              <a:solidFill>
                <a:schemeClr val="dk1"/>
              </a:solidFill>
              <a:prstDash val="solid"/>
              <a:round/>
              <a:headEnd type="none" w="med" len="med"/>
              <a:tailEnd type="oval" w="med" len="med"/>
            </a:ln>
          </p:spPr>
        </p:sp>
        <p:sp>
          <p:nvSpPr>
            <p:cNvPr id="26" name="Google Shape;26;p3"/>
            <p:cNvSpPr/>
            <p:nvPr/>
          </p:nvSpPr>
          <p:spPr>
            <a:xfrm>
              <a:off x="7206025" y="242325"/>
              <a:ext cx="97625" cy="360125"/>
            </a:xfrm>
            <a:custGeom>
              <a:avLst/>
              <a:gdLst/>
              <a:ahLst/>
              <a:cxnLst/>
              <a:rect l="l" t="t" r="r" b="b"/>
              <a:pathLst>
                <a:path w="3905" h="14405" extrusionOk="0">
                  <a:moveTo>
                    <a:pt x="0" y="0"/>
                  </a:moveTo>
                  <a:lnTo>
                    <a:pt x="0" y="10501"/>
                  </a:lnTo>
                  <a:lnTo>
                    <a:pt x="3905" y="14405"/>
                  </a:lnTo>
                </a:path>
              </a:pathLst>
            </a:custGeom>
            <a:noFill/>
            <a:ln w="9525" cap="flat" cmpd="sng">
              <a:solidFill>
                <a:schemeClr val="dk1"/>
              </a:solidFill>
              <a:prstDash val="solid"/>
              <a:round/>
              <a:headEnd type="none" w="med" len="med"/>
              <a:tailEnd type="oval" w="med" len="med"/>
            </a:ln>
          </p:spPr>
        </p:sp>
        <p:sp>
          <p:nvSpPr>
            <p:cNvPr id="27" name="Google Shape;27;p3"/>
            <p:cNvSpPr/>
            <p:nvPr/>
          </p:nvSpPr>
          <p:spPr>
            <a:xfrm>
              <a:off x="7572875" y="242325"/>
              <a:ext cx="1013950" cy="479625"/>
            </a:xfrm>
            <a:custGeom>
              <a:avLst/>
              <a:gdLst/>
              <a:ahLst/>
              <a:cxnLst/>
              <a:rect l="l" t="t" r="r" b="b"/>
              <a:pathLst>
                <a:path w="40558" h="19185" extrusionOk="0">
                  <a:moveTo>
                    <a:pt x="0" y="0"/>
                  </a:moveTo>
                  <a:lnTo>
                    <a:pt x="0" y="13598"/>
                  </a:lnTo>
                  <a:lnTo>
                    <a:pt x="5587" y="19185"/>
                  </a:lnTo>
                  <a:lnTo>
                    <a:pt x="32850" y="19185"/>
                  </a:lnTo>
                  <a:lnTo>
                    <a:pt x="40558" y="11478"/>
                  </a:lnTo>
                  <a:lnTo>
                    <a:pt x="40558" y="6059"/>
                  </a:lnTo>
                </a:path>
              </a:pathLst>
            </a:custGeom>
            <a:noFill/>
            <a:ln w="9525" cap="flat" cmpd="sng">
              <a:solidFill>
                <a:schemeClr val="dk1"/>
              </a:solidFill>
              <a:prstDash val="solid"/>
              <a:round/>
              <a:headEnd type="none" w="med" len="med"/>
              <a:tailEnd type="none" w="med" len="med"/>
            </a:ln>
          </p:spPr>
        </p:sp>
        <p:sp>
          <p:nvSpPr>
            <p:cNvPr id="28" name="Google Shape;28;p3"/>
            <p:cNvSpPr/>
            <p:nvPr/>
          </p:nvSpPr>
          <p:spPr>
            <a:xfrm>
              <a:off x="7653650" y="238975"/>
              <a:ext cx="853225" cy="407250"/>
            </a:xfrm>
            <a:custGeom>
              <a:avLst/>
              <a:gdLst/>
              <a:ahLst/>
              <a:cxnLst/>
              <a:rect l="l" t="t" r="r" b="b"/>
              <a:pathLst>
                <a:path w="34129" h="16290" extrusionOk="0">
                  <a:moveTo>
                    <a:pt x="0" y="0"/>
                  </a:moveTo>
                  <a:lnTo>
                    <a:pt x="0" y="12116"/>
                  </a:lnTo>
                  <a:lnTo>
                    <a:pt x="4174" y="16290"/>
                  </a:lnTo>
                  <a:lnTo>
                    <a:pt x="27465" y="16290"/>
                  </a:lnTo>
                  <a:lnTo>
                    <a:pt x="34129" y="9626"/>
                  </a:lnTo>
                  <a:lnTo>
                    <a:pt x="34129" y="2961"/>
                  </a:lnTo>
                </a:path>
              </a:pathLst>
            </a:custGeom>
            <a:noFill/>
            <a:ln w="9525" cap="flat" cmpd="sng">
              <a:solidFill>
                <a:schemeClr val="dk1"/>
              </a:solidFill>
              <a:prstDash val="solid"/>
              <a:round/>
              <a:headEnd type="none" w="med" len="med"/>
              <a:tailEnd type="none" w="med" len="med"/>
            </a:ln>
          </p:spPr>
        </p:sp>
        <p:sp>
          <p:nvSpPr>
            <p:cNvPr id="29" name="Google Shape;29;p3"/>
            <p:cNvSpPr/>
            <p:nvPr/>
          </p:nvSpPr>
          <p:spPr>
            <a:xfrm>
              <a:off x="7731075" y="238975"/>
              <a:ext cx="697550" cy="321425"/>
            </a:xfrm>
            <a:custGeom>
              <a:avLst/>
              <a:gdLst/>
              <a:ahLst/>
              <a:cxnLst/>
              <a:rect l="l" t="t" r="r" b="b"/>
              <a:pathLst>
                <a:path w="27902" h="12857" extrusionOk="0">
                  <a:moveTo>
                    <a:pt x="0" y="0"/>
                  </a:moveTo>
                  <a:lnTo>
                    <a:pt x="0" y="9828"/>
                  </a:lnTo>
                  <a:lnTo>
                    <a:pt x="3029" y="12857"/>
                  </a:lnTo>
                  <a:lnTo>
                    <a:pt x="23560" y="12857"/>
                  </a:lnTo>
                  <a:lnTo>
                    <a:pt x="27902" y="8515"/>
                  </a:lnTo>
                  <a:lnTo>
                    <a:pt x="27902" y="0"/>
                  </a:lnTo>
                </a:path>
              </a:pathLst>
            </a:custGeom>
            <a:noFill/>
            <a:ln w="9525" cap="flat" cmpd="sng">
              <a:solidFill>
                <a:schemeClr val="dk1"/>
              </a:solidFill>
              <a:prstDash val="solid"/>
              <a:round/>
              <a:headEnd type="none" w="med" len="med"/>
              <a:tailEnd type="none" w="med" len="med"/>
            </a:ln>
          </p:spPr>
        </p:sp>
        <p:sp>
          <p:nvSpPr>
            <p:cNvPr id="30" name="Google Shape;30;p3"/>
            <p:cNvSpPr/>
            <p:nvPr/>
          </p:nvSpPr>
          <p:spPr>
            <a:xfrm>
              <a:off x="8007050" y="784225"/>
              <a:ext cx="555350" cy="131250"/>
            </a:xfrm>
            <a:custGeom>
              <a:avLst/>
              <a:gdLst/>
              <a:ahLst/>
              <a:cxnLst/>
              <a:rect l="l" t="t" r="r" b="b"/>
              <a:pathLst>
                <a:path w="22214" h="5250" extrusionOk="0">
                  <a:moveTo>
                    <a:pt x="0" y="0"/>
                  </a:moveTo>
                  <a:lnTo>
                    <a:pt x="5251" y="5250"/>
                  </a:lnTo>
                  <a:lnTo>
                    <a:pt x="22214" y="5250"/>
                  </a:lnTo>
                </a:path>
              </a:pathLst>
            </a:custGeom>
            <a:noFill/>
            <a:ln w="9525" cap="flat" cmpd="sng">
              <a:solidFill>
                <a:schemeClr val="dk1"/>
              </a:solidFill>
              <a:prstDash val="solid"/>
              <a:round/>
              <a:headEnd type="oval" w="med" len="med"/>
              <a:tailEnd type="oval" w="med" len="med"/>
            </a:ln>
          </p:spPr>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329"/>
        <p:cNvGrpSpPr/>
        <p:nvPr/>
      </p:nvGrpSpPr>
      <p:grpSpPr>
        <a:xfrm>
          <a:off x="0" y="0"/>
          <a:ext cx="0" cy="0"/>
          <a:chOff x="0" y="0"/>
          <a:chExt cx="0" cy="0"/>
        </a:xfrm>
      </p:grpSpPr>
      <p:pic>
        <p:nvPicPr>
          <p:cNvPr id="330" name="Google Shape;330;p21"/>
          <p:cNvPicPr preferRelativeResize="0"/>
          <p:nvPr/>
        </p:nvPicPr>
        <p:blipFill rotWithShape="1">
          <a:blip r:embed="rId2">
            <a:alphaModFix amt="80000"/>
          </a:blip>
          <a:srcRect l="1047" t="5939" r="1047" b="5939"/>
          <a:stretch/>
        </p:blipFill>
        <p:spPr>
          <a:xfrm rot="5400000" flipH="1">
            <a:off x="1989051" y="-2005849"/>
            <a:ext cx="5165899" cy="9155199"/>
          </a:xfrm>
          <a:prstGeom prst="rect">
            <a:avLst/>
          </a:prstGeom>
          <a:noFill/>
          <a:ln>
            <a:noFill/>
          </a:ln>
        </p:spPr>
      </p:pic>
      <p:sp>
        <p:nvSpPr>
          <p:cNvPr id="331" name="Google Shape;331;p21"/>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1"/>
          <p:cNvSpPr txBox="1">
            <a:spLocks noGrp="1"/>
          </p:cNvSpPr>
          <p:nvPr>
            <p:ph type="subTitle" idx="1"/>
          </p:nvPr>
        </p:nvSpPr>
        <p:spPr>
          <a:xfrm>
            <a:off x="4818225" y="2797950"/>
            <a:ext cx="3342900" cy="74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333" name="Google Shape;333;p21"/>
          <p:cNvSpPr txBox="1">
            <a:spLocks noGrp="1"/>
          </p:cNvSpPr>
          <p:nvPr>
            <p:ph type="title"/>
          </p:nvPr>
        </p:nvSpPr>
        <p:spPr>
          <a:xfrm>
            <a:off x="4818225" y="1605150"/>
            <a:ext cx="3342900" cy="11928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b="1"/>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4">
  <p:cSld name="CUSTOM_1_1_1_1_1">
    <p:spTree>
      <p:nvGrpSpPr>
        <p:cNvPr id="1" name="Shape 334"/>
        <p:cNvGrpSpPr/>
        <p:nvPr/>
      </p:nvGrpSpPr>
      <p:grpSpPr>
        <a:xfrm>
          <a:off x="0" y="0"/>
          <a:ext cx="0" cy="0"/>
          <a:chOff x="0" y="0"/>
          <a:chExt cx="0" cy="0"/>
        </a:xfrm>
      </p:grpSpPr>
      <p:pic>
        <p:nvPicPr>
          <p:cNvPr id="335" name="Google Shape;335;p22"/>
          <p:cNvPicPr preferRelativeResize="0"/>
          <p:nvPr/>
        </p:nvPicPr>
        <p:blipFill rotWithShape="1">
          <a:blip r:embed="rId2">
            <a:alphaModFix amt="75000"/>
          </a:blip>
          <a:srcRect l="1047" t="5939" r="1047" b="5939"/>
          <a:stretch/>
        </p:blipFill>
        <p:spPr>
          <a:xfrm>
            <a:off x="0" y="0"/>
            <a:ext cx="9144000" cy="5143500"/>
          </a:xfrm>
          <a:prstGeom prst="rect">
            <a:avLst/>
          </a:prstGeom>
          <a:noFill/>
          <a:ln>
            <a:noFill/>
          </a:ln>
        </p:spPr>
      </p:pic>
      <p:sp>
        <p:nvSpPr>
          <p:cNvPr id="336" name="Google Shape;336;p22"/>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txBox="1">
            <a:spLocks noGrp="1"/>
          </p:cNvSpPr>
          <p:nvPr>
            <p:ph type="subTitle" idx="1"/>
          </p:nvPr>
        </p:nvSpPr>
        <p:spPr>
          <a:xfrm>
            <a:off x="1916550" y="2538746"/>
            <a:ext cx="5310900" cy="860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8" name="Google Shape;338;p22"/>
          <p:cNvSpPr txBox="1">
            <a:spLocks noGrp="1"/>
          </p:cNvSpPr>
          <p:nvPr>
            <p:ph type="title"/>
          </p:nvPr>
        </p:nvSpPr>
        <p:spPr>
          <a:xfrm>
            <a:off x="1916538" y="1744338"/>
            <a:ext cx="5310900" cy="787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39" name="Google Shape;339;p22"/>
          <p:cNvGrpSpPr/>
          <p:nvPr/>
        </p:nvGrpSpPr>
        <p:grpSpPr>
          <a:xfrm>
            <a:off x="5967475" y="484850"/>
            <a:ext cx="2969375" cy="2570600"/>
            <a:chOff x="5967475" y="484850"/>
            <a:chExt cx="2969375" cy="2570600"/>
          </a:xfrm>
        </p:grpSpPr>
        <p:sp>
          <p:nvSpPr>
            <p:cNvPr id="340" name="Google Shape;340;p22"/>
            <p:cNvSpPr/>
            <p:nvPr/>
          </p:nvSpPr>
          <p:spPr>
            <a:xfrm>
              <a:off x="5973200" y="897275"/>
              <a:ext cx="2963650" cy="2158175"/>
            </a:xfrm>
            <a:custGeom>
              <a:avLst/>
              <a:gdLst/>
              <a:ahLst/>
              <a:cxnLst/>
              <a:rect l="l" t="t" r="r" b="b"/>
              <a:pathLst>
                <a:path w="118546" h="86327" extrusionOk="0">
                  <a:moveTo>
                    <a:pt x="118546" y="86327"/>
                  </a:moveTo>
                  <a:lnTo>
                    <a:pt x="99611" y="86327"/>
                  </a:lnTo>
                  <a:lnTo>
                    <a:pt x="80160" y="66875"/>
                  </a:lnTo>
                  <a:lnTo>
                    <a:pt x="80160" y="2439"/>
                  </a:lnTo>
                  <a:lnTo>
                    <a:pt x="77721" y="0"/>
                  </a:lnTo>
                  <a:lnTo>
                    <a:pt x="0" y="0"/>
                  </a:lnTo>
                </a:path>
              </a:pathLst>
            </a:custGeom>
            <a:noFill/>
            <a:ln w="9525" cap="flat" cmpd="sng">
              <a:solidFill>
                <a:schemeClr val="dk1"/>
              </a:solidFill>
              <a:prstDash val="solid"/>
              <a:round/>
              <a:headEnd type="none" w="med" len="med"/>
              <a:tailEnd type="oval" w="med" len="med"/>
            </a:ln>
          </p:spPr>
        </p:sp>
        <p:sp>
          <p:nvSpPr>
            <p:cNvPr id="341" name="Google Shape;341;p22"/>
            <p:cNvSpPr/>
            <p:nvPr/>
          </p:nvSpPr>
          <p:spPr>
            <a:xfrm>
              <a:off x="6567075" y="809050"/>
              <a:ext cx="2364050" cy="2157475"/>
            </a:xfrm>
            <a:custGeom>
              <a:avLst/>
              <a:gdLst/>
              <a:ahLst/>
              <a:cxnLst/>
              <a:rect l="l" t="t" r="r" b="b"/>
              <a:pathLst>
                <a:path w="94562" h="86299" extrusionOk="0">
                  <a:moveTo>
                    <a:pt x="94562" y="86299"/>
                  </a:moveTo>
                  <a:lnTo>
                    <a:pt x="77119" y="86299"/>
                  </a:lnTo>
                  <a:lnTo>
                    <a:pt x="59676" y="68856"/>
                  </a:lnTo>
                  <a:lnTo>
                    <a:pt x="59676" y="3787"/>
                  </a:lnTo>
                  <a:lnTo>
                    <a:pt x="55888" y="0"/>
                  </a:lnTo>
                  <a:lnTo>
                    <a:pt x="0" y="0"/>
                  </a:lnTo>
                </a:path>
              </a:pathLst>
            </a:custGeom>
            <a:noFill/>
            <a:ln w="9525" cap="flat" cmpd="sng">
              <a:solidFill>
                <a:schemeClr val="dk1"/>
              </a:solidFill>
              <a:prstDash val="solid"/>
              <a:round/>
              <a:headEnd type="none" w="med" len="med"/>
              <a:tailEnd type="oval" w="med" len="med"/>
            </a:ln>
          </p:spPr>
        </p:sp>
        <p:sp>
          <p:nvSpPr>
            <p:cNvPr id="342" name="Google Shape;342;p22"/>
            <p:cNvSpPr/>
            <p:nvPr/>
          </p:nvSpPr>
          <p:spPr>
            <a:xfrm>
              <a:off x="5967475" y="740200"/>
              <a:ext cx="2960775" cy="2146000"/>
            </a:xfrm>
            <a:custGeom>
              <a:avLst/>
              <a:gdLst/>
              <a:ahLst/>
              <a:cxnLst/>
              <a:rect l="l" t="t" r="r" b="b"/>
              <a:pathLst>
                <a:path w="118431" h="85840" extrusionOk="0">
                  <a:moveTo>
                    <a:pt x="118431" y="85840"/>
                  </a:moveTo>
                  <a:lnTo>
                    <a:pt x="102709" y="85840"/>
                  </a:lnTo>
                  <a:lnTo>
                    <a:pt x="86758" y="69889"/>
                  </a:lnTo>
                  <a:lnTo>
                    <a:pt x="86758" y="5853"/>
                  </a:lnTo>
                  <a:lnTo>
                    <a:pt x="80904" y="0"/>
                  </a:lnTo>
                  <a:lnTo>
                    <a:pt x="0" y="0"/>
                  </a:lnTo>
                </a:path>
              </a:pathLst>
            </a:custGeom>
            <a:noFill/>
            <a:ln w="9525" cap="flat" cmpd="sng">
              <a:solidFill>
                <a:schemeClr val="dk1"/>
              </a:solidFill>
              <a:prstDash val="solid"/>
              <a:round/>
              <a:headEnd type="none" w="med" len="med"/>
              <a:tailEnd type="oval" w="med" len="med"/>
            </a:ln>
          </p:spPr>
        </p:sp>
        <p:sp>
          <p:nvSpPr>
            <p:cNvPr id="343" name="Google Shape;343;p22"/>
            <p:cNvSpPr/>
            <p:nvPr/>
          </p:nvSpPr>
          <p:spPr>
            <a:xfrm>
              <a:off x="6581425" y="659150"/>
              <a:ext cx="2346825" cy="2143850"/>
            </a:xfrm>
            <a:custGeom>
              <a:avLst/>
              <a:gdLst/>
              <a:ahLst/>
              <a:cxnLst/>
              <a:rect l="l" t="t" r="r" b="b"/>
              <a:pathLst>
                <a:path w="93873" h="85754" extrusionOk="0">
                  <a:moveTo>
                    <a:pt x="93873" y="85754"/>
                  </a:moveTo>
                  <a:lnTo>
                    <a:pt x="79184" y="85754"/>
                  </a:lnTo>
                  <a:lnTo>
                    <a:pt x="65585" y="72155"/>
                  </a:lnTo>
                  <a:lnTo>
                    <a:pt x="65585" y="7373"/>
                  </a:lnTo>
                  <a:lnTo>
                    <a:pt x="58211" y="0"/>
                  </a:lnTo>
                  <a:lnTo>
                    <a:pt x="0" y="0"/>
                  </a:lnTo>
                </a:path>
              </a:pathLst>
            </a:custGeom>
            <a:noFill/>
            <a:ln w="9525" cap="flat" cmpd="sng">
              <a:solidFill>
                <a:schemeClr val="dk1"/>
              </a:solidFill>
              <a:prstDash val="solid"/>
              <a:round/>
              <a:headEnd type="none" w="med" len="med"/>
              <a:tailEnd type="oval" w="med" len="med"/>
            </a:ln>
          </p:spPr>
        </p:sp>
        <p:sp>
          <p:nvSpPr>
            <p:cNvPr id="344" name="Google Shape;344;p22"/>
            <p:cNvSpPr/>
            <p:nvPr/>
          </p:nvSpPr>
          <p:spPr>
            <a:xfrm>
              <a:off x="5978950" y="574525"/>
              <a:ext cx="2952175" cy="2151000"/>
            </a:xfrm>
            <a:custGeom>
              <a:avLst/>
              <a:gdLst/>
              <a:ahLst/>
              <a:cxnLst/>
              <a:rect l="l" t="t" r="r" b="b"/>
              <a:pathLst>
                <a:path w="118087" h="86040" extrusionOk="0">
                  <a:moveTo>
                    <a:pt x="118087" y="86040"/>
                  </a:moveTo>
                  <a:lnTo>
                    <a:pt x="104890" y="86040"/>
                  </a:lnTo>
                  <a:lnTo>
                    <a:pt x="92898" y="74048"/>
                  </a:lnTo>
                  <a:lnTo>
                    <a:pt x="92898" y="10414"/>
                  </a:lnTo>
                  <a:lnTo>
                    <a:pt x="82483" y="0"/>
                  </a:lnTo>
                  <a:lnTo>
                    <a:pt x="0" y="0"/>
                  </a:lnTo>
                </a:path>
              </a:pathLst>
            </a:custGeom>
            <a:noFill/>
            <a:ln w="9525" cap="flat" cmpd="sng">
              <a:solidFill>
                <a:schemeClr val="dk1"/>
              </a:solidFill>
              <a:prstDash val="solid"/>
              <a:round/>
              <a:headEnd type="none" w="med" len="med"/>
              <a:tailEnd type="oval" w="med" len="med"/>
            </a:ln>
          </p:spPr>
        </p:sp>
        <p:sp>
          <p:nvSpPr>
            <p:cNvPr id="345" name="Google Shape;345;p22"/>
            <p:cNvSpPr/>
            <p:nvPr/>
          </p:nvSpPr>
          <p:spPr>
            <a:xfrm>
              <a:off x="6581425" y="484850"/>
              <a:ext cx="2349700" cy="2160350"/>
            </a:xfrm>
            <a:custGeom>
              <a:avLst/>
              <a:gdLst/>
              <a:ahLst/>
              <a:cxnLst/>
              <a:rect l="l" t="t" r="r" b="b"/>
              <a:pathLst>
                <a:path w="93988" h="86414" extrusionOk="0">
                  <a:moveTo>
                    <a:pt x="93988" y="86414"/>
                  </a:moveTo>
                  <a:lnTo>
                    <a:pt x="81823" y="86414"/>
                  </a:lnTo>
                  <a:lnTo>
                    <a:pt x="71725" y="76316"/>
                  </a:lnTo>
                  <a:lnTo>
                    <a:pt x="71725" y="11935"/>
                  </a:lnTo>
                  <a:lnTo>
                    <a:pt x="59790" y="0"/>
                  </a:lnTo>
                  <a:lnTo>
                    <a:pt x="0" y="0"/>
                  </a:lnTo>
                </a:path>
              </a:pathLst>
            </a:custGeom>
            <a:noFill/>
            <a:ln w="9525" cap="flat" cmpd="sng">
              <a:solidFill>
                <a:schemeClr val="dk1"/>
              </a:solidFill>
              <a:prstDash val="solid"/>
              <a:round/>
              <a:headEnd type="none" w="med" len="med"/>
              <a:tailEnd type="oval" w="med" len="med"/>
            </a:ln>
          </p:spPr>
        </p:sp>
      </p:grpSp>
      <p:grpSp>
        <p:nvGrpSpPr>
          <p:cNvPr id="346" name="Google Shape;346;p22"/>
          <p:cNvGrpSpPr/>
          <p:nvPr/>
        </p:nvGrpSpPr>
        <p:grpSpPr>
          <a:xfrm rot="-5400000">
            <a:off x="2799875" y="4482050"/>
            <a:ext cx="470700" cy="368850"/>
            <a:chOff x="215250" y="2072325"/>
            <a:chExt cx="470700" cy="368850"/>
          </a:xfrm>
        </p:grpSpPr>
        <p:cxnSp>
          <p:nvCxnSpPr>
            <p:cNvPr id="347" name="Google Shape;347;p22"/>
            <p:cNvCxnSpPr/>
            <p:nvPr/>
          </p:nvCxnSpPr>
          <p:spPr>
            <a:xfrm>
              <a:off x="215250" y="2072325"/>
              <a:ext cx="258300" cy="0"/>
            </a:xfrm>
            <a:prstGeom prst="straightConnector1">
              <a:avLst/>
            </a:prstGeom>
            <a:noFill/>
            <a:ln w="9525" cap="flat" cmpd="sng">
              <a:solidFill>
                <a:schemeClr val="dk1"/>
              </a:solidFill>
              <a:prstDash val="solid"/>
              <a:round/>
              <a:headEnd type="none" w="med" len="med"/>
              <a:tailEnd type="oval" w="med" len="med"/>
            </a:ln>
          </p:spPr>
        </p:cxnSp>
        <p:cxnSp>
          <p:nvCxnSpPr>
            <p:cNvPr id="348" name="Google Shape;348;p22"/>
            <p:cNvCxnSpPr/>
            <p:nvPr/>
          </p:nvCxnSpPr>
          <p:spPr>
            <a:xfrm>
              <a:off x="215250" y="2150550"/>
              <a:ext cx="367500" cy="0"/>
            </a:xfrm>
            <a:prstGeom prst="straightConnector1">
              <a:avLst/>
            </a:prstGeom>
            <a:noFill/>
            <a:ln w="9525" cap="flat" cmpd="sng">
              <a:solidFill>
                <a:schemeClr val="dk1"/>
              </a:solidFill>
              <a:prstDash val="solid"/>
              <a:round/>
              <a:headEnd type="none" w="med" len="med"/>
              <a:tailEnd type="oval" w="med" len="med"/>
            </a:ln>
          </p:spPr>
        </p:cxnSp>
        <p:cxnSp>
          <p:nvCxnSpPr>
            <p:cNvPr id="349" name="Google Shape;349;p22"/>
            <p:cNvCxnSpPr/>
            <p:nvPr/>
          </p:nvCxnSpPr>
          <p:spPr>
            <a:xfrm>
              <a:off x="215250" y="2441175"/>
              <a:ext cx="470700" cy="0"/>
            </a:xfrm>
            <a:prstGeom prst="straightConnector1">
              <a:avLst/>
            </a:prstGeom>
            <a:noFill/>
            <a:ln w="9525" cap="flat" cmpd="sng">
              <a:solidFill>
                <a:schemeClr val="dk1"/>
              </a:solidFill>
              <a:prstDash val="solid"/>
              <a:round/>
              <a:headEnd type="none" w="med" len="med"/>
              <a:tailEnd type="oval" w="med" len="med"/>
            </a:ln>
          </p:spPr>
        </p:cxnSp>
        <p:cxnSp>
          <p:nvCxnSpPr>
            <p:cNvPr id="350" name="Google Shape;350;p22"/>
            <p:cNvCxnSpPr/>
            <p:nvPr/>
          </p:nvCxnSpPr>
          <p:spPr>
            <a:xfrm>
              <a:off x="215250" y="2366725"/>
              <a:ext cx="212400" cy="0"/>
            </a:xfrm>
            <a:prstGeom prst="straightConnector1">
              <a:avLst/>
            </a:prstGeom>
            <a:noFill/>
            <a:ln w="9525" cap="flat" cmpd="sng">
              <a:solidFill>
                <a:schemeClr val="dk1"/>
              </a:solidFill>
              <a:prstDash val="solid"/>
              <a:round/>
              <a:headEnd type="none" w="med" len="med"/>
              <a:tailEnd type="oval" w="med" len="med"/>
            </a:ln>
          </p:spPr>
        </p:cxnSp>
        <p:cxnSp>
          <p:nvCxnSpPr>
            <p:cNvPr id="351" name="Google Shape;351;p22"/>
            <p:cNvCxnSpPr/>
            <p:nvPr/>
          </p:nvCxnSpPr>
          <p:spPr>
            <a:xfrm>
              <a:off x="215250" y="2225725"/>
              <a:ext cx="373200" cy="0"/>
            </a:xfrm>
            <a:prstGeom prst="straightConnector1">
              <a:avLst/>
            </a:prstGeom>
            <a:noFill/>
            <a:ln w="9525" cap="flat" cmpd="sng">
              <a:solidFill>
                <a:schemeClr val="dk1"/>
              </a:solidFill>
              <a:prstDash val="solid"/>
              <a:round/>
              <a:headEnd type="none" w="med" len="med"/>
              <a:tailEnd type="oval" w="med" len="med"/>
            </a:ln>
          </p:spPr>
        </p:cxnSp>
        <p:cxnSp>
          <p:nvCxnSpPr>
            <p:cNvPr id="352" name="Google Shape;352;p22"/>
            <p:cNvCxnSpPr/>
            <p:nvPr/>
          </p:nvCxnSpPr>
          <p:spPr>
            <a:xfrm>
              <a:off x="215250" y="2292275"/>
              <a:ext cx="101100" cy="0"/>
            </a:xfrm>
            <a:prstGeom prst="straightConnector1">
              <a:avLst/>
            </a:prstGeom>
            <a:noFill/>
            <a:ln w="9525" cap="flat" cmpd="sng">
              <a:solidFill>
                <a:schemeClr val="dk1"/>
              </a:solidFill>
              <a:prstDash val="solid"/>
              <a:round/>
              <a:headEnd type="none" w="med" len="med"/>
              <a:tailEnd type="oval" w="med" len="med"/>
            </a:ln>
          </p:spPr>
        </p:cxnSp>
      </p:grpSp>
      <p:grpSp>
        <p:nvGrpSpPr>
          <p:cNvPr id="353" name="Google Shape;353;p22"/>
          <p:cNvGrpSpPr/>
          <p:nvPr/>
        </p:nvGrpSpPr>
        <p:grpSpPr>
          <a:xfrm rot="5400000">
            <a:off x="327775" y="279375"/>
            <a:ext cx="470700" cy="368850"/>
            <a:chOff x="215250" y="2072325"/>
            <a:chExt cx="470700" cy="368850"/>
          </a:xfrm>
        </p:grpSpPr>
        <p:cxnSp>
          <p:nvCxnSpPr>
            <p:cNvPr id="354" name="Google Shape;354;p22"/>
            <p:cNvCxnSpPr/>
            <p:nvPr/>
          </p:nvCxnSpPr>
          <p:spPr>
            <a:xfrm>
              <a:off x="215250" y="2072325"/>
              <a:ext cx="258300" cy="0"/>
            </a:xfrm>
            <a:prstGeom prst="straightConnector1">
              <a:avLst/>
            </a:prstGeom>
            <a:noFill/>
            <a:ln w="9525" cap="flat" cmpd="sng">
              <a:solidFill>
                <a:schemeClr val="dk1"/>
              </a:solidFill>
              <a:prstDash val="solid"/>
              <a:round/>
              <a:headEnd type="none" w="med" len="med"/>
              <a:tailEnd type="oval" w="med" len="med"/>
            </a:ln>
          </p:spPr>
        </p:cxnSp>
        <p:cxnSp>
          <p:nvCxnSpPr>
            <p:cNvPr id="355" name="Google Shape;355;p22"/>
            <p:cNvCxnSpPr/>
            <p:nvPr/>
          </p:nvCxnSpPr>
          <p:spPr>
            <a:xfrm>
              <a:off x="215250" y="2150550"/>
              <a:ext cx="367500" cy="0"/>
            </a:xfrm>
            <a:prstGeom prst="straightConnector1">
              <a:avLst/>
            </a:prstGeom>
            <a:noFill/>
            <a:ln w="9525" cap="flat" cmpd="sng">
              <a:solidFill>
                <a:schemeClr val="dk1"/>
              </a:solidFill>
              <a:prstDash val="solid"/>
              <a:round/>
              <a:headEnd type="none" w="med" len="med"/>
              <a:tailEnd type="oval" w="med" len="med"/>
            </a:ln>
          </p:spPr>
        </p:cxnSp>
        <p:cxnSp>
          <p:nvCxnSpPr>
            <p:cNvPr id="356" name="Google Shape;356;p22"/>
            <p:cNvCxnSpPr/>
            <p:nvPr/>
          </p:nvCxnSpPr>
          <p:spPr>
            <a:xfrm>
              <a:off x="215250" y="2441175"/>
              <a:ext cx="470700" cy="0"/>
            </a:xfrm>
            <a:prstGeom prst="straightConnector1">
              <a:avLst/>
            </a:prstGeom>
            <a:noFill/>
            <a:ln w="9525" cap="flat" cmpd="sng">
              <a:solidFill>
                <a:schemeClr val="dk1"/>
              </a:solidFill>
              <a:prstDash val="solid"/>
              <a:round/>
              <a:headEnd type="none" w="med" len="med"/>
              <a:tailEnd type="oval" w="med" len="med"/>
            </a:ln>
          </p:spPr>
        </p:cxnSp>
        <p:cxnSp>
          <p:nvCxnSpPr>
            <p:cNvPr id="357" name="Google Shape;357;p22"/>
            <p:cNvCxnSpPr/>
            <p:nvPr/>
          </p:nvCxnSpPr>
          <p:spPr>
            <a:xfrm>
              <a:off x="215250" y="2366725"/>
              <a:ext cx="212400" cy="0"/>
            </a:xfrm>
            <a:prstGeom prst="straightConnector1">
              <a:avLst/>
            </a:prstGeom>
            <a:noFill/>
            <a:ln w="9525" cap="flat" cmpd="sng">
              <a:solidFill>
                <a:schemeClr val="dk1"/>
              </a:solidFill>
              <a:prstDash val="solid"/>
              <a:round/>
              <a:headEnd type="none" w="med" len="med"/>
              <a:tailEnd type="oval" w="med" len="med"/>
            </a:ln>
          </p:spPr>
        </p:cxnSp>
        <p:cxnSp>
          <p:nvCxnSpPr>
            <p:cNvPr id="358" name="Google Shape;358;p22"/>
            <p:cNvCxnSpPr/>
            <p:nvPr/>
          </p:nvCxnSpPr>
          <p:spPr>
            <a:xfrm>
              <a:off x="215250" y="2225725"/>
              <a:ext cx="373200" cy="0"/>
            </a:xfrm>
            <a:prstGeom prst="straightConnector1">
              <a:avLst/>
            </a:prstGeom>
            <a:noFill/>
            <a:ln w="9525" cap="flat" cmpd="sng">
              <a:solidFill>
                <a:schemeClr val="dk1"/>
              </a:solidFill>
              <a:prstDash val="solid"/>
              <a:round/>
              <a:headEnd type="none" w="med" len="med"/>
              <a:tailEnd type="oval" w="med" len="med"/>
            </a:ln>
          </p:spPr>
        </p:cxnSp>
        <p:cxnSp>
          <p:nvCxnSpPr>
            <p:cNvPr id="359" name="Google Shape;359;p22"/>
            <p:cNvCxnSpPr/>
            <p:nvPr/>
          </p:nvCxnSpPr>
          <p:spPr>
            <a:xfrm>
              <a:off x="215250" y="2292275"/>
              <a:ext cx="101100" cy="0"/>
            </a:xfrm>
            <a:prstGeom prst="straightConnector1">
              <a:avLst/>
            </a:prstGeom>
            <a:noFill/>
            <a:ln w="9525" cap="flat" cmpd="sng">
              <a:solidFill>
                <a:schemeClr val="dk1"/>
              </a:solidFill>
              <a:prstDash val="solid"/>
              <a:round/>
              <a:headEnd type="none" w="med" len="med"/>
              <a:tailEnd type="oval"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5">
  <p:cSld name="CUSTOM_3">
    <p:spTree>
      <p:nvGrpSpPr>
        <p:cNvPr id="1" name="Shape 360"/>
        <p:cNvGrpSpPr/>
        <p:nvPr/>
      </p:nvGrpSpPr>
      <p:grpSpPr>
        <a:xfrm>
          <a:off x="0" y="0"/>
          <a:ext cx="0" cy="0"/>
          <a:chOff x="0" y="0"/>
          <a:chExt cx="0" cy="0"/>
        </a:xfrm>
      </p:grpSpPr>
      <p:pic>
        <p:nvPicPr>
          <p:cNvPr id="361" name="Google Shape;361;p23"/>
          <p:cNvPicPr preferRelativeResize="0"/>
          <p:nvPr/>
        </p:nvPicPr>
        <p:blipFill rotWithShape="1">
          <a:blip r:embed="rId2">
            <a:alphaModFix amt="75000"/>
          </a:blip>
          <a:srcRect l="1047" t="5939" r="1047" b="5939"/>
          <a:stretch/>
        </p:blipFill>
        <p:spPr>
          <a:xfrm flipH="1">
            <a:off x="-1" y="0"/>
            <a:ext cx="9144000" cy="5143500"/>
          </a:xfrm>
          <a:prstGeom prst="rect">
            <a:avLst/>
          </a:prstGeom>
          <a:noFill/>
          <a:ln>
            <a:noFill/>
          </a:ln>
        </p:spPr>
      </p:pic>
      <p:sp>
        <p:nvSpPr>
          <p:cNvPr id="362" name="Google Shape;362;p23"/>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txBox="1">
            <a:spLocks noGrp="1"/>
          </p:cNvSpPr>
          <p:nvPr>
            <p:ph type="body" idx="1"/>
          </p:nvPr>
        </p:nvSpPr>
        <p:spPr>
          <a:xfrm>
            <a:off x="720000" y="1219800"/>
            <a:ext cx="7678500" cy="3383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64" name="Google Shape;364;p23"/>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2">
    <p:spTree>
      <p:nvGrpSpPr>
        <p:cNvPr id="1" name="Shape 365"/>
        <p:cNvGrpSpPr/>
        <p:nvPr/>
      </p:nvGrpSpPr>
      <p:grpSpPr>
        <a:xfrm>
          <a:off x="0" y="0"/>
          <a:ext cx="0" cy="0"/>
          <a:chOff x="0" y="0"/>
          <a:chExt cx="0" cy="0"/>
        </a:xfrm>
      </p:grpSpPr>
      <p:pic>
        <p:nvPicPr>
          <p:cNvPr id="366" name="Google Shape;366;p24"/>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367" name="Google Shape;367;p24"/>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txBox="1">
            <a:spLocks noGrp="1"/>
          </p:cNvSpPr>
          <p:nvPr>
            <p:ph type="subTitle" idx="1"/>
          </p:nvPr>
        </p:nvSpPr>
        <p:spPr>
          <a:xfrm>
            <a:off x="2095275" y="3167238"/>
            <a:ext cx="22029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369" name="Google Shape;369;p24"/>
          <p:cNvSpPr txBox="1">
            <a:spLocks noGrp="1"/>
          </p:cNvSpPr>
          <p:nvPr>
            <p:ph type="subTitle" idx="2"/>
          </p:nvPr>
        </p:nvSpPr>
        <p:spPr>
          <a:xfrm>
            <a:off x="2095275" y="3617325"/>
            <a:ext cx="2202900" cy="51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0" name="Google Shape;370;p24"/>
          <p:cNvSpPr txBox="1">
            <a:spLocks noGrp="1"/>
          </p:cNvSpPr>
          <p:nvPr>
            <p:ph type="subTitle" idx="3"/>
          </p:nvPr>
        </p:nvSpPr>
        <p:spPr>
          <a:xfrm>
            <a:off x="4845825" y="3617325"/>
            <a:ext cx="2202900" cy="51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1" name="Google Shape;371;p24"/>
          <p:cNvSpPr txBox="1">
            <a:spLocks noGrp="1"/>
          </p:cNvSpPr>
          <p:nvPr>
            <p:ph type="subTitle" idx="4"/>
          </p:nvPr>
        </p:nvSpPr>
        <p:spPr>
          <a:xfrm>
            <a:off x="4845824" y="3167238"/>
            <a:ext cx="22029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372" name="Google Shape;372;p24"/>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373"/>
        <p:cNvGrpSpPr/>
        <p:nvPr/>
      </p:nvGrpSpPr>
      <p:grpSpPr>
        <a:xfrm>
          <a:off x="0" y="0"/>
          <a:ext cx="0" cy="0"/>
          <a:chOff x="0" y="0"/>
          <a:chExt cx="0" cy="0"/>
        </a:xfrm>
      </p:grpSpPr>
      <p:pic>
        <p:nvPicPr>
          <p:cNvPr id="374" name="Google Shape;374;p25"/>
          <p:cNvPicPr preferRelativeResize="0"/>
          <p:nvPr/>
        </p:nvPicPr>
        <p:blipFill rotWithShape="1">
          <a:blip r:embed="rId2">
            <a:alphaModFix amt="75000"/>
          </a:blip>
          <a:srcRect l="1047" t="5939" r="1047" b="5939"/>
          <a:stretch/>
        </p:blipFill>
        <p:spPr>
          <a:xfrm flipH="1">
            <a:off x="-1" y="0"/>
            <a:ext cx="9144000" cy="5143500"/>
          </a:xfrm>
          <a:prstGeom prst="rect">
            <a:avLst/>
          </a:prstGeom>
          <a:noFill/>
          <a:ln>
            <a:noFill/>
          </a:ln>
        </p:spPr>
      </p:pic>
      <p:sp>
        <p:nvSpPr>
          <p:cNvPr id="375" name="Google Shape;375;p25"/>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txBox="1">
            <a:spLocks noGrp="1"/>
          </p:cNvSpPr>
          <p:nvPr>
            <p:ph type="subTitle" idx="1"/>
          </p:nvPr>
        </p:nvSpPr>
        <p:spPr>
          <a:xfrm>
            <a:off x="1688962" y="2478225"/>
            <a:ext cx="2554800" cy="466200"/>
          </a:xfrm>
          <a:prstGeom prst="rect">
            <a:avLst/>
          </a:prstGeom>
          <a:solidFill>
            <a:srgbClr val="000000">
              <a:alpha val="15189"/>
            </a:srgbClr>
          </a:solidFill>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377" name="Google Shape;377;p25"/>
          <p:cNvSpPr txBox="1">
            <a:spLocks noGrp="1"/>
          </p:cNvSpPr>
          <p:nvPr>
            <p:ph type="subTitle" idx="2"/>
          </p:nvPr>
        </p:nvSpPr>
        <p:spPr>
          <a:xfrm>
            <a:off x="4900243" y="2478225"/>
            <a:ext cx="2554800" cy="466200"/>
          </a:xfrm>
          <a:prstGeom prst="rect">
            <a:avLst/>
          </a:prstGeom>
          <a:solidFill>
            <a:srgbClr val="000000">
              <a:alpha val="15189"/>
            </a:srgbClr>
          </a:solidFill>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378" name="Google Shape;378;p25"/>
          <p:cNvSpPr txBox="1">
            <a:spLocks noGrp="1"/>
          </p:cNvSpPr>
          <p:nvPr>
            <p:ph type="subTitle" idx="3"/>
          </p:nvPr>
        </p:nvSpPr>
        <p:spPr>
          <a:xfrm>
            <a:off x="1688974" y="2893360"/>
            <a:ext cx="2554800" cy="106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9" name="Google Shape;379;p25"/>
          <p:cNvSpPr txBox="1">
            <a:spLocks noGrp="1"/>
          </p:cNvSpPr>
          <p:nvPr>
            <p:ph type="subTitle" idx="4"/>
          </p:nvPr>
        </p:nvSpPr>
        <p:spPr>
          <a:xfrm>
            <a:off x="4900241" y="2893347"/>
            <a:ext cx="2554800" cy="106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0" name="Google Shape;380;p25"/>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1" name="Google Shape;381;p25"/>
          <p:cNvSpPr/>
          <p:nvPr/>
        </p:nvSpPr>
        <p:spPr>
          <a:xfrm flipH="1">
            <a:off x="8127059" y="502700"/>
            <a:ext cx="582400" cy="101150"/>
          </a:xfrm>
          <a:custGeom>
            <a:avLst/>
            <a:gdLst/>
            <a:ahLst/>
            <a:cxnLst/>
            <a:rect l="l" t="t" r="r" b="b"/>
            <a:pathLst>
              <a:path w="23296" h="4046" extrusionOk="0">
                <a:moveTo>
                  <a:pt x="0" y="0"/>
                </a:moveTo>
                <a:lnTo>
                  <a:pt x="6621" y="0"/>
                </a:lnTo>
                <a:lnTo>
                  <a:pt x="10668" y="4046"/>
                </a:lnTo>
                <a:lnTo>
                  <a:pt x="23296" y="4046"/>
                </a:lnTo>
              </a:path>
            </a:pathLst>
          </a:custGeom>
          <a:noFill/>
          <a:ln w="9525" cap="flat" cmpd="sng">
            <a:solidFill>
              <a:schemeClr val="dk1"/>
            </a:solidFill>
            <a:prstDash val="solid"/>
            <a:round/>
            <a:headEnd type="none" w="med" len="med"/>
            <a:tailEnd type="oval" w="med" len="med"/>
          </a:ln>
        </p:spPr>
      </p:sp>
      <p:cxnSp>
        <p:nvCxnSpPr>
          <p:cNvPr id="382" name="Google Shape;382;p25"/>
          <p:cNvCxnSpPr/>
          <p:nvPr/>
        </p:nvCxnSpPr>
        <p:spPr>
          <a:xfrm rot="10800000">
            <a:off x="494213" y="4689850"/>
            <a:ext cx="521100" cy="0"/>
          </a:xfrm>
          <a:prstGeom prst="straightConnector1">
            <a:avLst/>
          </a:prstGeom>
          <a:noFill/>
          <a:ln w="9525" cap="flat" cmpd="sng">
            <a:solidFill>
              <a:schemeClr val="dk1"/>
            </a:solidFill>
            <a:prstDash val="solid"/>
            <a:round/>
            <a:headEnd type="oval" w="med" len="med"/>
            <a:tailEnd type="none" w="med" len="med"/>
          </a:ln>
        </p:spPr>
      </p:cxnSp>
      <p:grpSp>
        <p:nvGrpSpPr>
          <p:cNvPr id="383" name="Google Shape;383;p25"/>
          <p:cNvGrpSpPr/>
          <p:nvPr/>
        </p:nvGrpSpPr>
        <p:grpSpPr>
          <a:xfrm>
            <a:off x="358625" y="232375"/>
            <a:ext cx="814775" cy="2146000"/>
            <a:chOff x="358625" y="232375"/>
            <a:chExt cx="814775" cy="2146000"/>
          </a:xfrm>
        </p:grpSpPr>
        <p:sp>
          <p:nvSpPr>
            <p:cNvPr id="384" name="Google Shape;384;p25"/>
            <p:cNvSpPr/>
            <p:nvPr/>
          </p:nvSpPr>
          <p:spPr>
            <a:xfrm>
              <a:off x="358625" y="241000"/>
              <a:ext cx="654125" cy="1377100"/>
            </a:xfrm>
            <a:custGeom>
              <a:avLst/>
              <a:gdLst/>
              <a:ahLst/>
              <a:cxnLst/>
              <a:rect l="l" t="t" r="r" b="b"/>
              <a:pathLst>
                <a:path w="26165" h="55084" extrusionOk="0">
                  <a:moveTo>
                    <a:pt x="0" y="55084"/>
                  </a:moveTo>
                  <a:lnTo>
                    <a:pt x="0" y="16066"/>
                  </a:lnTo>
                  <a:lnTo>
                    <a:pt x="12451" y="3615"/>
                  </a:lnTo>
                  <a:lnTo>
                    <a:pt x="26165" y="3615"/>
                  </a:lnTo>
                  <a:lnTo>
                    <a:pt x="26165" y="0"/>
                  </a:lnTo>
                </a:path>
              </a:pathLst>
            </a:custGeom>
            <a:noFill/>
            <a:ln w="9525" cap="flat" cmpd="sng">
              <a:solidFill>
                <a:schemeClr val="dk1"/>
              </a:solidFill>
              <a:prstDash val="solid"/>
              <a:round/>
              <a:headEnd type="oval" w="med" len="med"/>
              <a:tailEnd type="none" w="med" len="med"/>
            </a:ln>
          </p:spPr>
        </p:sp>
        <p:sp>
          <p:nvSpPr>
            <p:cNvPr id="385" name="Google Shape;385;p25"/>
            <p:cNvSpPr/>
            <p:nvPr/>
          </p:nvSpPr>
          <p:spPr>
            <a:xfrm>
              <a:off x="430350" y="232375"/>
              <a:ext cx="662725" cy="2146000"/>
            </a:xfrm>
            <a:custGeom>
              <a:avLst/>
              <a:gdLst/>
              <a:ahLst/>
              <a:cxnLst/>
              <a:rect l="l" t="t" r="r" b="b"/>
              <a:pathLst>
                <a:path w="26509" h="85840" extrusionOk="0">
                  <a:moveTo>
                    <a:pt x="0" y="85840"/>
                  </a:moveTo>
                  <a:lnTo>
                    <a:pt x="115" y="17673"/>
                  </a:lnTo>
                  <a:lnTo>
                    <a:pt x="10500" y="7288"/>
                  </a:lnTo>
                  <a:lnTo>
                    <a:pt x="26509" y="7288"/>
                  </a:lnTo>
                  <a:lnTo>
                    <a:pt x="26509" y="0"/>
                  </a:lnTo>
                </a:path>
              </a:pathLst>
            </a:custGeom>
            <a:noFill/>
            <a:ln w="9525" cap="flat" cmpd="sng">
              <a:solidFill>
                <a:schemeClr val="dk1"/>
              </a:solidFill>
              <a:prstDash val="solid"/>
              <a:round/>
              <a:headEnd type="oval" w="med" len="med"/>
              <a:tailEnd type="none" w="med" len="med"/>
            </a:ln>
          </p:spPr>
        </p:sp>
        <p:sp>
          <p:nvSpPr>
            <p:cNvPr id="386" name="Google Shape;386;p25"/>
            <p:cNvSpPr/>
            <p:nvPr/>
          </p:nvSpPr>
          <p:spPr>
            <a:xfrm>
              <a:off x="522150" y="243875"/>
              <a:ext cx="651250" cy="1844750"/>
            </a:xfrm>
            <a:custGeom>
              <a:avLst/>
              <a:gdLst/>
              <a:ahLst/>
              <a:cxnLst/>
              <a:rect l="l" t="t" r="r" b="b"/>
              <a:pathLst>
                <a:path w="26050" h="73790" extrusionOk="0">
                  <a:moveTo>
                    <a:pt x="0" y="73790"/>
                  </a:moveTo>
                  <a:lnTo>
                    <a:pt x="0" y="18361"/>
                  </a:lnTo>
                  <a:lnTo>
                    <a:pt x="8263" y="10098"/>
                  </a:lnTo>
                  <a:lnTo>
                    <a:pt x="26050" y="10098"/>
                  </a:lnTo>
                  <a:lnTo>
                    <a:pt x="26050" y="0"/>
                  </a:lnTo>
                </a:path>
              </a:pathLst>
            </a:custGeom>
            <a:noFill/>
            <a:ln w="9525" cap="flat" cmpd="sng">
              <a:solidFill>
                <a:schemeClr val="dk1"/>
              </a:solidFill>
              <a:prstDash val="solid"/>
              <a:round/>
              <a:headEnd type="oval" w="med" len="med"/>
              <a:tailEnd type="none" w="med" len="med"/>
            </a:ln>
          </p:spPr>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87"/>
        <p:cNvGrpSpPr/>
        <p:nvPr/>
      </p:nvGrpSpPr>
      <p:grpSpPr>
        <a:xfrm>
          <a:off x="0" y="0"/>
          <a:ext cx="0" cy="0"/>
          <a:chOff x="0" y="0"/>
          <a:chExt cx="0" cy="0"/>
        </a:xfrm>
      </p:grpSpPr>
      <p:pic>
        <p:nvPicPr>
          <p:cNvPr id="388" name="Google Shape;388;p26"/>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389" name="Google Shape;389;p26"/>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6"/>
          <p:cNvSpPr txBox="1">
            <a:spLocks noGrp="1"/>
          </p:cNvSpPr>
          <p:nvPr>
            <p:ph type="subTitle" idx="1"/>
          </p:nvPr>
        </p:nvSpPr>
        <p:spPr>
          <a:xfrm>
            <a:off x="720000" y="2478223"/>
            <a:ext cx="23364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391" name="Google Shape;391;p26"/>
          <p:cNvSpPr txBox="1">
            <a:spLocks noGrp="1"/>
          </p:cNvSpPr>
          <p:nvPr>
            <p:ph type="subTitle" idx="2"/>
          </p:nvPr>
        </p:nvSpPr>
        <p:spPr>
          <a:xfrm>
            <a:off x="720000" y="2896044"/>
            <a:ext cx="2336400" cy="7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2" name="Google Shape;392;p26"/>
          <p:cNvSpPr txBox="1">
            <a:spLocks noGrp="1"/>
          </p:cNvSpPr>
          <p:nvPr>
            <p:ph type="subTitle" idx="3"/>
          </p:nvPr>
        </p:nvSpPr>
        <p:spPr>
          <a:xfrm>
            <a:off x="3403800" y="2896044"/>
            <a:ext cx="2336400" cy="7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3" name="Google Shape;393;p26"/>
          <p:cNvSpPr txBox="1">
            <a:spLocks noGrp="1"/>
          </p:cNvSpPr>
          <p:nvPr>
            <p:ph type="subTitle" idx="4"/>
          </p:nvPr>
        </p:nvSpPr>
        <p:spPr>
          <a:xfrm>
            <a:off x="6087600" y="2896044"/>
            <a:ext cx="2336400" cy="7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4" name="Google Shape;394;p26"/>
          <p:cNvSpPr txBox="1">
            <a:spLocks noGrp="1"/>
          </p:cNvSpPr>
          <p:nvPr>
            <p:ph type="subTitle" idx="5"/>
          </p:nvPr>
        </p:nvSpPr>
        <p:spPr>
          <a:xfrm>
            <a:off x="3403800" y="2478223"/>
            <a:ext cx="23364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395" name="Google Shape;395;p26"/>
          <p:cNvSpPr txBox="1">
            <a:spLocks noGrp="1"/>
          </p:cNvSpPr>
          <p:nvPr>
            <p:ph type="subTitle" idx="6"/>
          </p:nvPr>
        </p:nvSpPr>
        <p:spPr>
          <a:xfrm>
            <a:off x="6087600" y="2478223"/>
            <a:ext cx="23364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396" name="Google Shape;396;p26"/>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97" name="Google Shape;397;p26"/>
          <p:cNvGrpSpPr/>
          <p:nvPr/>
        </p:nvGrpSpPr>
        <p:grpSpPr>
          <a:xfrm>
            <a:off x="1397925" y="4418225"/>
            <a:ext cx="7534325" cy="271625"/>
            <a:chOff x="1397925" y="4418225"/>
            <a:chExt cx="7534325" cy="271625"/>
          </a:xfrm>
        </p:grpSpPr>
        <p:grpSp>
          <p:nvGrpSpPr>
            <p:cNvPr id="398" name="Google Shape;398;p26"/>
            <p:cNvGrpSpPr/>
            <p:nvPr/>
          </p:nvGrpSpPr>
          <p:grpSpPr>
            <a:xfrm flipH="1">
              <a:off x="6932241" y="4418225"/>
              <a:ext cx="2000009" cy="241000"/>
              <a:chOff x="214991" y="4418225"/>
              <a:chExt cx="2000009" cy="241000"/>
            </a:xfrm>
          </p:grpSpPr>
          <p:cxnSp>
            <p:nvCxnSpPr>
              <p:cNvPr id="399" name="Google Shape;399;p26"/>
              <p:cNvCxnSpPr/>
              <p:nvPr/>
            </p:nvCxnSpPr>
            <p:spPr>
              <a:xfrm>
                <a:off x="220900" y="4418225"/>
                <a:ext cx="1994100" cy="0"/>
              </a:xfrm>
              <a:prstGeom prst="straightConnector1">
                <a:avLst/>
              </a:prstGeom>
              <a:noFill/>
              <a:ln w="9525" cap="flat" cmpd="sng">
                <a:solidFill>
                  <a:schemeClr val="dk1"/>
                </a:solidFill>
                <a:prstDash val="solid"/>
                <a:round/>
                <a:headEnd type="none" w="med" len="med"/>
                <a:tailEnd type="oval" w="med" len="med"/>
              </a:ln>
            </p:spPr>
          </p:cxnSp>
          <p:cxnSp>
            <p:nvCxnSpPr>
              <p:cNvPr id="400" name="Google Shape;400;p26"/>
              <p:cNvCxnSpPr/>
              <p:nvPr/>
            </p:nvCxnSpPr>
            <p:spPr>
              <a:xfrm>
                <a:off x="220737" y="4501425"/>
                <a:ext cx="1520700" cy="0"/>
              </a:xfrm>
              <a:prstGeom prst="straightConnector1">
                <a:avLst/>
              </a:prstGeom>
              <a:noFill/>
              <a:ln w="9525" cap="flat" cmpd="sng">
                <a:solidFill>
                  <a:schemeClr val="dk1"/>
                </a:solidFill>
                <a:prstDash val="solid"/>
                <a:round/>
                <a:headEnd type="none" w="med" len="med"/>
                <a:tailEnd type="oval" w="med" len="med"/>
              </a:ln>
            </p:spPr>
          </p:cxnSp>
          <p:cxnSp>
            <p:nvCxnSpPr>
              <p:cNvPr id="401" name="Google Shape;401;p26"/>
              <p:cNvCxnSpPr/>
              <p:nvPr/>
            </p:nvCxnSpPr>
            <p:spPr>
              <a:xfrm>
                <a:off x="214991" y="4576025"/>
                <a:ext cx="1922400" cy="0"/>
              </a:xfrm>
              <a:prstGeom prst="straightConnector1">
                <a:avLst/>
              </a:prstGeom>
              <a:noFill/>
              <a:ln w="9525" cap="flat" cmpd="sng">
                <a:solidFill>
                  <a:schemeClr val="dk1"/>
                </a:solidFill>
                <a:prstDash val="solid"/>
                <a:round/>
                <a:headEnd type="none" w="med" len="med"/>
                <a:tailEnd type="oval" w="med" len="med"/>
              </a:ln>
            </p:spPr>
          </p:cxnSp>
          <p:cxnSp>
            <p:nvCxnSpPr>
              <p:cNvPr id="402" name="Google Shape;402;p26"/>
              <p:cNvCxnSpPr/>
              <p:nvPr/>
            </p:nvCxnSpPr>
            <p:spPr>
              <a:xfrm>
                <a:off x="220741" y="4659225"/>
                <a:ext cx="1778700" cy="0"/>
              </a:xfrm>
              <a:prstGeom prst="straightConnector1">
                <a:avLst/>
              </a:prstGeom>
              <a:noFill/>
              <a:ln w="9525" cap="flat" cmpd="sng">
                <a:solidFill>
                  <a:schemeClr val="dk1"/>
                </a:solidFill>
                <a:prstDash val="solid"/>
                <a:round/>
                <a:headEnd type="none" w="med" len="med"/>
                <a:tailEnd type="oval" w="med" len="med"/>
              </a:ln>
            </p:spPr>
          </p:cxnSp>
        </p:grpSp>
        <p:cxnSp>
          <p:nvCxnSpPr>
            <p:cNvPr id="403" name="Google Shape;403;p26"/>
            <p:cNvCxnSpPr/>
            <p:nvPr/>
          </p:nvCxnSpPr>
          <p:spPr>
            <a:xfrm rot="10800000">
              <a:off x="1397925" y="4689850"/>
              <a:ext cx="521100" cy="0"/>
            </a:xfrm>
            <a:prstGeom prst="straightConnector1">
              <a:avLst/>
            </a:prstGeom>
            <a:noFill/>
            <a:ln w="9525" cap="flat" cmpd="sng">
              <a:solidFill>
                <a:schemeClr val="dk1"/>
              </a:solidFill>
              <a:prstDash val="solid"/>
              <a:round/>
              <a:headEnd type="oval" w="med" len="med"/>
              <a:tailEnd type="oval" w="med" len="med"/>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BLANK_1_1_1_2_1_1">
    <p:spTree>
      <p:nvGrpSpPr>
        <p:cNvPr id="1" name="Shape 404"/>
        <p:cNvGrpSpPr/>
        <p:nvPr/>
      </p:nvGrpSpPr>
      <p:grpSpPr>
        <a:xfrm>
          <a:off x="0" y="0"/>
          <a:ext cx="0" cy="0"/>
          <a:chOff x="0" y="0"/>
          <a:chExt cx="0" cy="0"/>
        </a:xfrm>
      </p:grpSpPr>
      <p:pic>
        <p:nvPicPr>
          <p:cNvPr id="405" name="Google Shape;405;p27"/>
          <p:cNvPicPr preferRelativeResize="0"/>
          <p:nvPr/>
        </p:nvPicPr>
        <p:blipFill rotWithShape="1">
          <a:blip r:embed="rId2">
            <a:alphaModFix amt="80000"/>
          </a:blip>
          <a:srcRect l="1047" t="5939" r="1047" b="5939"/>
          <a:stretch/>
        </p:blipFill>
        <p:spPr>
          <a:xfrm rot="5400000" flipH="1">
            <a:off x="1989051" y="-2005849"/>
            <a:ext cx="5165899" cy="9155199"/>
          </a:xfrm>
          <a:prstGeom prst="rect">
            <a:avLst/>
          </a:prstGeom>
          <a:noFill/>
          <a:ln>
            <a:noFill/>
          </a:ln>
        </p:spPr>
      </p:pic>
      <p:sp>
        <p:nvSpPr>
          <p:cNvPr id="406" name="Google Shape;406;p27"/>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txBox="1">
            <a:spLocks noGrp="1"/>
          </p:cNvSpPr>
          <p:nvPr>
            <p:ph type="subTitle" idx="1"/>
          </p:nvPr>
        </p:nvSpPr>
        <p:spPr>
          <a:xfrm>
            <a:off x="2682900" y="1420175"/>
            <a:ext cx="2856600" cy="379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08" name="Google Shape;408;p27"/>
          <p:cNvSpPr txBox="1">
            <a:spLocks noGrp="1"/>
          </p:cNvSpPr>
          <p:nvPr>
            <p:ph type="subTitle" idx="2"/>
          </p:nvPr>
        </p:nvSpPr>
        <p:spPr>
          <a:xfrm>
            <a:off x="2682900" y="1799379"/>
            <a:ext cx="4503300" cy="51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9" name="Google Shape;409;p27"/>
          <p:cNvSpPr txBox="1">
            <a:spLocks noGrp="1"/>
          </p:cNvSpPr>
          <p:nvPr>
            <p:ph type="subTitle" idx="3"/>
          </p:nvPr>
        </p:nvSpPr>
        <p:spPr>
          <a:xfrm>
            <a:off x="2682900" y="2941642"/>
            <a:ext cx="4503300" cy="51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 name="Google Shape;410;p27"/>
          <p:cNvSpPr txBox="1">
            <a:spLocks noGrp="1"/>
          </p:cNvSpPr>
          <p:nvPr>
            <p:ph type="subTitle" idx="4"/>
          </p:nvPr>
        </p:nvSpPr>
        <p:spPr>
          <a:xfrm>
            <a:off x="2682897" y="4083904"/>
            <a:ext cx="4503300" cy="51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1" name="Google Shape;411;p27"/>
          <p:cNvSpPr txBox="1">
            <a:spLocks noGrp="1"/>
          </p:cNvSpPr>
          <p:nvPr>
            <p:ph type="subTitle" idx="5"/>
          </p:nvPr>
        </p:nvSpPr>
        <p:spPr>
          <a:xfrm>
            <a:off x="2682900" y="2562437"/>
            <a:ext cx="2856600" cy="379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12" name="Google Shape;412;p27"/>
          <p:cNvSpPr txBox="1">
            <a:spLocks noGrp="1"/>
          </p:cNvSpPr>
          <p:nvPr>
            <p:ph type="subTitle" idx="6"/>
          </p:nvPr>
        </p:nvSpPr>
        <p:spPr>
          <a:xfrm>
            <a:off x="2682900" y="3704700"/>
            <a:ext cx="2856600" cy="379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13" name="Google Shape;413;p27"/>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14"/>
        <p:cNvGrpSpPr/>
        <p:nvPr/>
      </p:nvGrpSpPr>
      <p:grpSpPr>
        <a:xfrm>
          <a:off x="0" y="0"/>
          <a:ext cx="0" cy="0"/>
          <a:chOff x="0" y="0"/>
          <a:chExt cx="0" cy="0"/>
        </a:xfrm>
      </p:grpSpPr>
      <p:pic>
        <p:nvPicPr>
          <p:cNvPr id="415" name="Google Shape;415;p28"/>
          <p:cNvPicPr preferRelativeResize="0"/>
          <p:nvPr/>
        </p:nvPicPr>
        <p:blipFill rotWithShape="1">
          <a:blip r:embed="rId2">
            <a:alphaModFix amt="75000"/>
          </a:blip>
          <a:srcRect l="1047" t="5939" r="1047" b="5939"/>
          <a:stretch/>
        </p:blipFill>
        <p:spPr>
          <a:xfrm>
            <a:off x="0" y="0"/>
            <a:ext cx="9144000" cy="5143500"/>
          </a:xfrm>
          <a:prstGeom prst="rect">
            <a:avLst/>
          </a:prstGeom>
          <a:noFill/>
          <a:ln>
            <a:noFill/>
          </a:ln>
        </p:spPr>
      </p:pic>
      <p:sp>
        <p:nvSpPr>
          <p:cNvPr id="416" name="Google Shape;416;p28"/>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txBox="1">
            <a:spLocks noGrp="1"/>
          </p:cNvSpPr>
          <p:nvPr>
            <p:ph type="subTitle" idx="1"/>
          </p:nvPr>
        </p:nvSpPr>
        <p:spPr>
          <a:xfrm>
            <a:off x="1769874" y="1560588"/>
            <a:ext cx="2354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18" name="Google Shape;418;p28"/>
          <p:cNvSpPr txBox="1">
            <a:spLocks noGrp="1"/>
          </p:cNvSpPr>
          <p:nvPr>
            <p:ph type="subTitle" idx="2"/>
          </p:nvPr>
        </p:nvSpPr>
        <p:spPr>
          <a:xfrm>
            <a:off x="1769874" y="2000457"/>
            <a:ext cx="2354700" cy="80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9" name="Google Shape;419;p28"/>
          <p:cNvSpPr txBox="1">
            <a:spLocks noGrp="1"/>
          </p:cNvSpPr>
          <p:nvPr>
            <p:ph type="subTitle" idx="3"/>
          </p:nvPr>
        </p:nvSpPr>
        <p:spPr>
          <a:xfrm>
            <a:off x="5019426" y="2000457"/>
            <a:ext cx="2354700" cy="8052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0" name="Google Shape;420;p28"/>
          <p:cNvSpPr txBox="1">
            <a:spLocks noGrp="1"/>
          </p:cNvSpPr>
          <p:nvPr>
            <p:ph type="subTitle" idx="4"/>
          </p:nvPr>
        </p:nvSpPr>
        <p:spPr>
          <a:xfrm>
            <a:off x="1769875" y="3448387"/>
            <a:ext cx="2354700" cy="805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1" name="Google Shape;421;p28"/>
          <p:cNvSpPr txBox="1">
            <a:spLocks noGrp="1"/>
          </p:cNvSpPr>
          <p:nvPr>
            <p:ph type="subTitle" idx="5"/>
          </p:nvPr>
        </p:nvSpPr>
        <p:spPr>
          <a:xfrm>
            <a:off x="5019425" y="3448387"/>
            <a:ext cx="2354700" cy="8052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2" name="Google Shape;422;p28"/>
          <p:cNvSpPr txBox="1">
            <a:spLocks noGrp="1"/>
          </p:cNvSpPr>
          <p:nvPr>
            <p:ph type="subTitle" idx="6"/>
          </p:nvPr>
        </p:nvSpPr>
        <p:spPr>
          <a:xfrm>
            <a:off x="1769874" y="3013313"/>
            <a:ext cx="2354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23" name="Google Shape;423;p28"/>
          <p:cNvSpPr txBox="1">
            <a:spLocks noGrp="1"/>
          </p:cNvSpPr>
          <p:nvPr>
            <p:ph type="subTitle" idx="7"/>
          </p:nvPr>
        </p:nvSpPr>
        <p:spPr>
          <a:xfrm>
            <a:off x="5019424" y="1560588"/>
            <a:ext cx="2354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24" name="Google Shape;424;p28"/>
          <p:cNvSpPr txBox="1">
            <a:spLocks noGrp="1"/>
          </p:cNvSpPr>
          <p:nvPr>
            <p:ph type="subTitle" idx="8"/>
          </p:nvPr>
        </p:nvSpPr>
        <p:spPr>
          <a:xfrm>
            <a:off x="5019424" y="3013313"/>
            <a:ext cx="2354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25" name="Google Shape;425;p28"/>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ive columns ">
  <p:cSld name="BLANK_1_1_1_1_2">
    <p:spTree>
      <p:nvGrpSpPr>
        <p:cNvPr id="1" name="Shape 426"/>
        <p:cNvGrpSpPr/>
        <p:nvPr/>
      </p:nvGrpSpPr>
      <p:grpSpPr>
        <a:xfrm>
          <a:off x="0" y="0"/>
          <a:ext cx="0" cy="0"/>
          <a:chOff x="0" y="0"/>
          <a:chExt cx="0" cy="0"/>
        </a:xfrm>
      </p:grpSpPr>
      <p:pic>
        <p:nvPicPr>
          <p:cNvPr id="427" name="Google Shape;427;p29"/>
          <p:cNvPicPr preferRelativeResize="0"/>
          <p:nvPr/>
        </p:nvPicPr>
        <p:blipFill rotWithShape="1">
          <a:blip r:embed="rId2">
            <a:alphaModFix amt="75000"/>
          </a:blip>
          <a:srcRect l="1047" t="5939" r="1047" b="5939"/>
          <a:stretch/>
        </p:blipFill>
        <p:spPr>
          <a:xfrm>
            <a:off x="0" y="0"/>
            <a:ext cx="9144000" cy="5143500"/>
          </a:xfrm>
          <a:prstGeom prst="rect">
            <a:avLst/>
          </a:prstGeom>
          <a:noFill/>
          <a:ln>
            <a:noFill/>
          </a:ln>
        </p:spPr>
      </p:pic>
      <p:sp>
        <p:nvSpPr>
          <p:cNvPr id="428" name="Google Shape;428;p29"/>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9"/>
          <p:cNvSpPr txBox="1">
            <a:spLocks noGrp="1"/>
          </p:cNvSpPr>
          <p:nvPr>
            <p:ph type="subTitle" idx="1"/>
          </p:nvPr>
        </p:nvSpPr>
        <p:spPr>
          <a:xfrm>
            <a:off x="719999" y="1481675"/>
            <a:ext cx="2354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30" name="Google Shape;430;p29"/>
          <p:cNvSpPr txBox="1">
            <a:spLocks noGrp="1"/>
          </p:cNvSpPr>
          <p:nvPr>
            <p:ph type="subTitle" idx="2"/>
          </p:nvPr>
        </p:nvSpPr>
        <p:spPr>
          <a:xfrm>
            <a:off x="719999" y="1921545"/>
            <a:ext cx="2354700" cy="805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Assistant"/>
                <a:ea typeface="Assistant"/>
                <a:cs typeface="Assistant"/>
                <a:sym typeface="Assistan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1" name="Google Shape;431;p29"/>
          <p:cNvSpPr txBox="1">
            <a:spLocks noGrp="1"/>
          </p:cNvSpPr>
          <p:nvPr>
            <p:ph type="subTitle" idx="3"/>
          </p:nvPr>
        </p:nvSpPr>
        <p:spPr>
          <a:xfrm>
            <a:off x="6069301" y="1921545"/>
            <a:ext cx="2354700" cy="805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Assistant"/>
                <a:ea typeface="Assistant"/>
                <a:cs typeface="Assistant"/>
                <a:sym typeface="Assistan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2" name="Google Shape;432;p29"/>
          <p:cNvSpPr txBox="1">
            <a:spLocks noGrp="1"/>
          </p:cNvSpPr>
          <p:nvPr>
            <p:ph type="subTitle" idx="4"/>
          </p:nvPr>
        </p:nvSpPr>
        <p:spPr>
          <a:xfrm>
            <a:off x="2048825" y="3606987"/>
            <a:ext cx="2354700" cy="805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Assistant"/>
                <a:ea typeface="Assistant"/>
                <a:cs typeface="Assistant"/>
                <a:sym typeface="Assistan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3" name="Google Shape;433;p29"/>
          <p:cNvSpPr txBox="1">
            <a:spLocks noGrp="1"/>
          </p:cNvSpPr>
          <p:nvPr>
            <p:ph type="subTitle" idx="5"/>
          </p:nvPr>
        </p:nvSpPr>
        <p:spPr>
          <a:xfrm>
            <a:off x="4740325" y="3606987"/>
            <a:ext cx="2354700" cy="805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Assistant"/>
                <a:ea typeface="Assistant"/>
                <a:cs typeface="Assistant"/>
                <a:sym typeface="Assistan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4" name="Google Shape;434;p29"/>
          <p:cNvSpPr txBox="1">
            <a:spLocks noGrp="1"/>
          </p:cNvSpPr>
          <p:nvPr>
            <p:ph type="subTitle" idx="6"/>
          </p:nvPr>
        </p:nvSpPr>
        <p:spPr>
          <a:xfrm>
            <a:off x="2048824" y="3171913"/>
            <a:ext cx="2354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35" name="Google Shape;435;p29"/>
          <p:cNvSpPr txBox="1">
            <a:spLocks noGrp="1"/>
          </p:cNvSpPr>
          <p:nvPr>
            <p:ph type="subTitle" idx="7"/>
          </p:nvPr>
        </p:nvSpPr>
        <p:spPr>
          <a:xfrm>
            <a:off x="6069299" y="1481675"/>
            <a:ext cx="2354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36" name="Google Shape;436;p29"/>
          <p:cNvSpPr txBox="1">
            <a:spLocks noGrp="1"/>
          </p:cNvSpPr>
          <p:nvPr>
            <p:ph type="subTitle" idx="8"/>
          </p:nvPr>
        </p:nvSpPr>
        <p:spPr>
          <a:xfrm>
            <a:off x="4740324" y="3171913"/>
            <a:ext cx="2354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37" name="Google Shape;437;p29"/>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8" name="Google Shape;438;p29"/>
          <p:cNvSpPr txBox="1">
            <a:spLocks noGrp="1"/>
          </p:cNvSpPr>
          <p:nvPr>
            <p:ph type="subTitle" idx="9"/>
          </p:nvPr>
        </p:nvSpPr>
        <p:spPr>
          <a:xfrm>
            <a:off x="3394649" y="1481675"/>
            <a:ext cx="23547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39" name="Google Shape;439;p29"/>
          <p:cNvSpPr txBox="1">
            <a:spLocks noGrp="1"/>
          </p:cNvSpPr>
          <p:nvPr>
            <p:ph type="subTitle" idx="13"/>
          </p:nvPr>
        </p:nvSpPr>
        <p:spPr>
          <a:xfrm>
            <a:off x="3394649" y="1921545"/>
            <a:ext cx="2354700" cy="805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Assistant"/>
                <a:ea typeface="Assistant"/>
                <a:cs typeface="Assistant"/>
                <a:sym typeface="Assistan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440"/>
        <p:cNvGrpSpPr/>
        <p:nvPr/>
      </p:nvGrpSpPr>
      <p:grpSpPr>
        <a:xfrm>
          <a:off x="0" y="0"/>
          <a:ext cx="0" cy="0"/>
          <a:chOff x="0" y="0"/>
          <a:chExt cx="0" cy="0"/>
        </a:xfrm>
      </p:grpSpPr>
      <p:pic>
        <p:nvPicPr>
          <p:cNvPr id="441" name="Google Shape;441;p30"/>
          <p:cNvPicPr preferRelativeResize="0"/>
          <p:nvPr/>
        </p:nvPicPr>
        <p:blipFill rotWithShape="1">
          <a:blip r:embed="rId2">
            <a:alphaModFix amt="75000"/>
          </a:blip>
          <a:srcRect l="1047" t="5939" r="1047" b="5939"/>
          <a:stretch/>
        </p:blipFill>
        <p:spPr>
          <a:xfrm rot="10800000">
            <a:off x="0" y="0"/>
            <a:ext cx="9144000" cy="5143500"/>
          </a:xfrm>
          <a:prstGeom prst="rect">
            <a:avLst/>
          </a:prstGeom>
          <a:noFill/>
          <a:ln>
            <a:noFill/>
          </a:ln>
        </p:spPr>
      </p:pic>
      <p:sp>
        <p:nvSpPr>
          <p:cNvPr id="442" name="Google Shape;442;p30"/>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0"/>
          <p:cNvSpPr txBox="1">
            <a:spLocks noGrp="1"/>
          </p:cNvSpPr>
          <p:nvPr>
            <p:ph type="subTitle" idx="1"/>
          </p:nvPr>
        </p:nvSpPr>
        <p:spPr>
          <a:xfrm>
            <a:off x="1284504" y="1971723"/>
            <a:ext cx="1843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4" name="Google Shape;444;p30"/>
          <p:cNvSpPr txBox="1">
            <a:spLocks noGrp="1"/>
          </p:cNvSpPr>
          <p:nvPr>
            <p:ph type="subTitle" idx="2"/>
          </p:nvPr>
        </p:nvSpPr>
        <p:spPr>
          <a:xfrm>
            <a:off x="3650097" y="1971723"/>
            <a:ext cx="1843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5" name="Google Shape;445;p30"/>
          <p:cNvSpPr txBox="1">
            <a:spLocks noGrp="1"/>
          </p:cNvSpPr>
          <p:nvPr>
            <p:ph type="subTitle" idx="3"/>
          </p:nvPr>
        </p:nvSpPr>
        <p:spPr>
          <a:xfrm>
            <a:off x="6015682" y="1971723"/>
            <a:ext cx="1843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6" name="Google Shape;446;p30"/>
          <p:cNvSpPr txBox="1">
            <a:spLocks noGrp="1"/>
          </p:cNvSpPr>
          <p:nvPr>
            <p:ph type="subTitle" idx="4"/>
          </p:nvPr>
        </p:nvSpPr>
        <p:spPr>
          <a:xfrm>
            <a:off x="1284504" y="3452217"/>
            <a:ext cx="1843800" cy="576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7" name="Google Shape;447;p30"/>
          <p:cNvSpPr txBox="1">
            <a:spLocks noGrp="1"/>
          </p:cNvSpPr>
          <p:nvPr>
            <p:ph type="subTitle" idx="5"/>
          </p:nvPr>
        </p:nvSpPr>
        <p:spPr>
          <a:xfrm>
            <a:off x="3650097" y="3452217"/>
            <a:ext cx="1843800" cy="576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8" name="Google Shape;448;p30"/>
          <p:cNvSpPr txBox="1">
            <a:spLocks noGrp="1"/>
          </p:cNvSpPr>
          <p:nvPr>
            <p:ph type="subTitle" idx="6"/>
          </p:nvPr>
        </p:nvSpPr>
        <p:spPr>
          <a:xfrm>
            <a:off x="6015682" y="3452217"/>
            <a:ext cx="1843800" cy="576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9" name="Google Shape;449;p30"/>
          <p:cNvSpPr txBox="1">
            <a:spLocks noGrp="1"/>
          </p:cNvSpPr>
          <p:nvPr>
            <p:ph type="subTitle" idx="7"/>
          </p:nvPr>
        </p:nvSpPr>
        <p:spPr>
          <a:xfrm>
            <a:off x="1280642" y="1502535"/>
            <a:ext cx="18438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50" name="Google Shape;450;p30"/>
          <p:cNvSpPr txBox="1">
            <a:spLocks noGrp="1"/>
          </p:cNvSpPr>
          <p:nvPr>
            <p:ph type="subTitle" idx="8"/>
          </p:nvPr>
        </p:nvSpPr>
        <p:spPr>
          <a:xfrm>
            <a:off x="3650103" y="1502535"/>
            <a:ext cx="18438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51" name="Google Shape;451;p30"/>
          <p:cNvSpPr txBox="1">
            <a:spLocks noGrp="1"/>
          </p:cNvSpPr>
          <p:nvPr>
            <p:ph type="subTitle" idx="9"/>
          </p:nvPr>
        </p:nvSpPr>
        <p:spPr>
          <a:xfrm>
            <a:off x="6019558" y="1502535"/>
            <a:ext cx="18438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52" name="Google Shape;452;p30"/>
          <p:cNvSpPr txBox="1">
            <a:spLocks noGrp="1"/>
          </p:cNvSpPr>
          <p:nvPr>
            <p:ph type="subTitle" idx="13"/>
          </p:nvPr>
        </p:nvSpPr>
        <p:spPr>
          <a:xfrm>
            <a:off x="1280642" y="2986032"/>
            <a:ext cx="18438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53" name="Google Shape;453;p30"/>
          <p:cNvSpPr txBox="1">
            <a:spLocks noGrp="1"/>
          </p:cNvSpPr>
          <p:nvPr>
            <p:ph type="subTitle" idx="14"/>
          </p:nvPr>
        </p:nvSpPr>
        <p:spPr>
          <a:xfrm>
            <a:off x="3650103" y="2986032"/>
            <a:ext cx="18438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54" name="Google Shape;454;p30"/>
          <p:cNvSpPr txBox="1">
            <a:spLocks noGrp="1"/>
          </p:cNvSpPr>
          <p:nvPr>
            <p:ph type="subTitle" idx="15"/>
          </p:nvPr>
        </p:nvSpPr>
        <p:spPr>
          <a:xfrm>
            <a:off x="6019558" y="2986032"/>
            <a:ext cx="1843800" cy="466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Orbitron"/>
              <a:buNone/>
              <a:defRPr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400"/>
              <a:buFont typeface="Orbitron"/>
              <a:buNone/>
              <a:defRPr sz="2400" b="1">
                <a:solidFill>
                  <a:schemeClr val="dk1"/>
                </a:solidFill>
                <a:latin typeface="Orbitron"/>
                <a:ea typeface="Orbitron"/>
                <a:cs typeface="Orbitron"/>
                <a:sym typeface="Orbitron"/>
              </a:defRPr>
            </a:lvl9pPr>
          </a:lstStyle>
          <a:p>
            <a:endParaRPr/>
          </a:p>
        </p:txBody>
      </p:sp>
      <p:sp>
        <p:nvSpPr>
          <p:cNvPr id="455" name="Google Shape;455;p30"/>
          <p:cNvSpPr txBox="1">
            <a:spLocks noGrp="1"/>
          </p:cNvSpPr>
          <p:nvPr>
            <p:ph type="title"/>
          </p:nvPr>
        </p:nvSpPr>
        <p:spPr>
          <a:xfrm>
            <a:off x="720000" y="463800"/>
            <a:ext cx="770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pic>
        <p:nvPicPr>
          <p:cNvPr id="32" name="Google Shape;32;p4"/>
          <p:cNvPicPr preferRelativeResize="0"/>
          <p:nvPr/>
        </p:nvPicPr>
        <p:blipFill rotWithShape="1">
          <a:blip r:embed="rId2">
            <a:alphaModFix amt="75000"/>
          </a:blip>
          <a:srcRect l="1047" t="5939" r="1047" b="5939"/>
          <a:stretch/>
        </p:blipFill>
        <p:spPr>
          <a:xfrm rot="10800000">
            <a:off x="0" y="0"/>
            <a:ext cx="9144000" cy="5143500"/>
          </a:xfrm>
          <a:prstGeom prst="rect">
            <a:avLst/>
          </a:prstGeom>
          <a:noFill/>
          <a:ln>
            <a:noFill/>
          </a:ln>
        </p:spPr>
      </p:pic>
      <p:sp>
        <p:nvSpPr>
          <p:cNvPr id="33" name="Google Shape;33;p4"/>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4"/>
          <p:cNvSpPr txBox="1">
            <a:spLocks noGrp="1"/>
          </p:cNvSpPr>
          <p:nvPr>
            <p:ph type="subTitle" idx="1"/>
          </p:nvPr>
        </p:nvSpPr>
        <p:spPr>
          <a:xfrm>
            <a:off x="720000" y="1201575"/>
            <a:ext cx="7704000" cy="27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6" name="Google Shape;36;p4"/>
          <p:cNvGrpSpPr/>
          <p:nvPr/>
        </p:nvGrpSpPr>
        <p:grpSpPr>
          <a:xfrm>
            <a:off x="771750" y="4616175"/>
            <a:ext cx="2048450" cy="298727"/>
            <a:chOff x="771750" y="4616175"/>
            <a:chExt cx="2048450" cy="298727"/>
          </a:xfrm>
        </p:grpSpPr>
        <p:sp>
          <p:nvSpPr>
            <p:cNvPr id="37" name="Google Shape;37;p4"/>
            <p:cNvSpPr/>
            <p:nvPr/>
          </p:nvSpPr>
          <p:spPr>
            <a:xfrm>
              <a:off x="942450" y="4753150"/>
              <a:ext cx="1877750" cy="159975"/>
            </a:xfrm>
            <a:custGeom>
              <a:avLst/>
              <a:gdLst/>
              <a:ahLst/>
              <a:cxnLst/>
              <a:rect l="l" t="t" r="r" b="b"/>
              <a:pathLst>
                <a:path w="75110" h="8779" extrusionOk="0">
                  <a:moveTo>
                    <a:pt x="0" y="8779"/>
                  </a:moveTo>
                  <a:lnTo>
                    <a:pt x="0" y="0"/>
                  </a:lnTo>
                  <a:lnTo>
                    <a:pt x="75110" y="0"/>
                  </a:lnTo>
                </a:path>
              </a:pathLst>
            </a:custGeom>
            <a:noFill/>
            <a:ln w="9525" cap="flat" cmpd="sng">
              <a:solidFill>
                <a:schemeClr val="dk1"/>
              </a:solidFill>
              <a:prstDash val="solid"/>
              <a:round/>
              <a:headEnd type="none" w="med" len="med"/>
              <a:tailEnd type="oval" w="med" len="med"/>
            </a:ln>
          </p:spPr>
        </p:sp>
        <p:sp>
          <p:nvSpPr>
            <p:cNvPr id="38" name="Google Shape;38;p4"/>
            <p:cNvSpPr/>
            <p:nvPr/>
          </p:nvSpPr>
          <p:spPr>
            <a:xfrm>
              <a:off x="771750" y="4616175"/>
              <a:ext cx="2048437" cy="298727"/>
            </a:xfrm>
            <a:custGeom>
              <a:avLst/>
              <a:gdLst/>
              <a:ahLst/>
              <a:cxnLst/>
              <a:rect l="l" t="t" r="r" b="b"/>
              <a:pathLst>
                <a:path w="75110" h="8779" extrusionOk="0">
                  <a:moveTo>
                    <a:pt x="0" y="8779"/>
                  </a:moveTo>
                  <a:lnTo>
                    <a:pt x="0" y="0"/>
                  </a:lnTo>
                  <a:lnTo>
                    <a:pt x="75110" y="0"/>
                  </a:lnTo>
                </a:path>
              </a:pathLst>
            </a:custGeom>
            <a:noFill/>
            <a:ln w="9525" cap="flat" cmpd="sng">
              <a:solidFill>
                <a:schemeClr val="dk1"/>
              </a:solidFill>
              <a:prstDash val="solid"/>
              <a:round/>
              <a:headEnd type="none" w="med" len="med"/>
              <a:tailEnd type="oval" w="med" len="med"/>
            </a:ln>
          </p:spPr>
        </p:sp>
        <p:sp>
          <p:nvSpPr>
            <p:cNvPr id="39" name="Google Shape;39;p4"/>
            <p:cNvSpPr/>
            <p:nvPr/>
          </p:nvSpPr>
          <p:spPr>
            <a:xfrm>
              <a:off x="856400" y="4672776"/>
              <a:ext cx="1565025" cy="233176"/>
            </a:xfrm>
            <a:custGeom>
              <a:avLst/>
              <a:gdLst/>
              <a:ahLst/>
              <a:cxnLst/>
              <a:rect l="l" t="t" r="r" b="b"/>
              <a:pathLst>
                <a:path w="62601" h="9984" extrusionOk="0">
                  <a:moveTo>
                    <a:pt x="0" y="9984"/>
                  </a:moveTo>
                  <a:lnTo>
                    <a:pt x="0" y="0"/>
                  </a:lnTo>
                  <a:lnTo>
                    <a:pt x="62601" y="0"/>
                  </a:lnTo>
                </a:path>
              </a:pathLst>
            </a:custGeom>
            <a:noFill/>
            <a:ln w="9525" cap="flat" cmpd="sng">
              <a:solidFill>
                <a:schemeClr val="dk1"/>
              </a:solidFill>
              <a:prstDash val="solid"/>
              <a:round/>
              <a:headEnd type="none" w="med" len="med"/>
              <a:tailEnd type="oval" w="med" len="med"/>
            </a:ln>
          </p:spPr>
        </p:sp>
      </p:grpSp>
      <p:grpSp>
        <p:nvGrpSpPr>
          <p:cNvPr id="40" name="Google Shape;40;p4"/>
          <p:cNvGrpSpPr/>
          <p:nvPr/>
        </p:nvGrpSpPr>
        <p:grpSpPr>
          <a:xfrm>
            <a:off x="8242575" y="235250"/>
            <a:ext cx="430350" cy="1161950"/>
            <a:chOff x="8242575" y="235250"/>
            <a:chExt cx="430350" cy="1161950"/>
          </a:xfrm>
        </p:grpSpPr>
        <p:sp>
          <p:nvSpPr>
            <p:cNvPr id="41" name="Google Shape;41;p4"/>
            <p:cNvSpPr/>
            <p:nvPr/>
          </p:nvSpPr>
          <p:spPr>
            <a:xfrm>
              <a:off x="8242575" y="236700"/>
              <a:ext cx="251750" cy="1160500"/>
            </a:xfrm>
            <a:custGeom>
              <a:avLst/>
              <a:gdLst/>
              <a:ahLst/>
              <a:cxnLst/>
              <a:rect l="l" t="t" r="r" b="b"/>
              <a:pathLst>
                <a:path w="10070" h="46420" extrusionOk="0">
                  <a:moveTo>
                    <a:pt x="0" y="0"/>
                  </a:moveTo>
                  <a:lnTo>
                    <a:pt x="0" y="21345"/>
                  </a:lnTo>
                  <a:lnTo>
                    <a:pt x="10070" y="31415"/>
                  </a:lnTo>
                  <a:lnTo>
                    <a:pt x="10070" y="46420"/>
                  </a:lnTo>
                </a:path>
              </a:pathLst>
            </a:custGeom>
            <a:noFill/>
            <a:ln w="9525" cap="flat" cmpd="sng">
              <a:solidFill>
                <a:schemeClr val="dk1"/>
              </a:solidFill>
              <a:prstDash val="solid"/>
              <a:round/>
              <a:headEnd type="none" w="med" len="med"/>
              <a:tailEnd type="oval" w="med" len="med"/>
            </a:ln>
          </p:spPr>
        </p:sp>
        <p:sp>
          <p:nvSpPr>
            <p:cNvPr id="42" name="Google Shape;42;p4"/>
            <p:cNvSpPr/>
            <p:nvPr/>
          </p:nvSpPr>
          <p:spPr>
            <a:xfrm>
              <a:off x="8321475" y="235250"/>
              <a:ext cx="251050" cy="1153325"/>
            </a:xfrm>
            <a:custGeom>
              <a:avLst/>
              <a:gdLst/>
              <a:ahLst/>
              <a:cxnLst/>
              <a:rect l="l" t="t" r="r" b="b"/>
              <a:pathLst>
                <a:path w="10042" h="46133" extrusionOk="0">
                  <a:moveTo>
                    <a:pt x="0" y="0"/>
                  </a:moveTo>
                  <a:lnTo>
                    <a:pt x="0" y="20198"/>
                  </a:lnTo>
                  <a:lnTo>
                    <a:pt x="10042" y="30239"/>
                  </a:lnTo>
                  <a:lnTo>
                    <a:pt x="10042" y="46133"/>
                  </a:lnTo>
                </a:path>
              </a:pathLst>
            </a:custGeom>
            <a:noFill/>
            <a:ln w="9525" cap="flat" cmpd="sng">
              <a:solidFill>
                <a:schemeClr val="dk1"/>
              </a:solidFill>
              <a:prstDash val="solid"/>
              <a:round/>
              <a:headEnd type="none" w="med" len="med"/>
              <a:tailEnd type="oval" w="med" len="med"/>
            </a:ln>
          </p:spPr>
        </p:sp>
        <p:sp>
          <p:nvSpPr>
            <p:cNvPr id="43" name="Google Shape;43;p4"/>
            <p:cNvSpPr/>
            <p:nvPr/>
          </p:nvSpPr>
          <p:spPr>
            <a:xfrm>
              <a:off x="8406100" y="238125"/>
              <a:ext cx="266825" cy="1149025"/>
            </a:xfrm>
            <a:custGeom>
              <a:avLst/>
              <a:gdLst/>
              <a:ahLst/>
              <a:cxnLst/>
              <a:rect l="l" t="t" r="r" b="b"/>
              <a:pathLst>
                <a:path w="10673" h="45961" extrusionOk="0">
                  <a:moveTo>
                    <a:pt x="0" y="0"/>
                  </a:moveTo>
                  <a:lnTo>
                    <a:pt x="0" y="18820"/>
                  </a:lnTo>
                  <a:lnTo>
                    <a:pt x="10042" y="28861"/>
                  </a:lnTo>
                  <a:lnTo>
                    <a:pt x="10042" y="45961"/>
                  </a:lnTo>
                  <a:lnTo>
                    <a:pt x="10673" y="45961"/>
                  </a:lnTo>
                </a:path>
              </a:pathLst>
            </a:custGeom>
            <a:noFill/>
            <a:ln w="9525" cap="flat" cmpd="sng">
              <a:solidFill>
                <a:schemeClr val="dk1"/>
              </a:solidFill>
              <a:prstDash val="solid"/>
              <a:round/>
              <a:headEnd type="none" w="med" len="med"/>
              <a:tailEnd type="oval" w="med" len="med"/>
            </a:ln>
          </p:spPr>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456"/>
        <p:cNvGrpSpPr/>
        <p:nvPr/>
      </p:nvGrpSpPr>
      <p:grpSpPr>
        <a:xfrm>
          <a:off x="0" y="0"/>
          <a:ext cx="0" cy="0"/>
          <a:chOff x="0" y="0"/>
          <a:chExt cx="0" cy="0"/>
        </a:xfrm>
      </p:grpSpPr>
      <p:pic>
        <p:nvPicPr>
          <p:cNvPr id="457" name="Google Shape;457;p31"/>
          <p:cNvPicPr preferRelativeResize="0"/>
          <p:nvPr/>
        </p:nvPicPr>
        <p:blipFill rotWithShape="1">
          <a:blip r:embed="rId2">
            <a:alphaModFix amt="75000"/>
          </a:blip>
          <a:srcRect l="1047" t="5939" r="1047" b="5939"/>
          <a:stretch/>
        </p:blipFill>
        <p:spPr>
          <a:xfrm rot="10800000">
            <a:off x="0" y="0"/>
            <a:ext cx="9144000" cy="5143500"/>
          </a:xfrm>
          <a:prstGeom prst="rect">
            <a:avLst/>
          </a:prstGeom>
          <a:noFill/>
          <a:ln>
            <a:noFill/>
          </a:ln>
        </p:spPr>
      </p:pic>
      <p:sp>
        <p:nvSpPr>
          <p:cNvPr id="458" name="Google Shape;458;p31"/>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txBox="1">
            <a:spLocks noGrp="1"/>
          </p:cNvSpPr>
          <p:nvPr>
            <p:ph type="title" hasCustomPrompt="1"/>
          </p:nvPr>
        </p:nvSpPr>
        <p:spPr>
          <a:xfrm>
            <a:off x="4572000" y="642550"/>
            <a:ext cx="3852000" cy="8040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000" b="1"/>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60" name="Google Shape;460;p31"/>
          <p:cNvSpPr txBox="1">
            <a:spLocks noGrp="1"/>
          </p:cNvSpPr>
          <p:nvPr>
            <p:ph type="subTitle" idx="1"/>
          </p:nvPr>
        </p:nvSpPr>
        <p:spPr>
          <a:xfrm>
            <a:off x="4572000" y="1446650"/>
            <a:ext cx="3459000" cy="379500"/>
          </a:xfrm>
          <a:prstGeom prst="rect">
            <a:avLst/>
          </a:prstGeom>
          <a:solidFill>
            <a:srgbClr val="000000">
              <a:alpha val="15189"/>
            </a:srgbClr>
          </a:solid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1" name="Google Shape;461;p31"/>
          <p:cNvSpPr txBox="1">
            <a:spLocks noGrp="1"/>
          </p:cNvSpPr>
          <p:nvPr>
            <p:ph type="title" idx="2" hasCustomPrompt="1"/>
          </p:nvPr>
        </p:nvSpPr>
        <p:spPr>
          <a:xfrm>
            <a:off x="4572000" y="1979944"/>
            <a:ext cx="3852000" cy="8040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000" b="1"/>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62" name="Google Shape;462;p31"/>
          <p:cNvSpPr txBox="1">
            <a:spLocks noGrp="1"/>
          </p:cNvSpPr>
          <p:nvPr>
            <p:ph type="subTitle" idx="3"/>
          </p:nvPr>
        </p:nvSpPr>
        <p:spPr>
          <a:xfrm>
            <a:off x="4572000" y="2784051"/>
            <a:ext cx="3459000" cy="379500"/>
          </a:xfrm>
          <a:prstGeom prst="rect">
            <a:avLst/>
          </a:prstGeom>
          <a:solidFill>
            <a:srgbClr val="000000">
              <a:alpha val="15189"/>
            </a:srgbClr>
          </a:solid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3" name="Google Shape;463;p31"/>
          <p:cNvSpPr txBox="1">
            <a:spLocks noGrp="1"/>
          </p:cNvSpPr>
          <p:nvPr>
            <p:ph type="title" idx="4" hasCustomPrompt="1"/>
          </p:nvPr>
        </p:nvSpPr>
        <p:spPr>
          <a:xfrm>
            <a:off x="4572000" y="3317350"/>
            <a:ext cx="3852000" cy="8040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000" b="1"/>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64" name="Google Shape;464;p31"/>
          <p:cNvSpPr txBox="1">
            <a:spLocks noGrp="1"/>
          </p:cNvSpPr>
          <p:nvPr>
            <p:ph type="subTitle" idx="5"/>
          </p:nvPr>
        </p:nvSpPr>
        <p:spPr>
          <a:xfrm>
            <a:off x="4572000" y="4121450"/>
            <a:ext cx="3459000" cy="379500"/>
          </a:xfrm>
          <a:prstGeom prst="rect">
            <a:avLst/>
          </a:prstGeom>
          <a:solidFill>
            <a:srgbClr val="000000">
              <a:alpha val="15189"/>
            </a:srgbClr>
          </a:solid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65" name="Google Shape;465;p31"/>
          <p:cNvGrpSpPr/>
          <p:nvPr/>
        </p:nvGrpSpPr>
        <p:grpSpPr>
          <a:xfrm>
            <a:off x="332950" y="315575"/>
            <a:ext cx="2969632" cy="4580811"/>
            <a:chOff x="332950" y="315575"/>
            <a:chExt cx="2969632" cy="4580811"/>
          </a:xfrm>
        </p:grpSpPr>
        <p:grpSp>
          <p:nvGrpSpPr>
            <p:cNvPr id="466" name="Google Shape;466;p31"/>
            <p:cNvGrpSpPr/>
            <p:nvPr/>
          </p:nvGrpSpPr>
          <p:grpSpPr>
            <a:xfrm>
              <a:off x="664588" y="2455992"/>
              <a:ext cx="2637994" cy="2101842"/>
              <a:chOff x="574050" y="2197175"/>
              <a:chExt cx="3099875" cy="2469850"/>
            </a:xfrm>
          </p:grpSpPr>
          <p:sp>
            <p:nvSpPr>
              <p:cNvPr id="467" name="Google Shape;467;p31"/>
              <p:cNvSpPr/>
              <p:nvPr/>
            </p:nvSpPr>
            <p:spPr>
              <a:xfrm>
                <a:off x="832375" y="2324925"/>
                <a:ext cx="2841550" cy="2342100"/>
              </a:xfrm>
              <a:custGeom>
                <a:avLst/>
                <a:gdLst/>
                <a:ahLst/>
                <a:cxnLst/>
                <a:rect l="l" t="t" r="r" b="b"/>
                <a:pathLst>
                  <a:path w="113662" h="93684" extrusionOk="0">
                    <a:moveTo>
                      <a:pt x="0" y="93684"/>
                    </a:moveTo>
                    <a:lnTo>
                      <a:pt x="0" y="44546"/>
                    </a:lnTo>
                    <a:lnTo>
                      <a:pt x="12400" y="32146"/>
                    </a:lnTo>
                    <a:lnTo>
                      <a:pt x="81515" y="32146"/>
                    </a:lnTo>
                    <a:lnTo>
                      <a:pt x="113662" y="0"/>
                    </a:lnTo>
                  </a:path>
                </a:pathLst>
              </a:custGeom>
              <a:noFill/>
              <a:ln w="9525" cap="flat" cmpd="sng">
                <a:solidFill>
                  <a:schemeClr val="dk1"/>
                </a:solidFill>
                <a:prstDash val="solid"/>
                <a:round/>
                <a:headEnd type="oval" w="med" len="med"/>
                <a:tailEnd type="oval" w="med" len="med"/>
              </a:ln>
            </p:spPr>
          </p:sp>
          <p:sp>
            <p:nvSpPr>
              <p:cNvPr id="468" name="Google Shape;468;p31"/>
              <p:cNvSpPr/>
              <p:nvPr/>
            </p:nvSpPr>
            <p:spPr>
              <a:xfrm>
                <a:off x="746275" y="2339250"/>
                <a:ext cx="2809975" cy="2218725"/>
              </a:xfrm>
              <a:custGeom>
                <a:avLst/>
                <a:gdLst/>
                <a:ahLst/>
                <a:cxnLst/>
                <a:rect l="l" t="t" r="r" b="b"/>
                <a:pathLst>
                  <a:path w="112399" h="88749" extrusionOk="0">
                    <a:moveTo>
                      <a:pt x="0" y="88749"/>
                    </a:moveTo>
                    <a:lnTo>
                      <a:pt x="0" y="43054"/>
                    </a:lnTo>
                    <a:lnTo>
                      <a:pt x="14466" y="28588"/>
                    </a:lnTo>
                    <a:lnTo>
                      <a:pt x="83811" y="28588"/>
                    </a:lnTo>
                    <a:lnTo>
                      <a:pt x="112399" y="0"/>
                    </a:lnTo>
                  </a:path>
                </a:pathLst>
              </a:custGeom>
              <a:noFill/>
              <a:ln w="9525" cap="flat" cmpd="sng">
                <a:solidFill>
                  <a:schemeClr val="dk1"/>
                </a:solidFill>
                <a:prstDash val="solid"/>
                <a:round/>
                <a:headEnd type="oval" w="med" len="med"/>
                <a:tailEnd type="oval" w="med" len="med"/>
              </a:ln>
            </p:spPr>
          </p:sp>
          <p:sp>
            <p:nvSpPr>
              <p:cNvPr id="469" name="Google Shape;469;p31"/>
              <p:cNvSpPr/>
              <p:nvPr/>
            </p:nvSpPr>
            <p:spPr>
              <a:xfrm>
                <a:off x="671650" y="2197175"/>
                <a:ext cx="2926200" cy="2360800"/>
              </a:xfrm>
              <a:custGeom>
                <a:avLst/>
                <a:gdLst/>
                <a:ahLst/>
                <a:cxnLst/>
                <a:rect l="l" t="t" r="r" b="b"/>
                <a:pathLst>
                  <a:path w="117048" h="94432" extrusionOk="0">
                    <a:moveTo>
                      <a:pt x="0" y="94432"/>
                    </a:moveTo>
                    <a:lnTo>
                      <a:pt x="0" y="47359"/>
                    </a:lnTo>
                    <a:lnTo>
                      <a:pt x="15958" y="31400"/>
                    </a:lnTo>
                    <a:lnTo>
                      <a:pt x="85648" y="31400"/>
                    </a:lnTo>
                    <a:lnTo>
                      <a:pt x="117048" y="0"/>
                    </a:lnTo>
                  </a:path>
                </a:pathLst>
              </a:custGeom>
              <a:noFill/>
              <a:ln w="9525" cap="flat" cmpd="sng">
                <a:solidFill>
                  <a:schemeClr val="dk1"/>
                </a:solidFill>
                <a:prstDash val="solid"/>
                <a:round/>
                <a:headEnd type="oval" w="med" len="med"/>
                <a:tailEnd type="oval" w="med" len="med"/>
              </a:ln>
            </p:spPr>
          </p:sp>
          <p:sp>
            <p:nvSpPr>
              <p:cNvPr id="470" name="Google Shape;470;p31"/>
              <p:cNvSpPr/>
              <p:nvPr/>
            </p:nvSpPr>
            <p:spPr>
              <a:xfrm>
                <a:off x="574050" y="2307700"/>
                <a:ext cx="2778425" cy="2353600"/>
              </a:xfrm>
              <a:custGeom>
                <a:avLst/>
                <a:gdLst/>
                <a:ahLst/>
                <a:cxnLst/>
                <a:rect l="l" t="t" r="r" b="b"/>
                <a:pathLst>
                  <a:path w="111137" h="94144" extrusionOk="0">
                    <a:moveTo>
                      <a:pt x="0" y="94144"/>
                    </a:moveTo>
                    <a:lnTo>
                      <a:pt x="0" y="41102"/>
                    </a:lnTo>
                    <a:lnTo>
                      <a:pt x="17681" y="23421"/>
                    </a:lnTo>
                    <a:lnTo>
                      <a:pt x="87715" y="23421"/>
                    </a:lnTo>
                    <a:lnTo>
                      <a:pt x="111137" y="0"/>
                    </a:lnTo>
                  </a:path>
                </a:pathLst>
              </a:custGeom>
              <a:noFill/>
              <a:ln w="9525" cap="flat" cmpd="sng">
                <a:solidFill>
                  <a:schemeClr val="dk1"/>
                </a:solidFill>
                <a:prstDash val="solid"/>
                <a:round/>
                <a:headEnd type="oval" w="med" len="med"/>
                <a:tailEnd type="oval" w="med" len="med"/>
              </a:ln>
            </p:spPr>
          </p:sp>
        </p:grpSp>
        <p:grpSp>
          <p:nvGrpSpPr>
            <p:cNvPr id="471" name="Google Shape;471;p31"/>
            <p:cNvGrpSpPr/>
            <p:nvPr/>
          </p:nvGrpSpPr>
          <p:grpSpPr>
            <a:xfrm>
              <a:off x="459412" y="2437674"/>
              <a:ext cx="2591593" cy="552022"/>
              <a:chOff x="332950" y="2175650"/>
              <a:chExt cx="3045350" cy="648675"/>
            </a:xfrm>
          </p:grpSpPr>
          <p:sp>
            <p:nvSpPr>
              <p:cNvPr id="472" name="Google Shape;472;p31"/>
              <p:cNvSpPr/>
              <p:nvPr/>
            </p:nvSpPr>
            <p:spPr>
              <a:xfrm>
                <a:off x="332950" y="2195750"/>
                <a:ext cx="3045350" cy="628575"/>
              </a:xfrm>
              <a:custGeom>
                <a:avLst/>
                <a:gdLst/>
                <a:ahLst/>
                <a:cxnLst/>
                <a:rect l="l" t="t" r="r" b="b"/>
                <a:pathLst>
                  <a:path w="121814" h="25143" extrusionOk="0">
                    <a:moveTo>
                      <a:pt x="0" y="25143"/>
                    </a:moveTo>
                    <a:lnTo>
                      <a:pt x="96670" y="25143"/>
                    </a:lnTo>
                    <a:lnTo>
                      <a:pt x="121814" y="0"/>
                    </a:lnTo>
                  </a:path>
                </a:pathLst>
              </a:custGeom>
              <a:noFill/>
              <a:ln w="9525" cap="flat" cmpd="sng">
                <a:solidFill>
                  <a:schemeClr val="dk1"/>
                </a:solidFill>
                <a:prstDash val="solid"/>
                <a:round/>
                <a:headEnd type="oval" w="med" len="med"/>
                <a:tailEnd type="oval" w="med" len="med"/>
              </a:ln>
            </p:spPr>
          </p:sp>
          <p:sp>
            <p:nvSpPr>
              <p:cNvPr id="473" name="Google Shape;473;p31"/>
              <p:cNvSpPr/>
              <p:nvPr/>
            </p:nvSpPr>
            <p:spPr>
              <a:xfrm>
                <a:off x="487950" y="2313450"/>
                <a:ext cx="2617675" cy="413300"/>
              </a:xfrm>
              <a:custGeom>
                <a:avLst/>
                <a:gdLst/>
                <a:ahLst/>
                <a:cxnLst/>
                <a:rect l="l" t="t" r="r" b="b"/>
                <a:pathLst>
                  <a:path w="104707" h="16532" extrusionOk="0">
                    <a:moveTo>
                      <a:pt x="0" y="16532"/>
                    </a:moveTo>
                    <a:lnTo>
                      <a:pt x="88174" y="16532"/>
                    </a:lnTo>
                    <a:lnTo>
                      <a:pt x="104707" y="0"/>
                    </a:lnTo>
                  </a:path>
                </a:pathLst>
              </a:custGeom>
              <a:noFill/>
              <a:ln w="9525" cap="flat" cmpd="sng">
                <a:solidFill>
                  <a:schemeClr val="dk1"/>
                </a:solidFill>
                <a:prstDash val="solid"/>
                <a:round/>
                <a:headEnd type="oval" w="med" len="med"/>
                <a:tailEnd type="oval" w="med" len="med"/>
              </a:ln>
            </p:spPr>
          </p:sp>
          <p:sp>
            <p:nvSpPr>
              <p:cNvPr id="474" name="Google Shape;474;p31"/>
              <p:cNvSpPr/>
              <p:nvPr/>
            </p:nvSpPr>
            <p:spPr>
              <a:xfrm>
                <a:off x="344425" y="2175650"/>
                <a:ext cx="2778425" cy="459250"/>
              </a:xfrm>
              <a:custGeom>
                <a:avLst/>
                <a:gdLst/>
                <a:ahLst/>
                <a:cxnLst/>
                <a:rect l="l" t="t" r="r" b="b"/>
                <a:pathLst>
                  <a:path w="111137" h="18370" extrusionOk="0">
                    <a:moveTo>
                      <a:pt x="0" y="18370"/>
                    </a:moveTo>
                    <a:lnTo>
                      <a:pt x="92767" y="18370"/>
                    </a:lnTo>
                    <a:lnTo>
                      <a:pt x="111137" y="0"/>
                    </a:lnTo>
                  </a:path>
                </a:pathLst>
              </a:custGeom>
              <a:noFill/>
              <a:ln w="9525" cap="flat" cmpd="sng">
                <a:solidFill>
                  <a:schemeClr val="dk1"/>
                </a:solidFill>
                <a:prstDash val="solid"/>
                <a:round/>
                <a:headEnd type="oval" w="med" len="med"/>
                <a:tailEnd type="oval" w="med" len="med"/>
              </a:ln>
            </p:spPr>
          </p:sp>
          <p:sp>
            <p:nvSpPr>
              <p:cNvPr id="475" name="Google Shape;475;p31"/>
              <p:cNvSpPr/>
              <p:nvPr/>
            </p:nvSpPr>
            <p:spPr>
              <a:xfrm>
                <a:off x="487950" y="2307700"/>
                <a:ext cx="2422500" cy="269800"/>
              </a:xfrm>
              <a:custGeom>
                <a:avLst/>
                <a:gdLst/>
                <a:ahLst/>
                <a:cxnLst/>
                <a:rect l="l" t="t" r="r" b="b"/>
                <a:pathLst>
                  <a:path w="96900" h="10792" extrusionOk="0">
                    <a:moveTo>
                      <a:pt x="0" y="10792"/>
                    </a:moveTo>
                    <a:lnTo>
                      <a:pt x="86107" y="10792"/>
                    </a:lnTo>
                    <a:lnTo>
                      <a:pt x="96900" y="0"/>
                    </a:lnTo>
                  </a:path>
                </a:pathLst>
              </a:custGeom>
              <a:noFill/>
              <a:ln w="9525" cap="flat" cmpd="sng">
                <a:solidFill>
                  <a:schemeClr val="dk1"/>
                </a:solidFill>
                <a:prstDash val="solid"/>
                <a:round/>
                <a:headEnd type="oval" w="med" len="med"/>
                <a:tailEnd type="oval" w="med" len="med"/>
              </a:ln>
            </p:spPr>
          </p:sp>
        </p:grpSp>
        <p:grpSp>
          <p:nvGrpSpPr>
            <p:cNvPr id="476" name="Google Shape;476;p31"/>
            <p:cNvGrpSpPr/>
            <p:nvPr/>
          </p:nvGrpSpPr>
          <p:grpSpPr>
            <a:xfrm rot="-5400000">
              <a:off x="745663" y="4065211"/>
              <a:ext cx="1378889" cy="283461"/>
              <a:chOff x="1676225" y="3300800"/>
              <a:chExt cx="1986300" cy="241100"/>
            </a:xfrm>
          </p:grpSpPr>
          <p:cxnSp>
            <p:nvCxnSpPr>
              <p:cNvPr id="477" name="Google Shape;477;p31"/>
              <p:cNvCxnSpPr/>
              <p:nvPr/>
            </p:nvCxnSpPr>
            <p:spPr>
              <a:xfrm>
                <a:off x="1676225" y="3300800"/>
                <a:ext cx="1986300" cy="0"/>
              </a:xfrm>
              <a:prstGeom prst="straightConnector1">
                <a:avLst/>
              </a:prstGeom>
              <a:noFill/>
              <a:ln w="9525" cap="flat" cmpd="sng">
                <a:solidFill>
                  <a:schemeClr val="dk1"/>
                </a:solidFill>
                <a:prstDash val="solid"/>
                <a:round/>
                <a:headEnd type="none" w="med" len="med"/>
                <a:tailEnd type="oval" w="med" len="med"/>
              </a:ln>
            </p:spPr>
          </p:cxnSp>
          <p:cxnSp>
            <p:nvCxnSpPr>
              <p:cNvPr id="478" name="Google Shape;478;p31"/>
              <p:cNvCxnSpPr/>
              <p:nvPr/>
            </p:nvCxnSpPr>
            <p:spPr>
              <a:xfrm>
                <a:off x="1676225" y="3461550"/>
                <a:ext cx="1986300" cy="0"/>
              </a:xfrm>
              <a:prstGeom prst="straightConnector1">
                <a:avLst/>
              </a:prstGeom>
              <a:noFill/>
              <a:ln w="9525" cap="flat" cmpd="sng">
                <a:solidFill>
                  <a:schemeClr val="dk1"/>
                </a:solidFill>
                <a:prstDash val="solid"/>
                <a:round/>
                <a:headEnd type="none" w="med" len="med"/>
                <a:tailEnd type="oval" w="med" len="med"/>
              </a:ln>
            </p:spPr>
          </p:cxnSp>
          <p:cxnSp>
            <p:nvCxnSpPr>
              <p:cNvPr id="479" name="Google Shape;479;p31"/>
              <p:cNvCxnSpPr/>
              <p:nvPr/>
            </p:nvCxnSpPr>
            <p:spPr>
              <a:xfrm>
                <a:off x="1676225" y="3375425"/>
                <a:ext cx="1492500" cy="0"/>
              </a:xfrm>
              <a:prstGeom prst="straightConnector1">
                <a:avLst/>
              </a:prstGeom>
              <a:noFill/>
              <a:ln w="9525" cap="flat" cmpd="sng">
                <a:solidFill>
                  <a:schemeClr val="dk1"/>
                </a:solidFill>
                <a:prstDash val="solid"/>
                <a:round/>
                <a:headEnd type="none" w="med" len="med"/>
                <a:tailEnd type="oval" w="med" len="med"/>
              </a:ln>
            </p:spPr>
          </p:cxnSp>
          <p:cxnSp>
            <p:nvCxnSpPr>
              <p:cNvPr id="480" name="Google Shape;480;p31"/>
              <p:cNvCxnSpPr/>
              <p:nvPr/>
            </p:nvCxnSpPr>
            <p:spPr>
              <a:xfrm>
                <a:off x="1676225" y="3541900"/>
                <a:ext cx="1492500" cy="0"/>
              </a:xfrm>
              <a:prstGeom prst="straightConnector1">
                <a:avLst/>
              </a:prstGeom>
              <a:noFill/>
              <a:ln w="9525" cap="flat" cmpd="sng">
                <a:solidFill>
                  <a:schemeClr val="dk1"/>
                </a:solidFill>
                <a:prstDash val="solid"/>
                <a:round/>
                <a:headEnd type="none" w="med" len="med"/>
                <a:tailEnd type="oval" w="med" len="med"/>
              </a:ln>
            </p:spPr>
          </p:cxnSp>
        </p:grpSp>
        <p:grpSp>
          <p:nvGrpSpPr>
            <p:cNvPr id="481" name="Google Shape;481;p31"/>
            <p:cNvGrpSpPr/>
            <p:nvPr/>
          </p:nvGrpSpPr>
          <p:grpSpPr>
            <a:xfrm>
              <a:off x="332950" y="315575"/>
              <a:ext cx="1090700" cy="2072475"/>
              <a:chOff x="332950" y="315575"/>
              <a:chExt cx="1090700" cy="2072475"/>
            </a:xfrm>
          </p:grpSpPr>
          <p:sp>
            <p:nvSpPr>
              <p:cNvPr id="482" name="Google Shape;482;p31"/>
              <p:cNvSpPr/>
              <p:nvPr/>
            </p:nvSpPr>
            <p:spPr>
              <a:xfrm>
                <a:off x="1199775" y="2101025"/>
                <a:ext cx="223875" cy="287025"/>
              </a:xfrm>
              <a:custGeom>
                <a:avLst/>
                <a:gdLst/>
                <a:ahLst/>
                <a:cxnLst/>
                <a:rect l="l" t="t" r="r" b="b"/>
                <a:pathLst>
                  <a:path w="8955" h="11481" extrusionOk="0">
                    <a:moveTo>
                      <a:pt x="0" y="0"/>
                    </a:moveTo>
                    <a:lnTo>
                      <a:pt x="0" y="11481"/>
                    </a:lnTo>
                    <a:lnTo>
                      <a:pt x="8955" y="11481"/>
                    </a:lnTo>
                  </a:path>
                </a:pathLst>
              </a:custGeom>
              <a:noFill/>
              <a:ln w="9525" cap="flat" cmpd="sng">
                <a:solidFill>
                  <a:schemeClr val="dk1"/>
                </a:solidFill>
                <a:prstDash val="solid"/>
                <a:round/>
                <a:headEnd type="oval" w="med" len="med"/>
                <a:tailEnd type="oval" w="med" len="med"/>
              </a:ln>
            </p:spPr>
          </p:sp>
          <p:sp>
            <p:nvSpPr>
              <p:cNvPr id="483" name="Google Shape;483;p31"/>
              <p:cNvSpPr/>
              <p:nvPr/>
            </p:nvSpPr>
            <p:spPr>
              <a:xfrm>
                <a:off x="332950" y="1917325"/>
                <a:ext cx="464975" cy="462125"/>
              </a:xfrm>
              <a:custGeom>
                <a:avLst/>
                <a:gdLst/>
                <a:ahLst/>
                <a:cxnLst/>
                <a:rect l="l" t="t" r="r" b="b"/>
                <a:pathLst>
                  <a:path w="18599" h="18485" extrusionOk="0">
                    <a:moveTo>
                      <a:pt x="0" y="0"/>
                    </a:moveTo>
                    <a:lnTo>
                      <a:pt x="0" y="7348"/>
                    </a:lnTo>
                    <a:lnTo>
                      <a:pt x="11137" y="18485"/>
                    </a:lnTo>
                    <a:lnTo>
                      <a:pt x="18599" y="18485"/>
                    </a:lnTo>
                  </a:path>
                </a:pathLst>
              </a:custGeom>
              <a:noFill/>
              <a:ln w="9525" cap="flat" cmpd="sng">
                <a:solidFill>
                  <a:schemeClr val="dk1"/>
                </a:solidFill>
                <a:prstDash val="solid"/>
                <a:round/>
                <a:headEnd type="oval" w="med" len="med"/>
                <a:tailEnd type="oval" w="med" len="med"/>
              </a:ln>
            </p:spPr>
          </p:sp>
          <p:sp>
            <p:nvSpPr>
              <p:cNvPr id="484" name="Google Shape;484;p31"/>
              <p:cNvSpPr/>
              <p:nvPr/>
            </p:nvSpPr>
            <p:spPr>
              <a:xfrm>
                <a:off x="424800" y="464975"/>
                <a:ext cx="542475" cy="1903000"/>
              </a:xfrm>
              <a:custGeom>
                <a:avLst/>
                <a:gdLst/>
                <a:ahLst/>
                <a:cxnLst/>
                <a:rect l="l" t="t" r="r" b="b"/>
                <a:pathLst>
                  <a:path w="21699" h="76120" extrusionOk="0">
                    <a:moveTo>
                      <a:pt x="21355" y="0"/>
                    </a:moveTo>
                    <a:lnTo>
                      <a:pt x="0" y="0"/>
                    </a:lnTo>
                    <a:lnTo>
                      <a:pt x="0" y="54420"/>
                    </a:lnTo>
                    <a:lnTo>
                      <a:pt x="21699" y="76120"/>
                    </a:lnTo>
                  </a:path>
                </a:pathLst>
              </a:custGeom>
              <a:noFill/>
              <a:ln w="9525" cap="flat" cmpd="sng">
                <a:solidFill>
                  <a:schemeClr val="dk1"/>
                </a:solidFill>
                <a:prstDash val="solid"/>
                <a:round/>
                <a:headEnd type="oval" w="med" len="med"/>
                <a:tailEnd type="oval" w="med" len="med"/>
              </a:ln>
            </p:spPr>
          </p:sp>
          <p:sp>
            <p:nvSpPr>
              <p:cNvPr id="485" name="Google Shape;485;p31"/>
              <p:cNvSpPr/>
              <p:nvPr/>
            </p:nvSpPr>
            <p:spPr>
              <a:xfrm>
                <a:off x="510900" y="556825"/>
                <a:ext cx="376000" cy="1587250"/>
              </a:xfrm>
              <a:custGeom>
                <a:avLst/>
                <a:gdLst/>
                <a:ahLst/>
                <a:cxnLst/>
                <a:rect l="l" t="t" r="r" b="b"/>
                <a:pathLst>
                  <a:path w="15040" h="63490" extrusionOk="0">
                    <a:moveTo>
                      <a:pt x="12859" y="0"/>
                    </a:moveTo>
                    <a:lnTo>
                      <a:pt x="0" y="0"/>
                    </a:lnTo>
                    <a:lnTo>
                      <a:pt x="0" y="48450"/>
                    </a:lnTo>
                    <a:lnTo>
                      <a:pt x="15040" y="63490"/>
                    </a:lnTo>
                  </a:path>
                </a:pathLst>
              </a:custGeom>
              <a:noFill/>
              <a:ln w="9525" cap="flat" cmpd="sng">
                <a:solidFill>
                  <a:schemeClr val="dk1"/>
                </a:solidFill>
                <a:prstDash val="solid"/>
                <a:round/>
                <a:headEnd type="oval" w="med" len="med"/>
                <a:tailEnd type="oval" w="med" len="med"/>
              </a:ln>
            </p:spPr>
          </p:sp>
          <p:sp>
            <p:nvSpPr>
              <p:cNvPr id="486" name="Google Shape;486;p31"/>
              <p:cNvSpPr/>
              <p:nvPr/>
            </p:nvSpPr>
            <p:spPr>
              <a:xfrm>
                <a:off x="591275" y="648675"/>
                <a:ext cx="373125" cy="1337550"/>
              </a:xfrm>
              <a:custGeom>
                <a:avLst/>
                <a:gdLst/>
                <a:ahLst/>
                <a:cxnLst/>
                <a:rect l="l" t="t" r="r" b="b"/>
                <a:pathLst>
                  <a:path w="14925" h="53502" extrusionOk="0">
                    <a:moveTo>
                      <a:pt x="14925" y="0"/>
                    </a:moveTo>
                    <a:lnTo>
                      <a:pt x="0" y="0"/>
                    </a:lnTo>
                    <a:lnTo>
                      <a:pt x="276" y="43999"/>
                    </a:lnTo>
                    <a:lnTo>
                      <a:pt x="9874" y="53502"/>
                    </a:lnTo>
                  </a:path>
                </a:pathLst>
              </a:custGeom>
              <a:noFill/>
              <a:ln w="9525" cap="flat" cmpd="sng">
                <a:solidFill>
                  <a:schemeClr val="dk1"/>
                </a:solidFill>
                <a:prstDash val="solid"/>
                <a:round/>
                <a:headEnd type="oval" w="med" len="med"/>
                <a:tailEnd type="oval" w="med" len="med"/>
              </a:ln>
            </p:spPr>
          </p:sp>
          <p:sp>
            <p:nvSpPr>
              <p:cNvPr id="487" name="Google Shape;487;p31"/>
              <p:cNvSpPr/>
              <p:nvPr/>
            </p:nvSpPr>
            <p:spPr>
              <a:xfrm>
                <a:off x="677375" y="723300"/>
                <a:ext cx="189425" cy="1165350"/>
              </a:xfrm>
              <a:custGeom>
                <a:avLst/>
                <a:gdLst/>
                <a:ahLst/>
                <a:cxnLst/>
                <a:rect l="l" t="t" r="r" b="b"/>
                <a:pathLst>
                  <a:path w="7577" h="46614" extrusionOk="0">
                    <a:moveTo>
                      <a:pt x="5511" y="0"/>
                    </a:moveTo>
                    <a:lnTo>
                      <a:pt x="0" y="0"/>
                    </a:lnTo>
                    <a:lnTo>
                      <a:pt x="0" y="39036"/>
                    </a:lnTo>
                    <a:lnTo>
                      <a:pt x="7577" y="46614"/>
                    </a:lnTo>
                  </a:path>
                </a:pathLst>
              </a:custGeom>
              <a:noFill/>
              <a:ln w="9525" cap="flat" cmpd="sng">
                <a:solidFill>
                  <a:schemeClr val="dk1"/>
                </a:solidFill>
                <a:prstDash val="solid"/>
                <a:round/>
                <a:headEnd type="oval" w="med" len="med"/>
                <a:tailEnd type="oval" w="med" len="med"/>
              </a:ln>
            </p:spPr>
          </p:sp>
          <p:sp>
            <p:nvSpPr>
              <p:cNvPr id="488" name="Google Shape;488;p31"/>
              <p:cNvSpPr/>
              <p:nvPr/>
            </p:nvSpPr>
            <p:spPr>
              <a:xfrm>
                <a:off x="935275" y="315575"/>
                <a:ext cx="134850" cy="1081625"/>
              </a:xfrm>
              <a:custGeom>
                <a:avLst/>
                <a:gdLst/>
                <a:ahLst/>
                <a:cxnLst/>
                <a:rect l="l" t="t" r="r" b="b"/>
                <a:pathLst>
                  <a:path w="5394" h="43265" extrusionOk="0">
                    <a:moveTo>
                      <a:pt x="0" y="0"/>
                    </a:moveTo>
                    <a:lnTo>
                      <a:pt x="5394" y="5394"/>
                    </a:lnTo>
                    <a:lnTo>
                      <a:pt x="5394" y="43265"/>
                    </a:lnTo>
                  </a:path>
                </a:pathLst>
              </a:custGeom>
              <a:noFill/>
              <a:ln w="9525" cap="flat" cmpd="sng">
                <a:solidFill>
                  <a:schemeClr val="dk1"/>
                </a:solidFill>
                <a:prstDash val="solid"/>
                <a:round/>
                <a:headEnd type="oval" w="med" len="med"/>
                <a:tailEnd type="oval" w="med" len="med"/>
              </a:ln>
            </p:spPr>
          </p:sp>
          <p:sp>
            <p:nvSpPr>
              <p:cNvPr id="489" name="Google Shape;489;p31"/>
              <p:cNvSpPr/>
              <p:nvPr/>
            </p:nvSpPr>
            <p:spPr>
              <a:xfrm>
                <a:off x="794725" y="943900"/>
                <a:ext cx="284000" cy="1061525"/>
              </a:xfrm>
              <a:custGeom>
                <a:avLst/>
                <a:gdLst/>
                <a:ahLst/>
                <a:cxnLst/>
                <a:rect l="l" t="t" r="r" b="b"/>
                <a:pathLst>
                  <a:path w="11360" h="42461" extrusionOk="0">
                    <a:moveTo>
                      <a:pt x="6770" y="0"/>
                    </a:moveTo>
                    <a:lnTo>
                      <a:pt x="0" y="6771"/>
                    </a:lnTo>
                    <a:lnTo>
                      <a:pt x="0" y="24271"/>
                    </a:lnTo>
                    <a:lnTo>
                      <a:pt x="6971" y="31242"/>
                    </a:lnTo>
                    <a:lnTo>
                      <a:pt x="11360" y="31242"/>
                    </a:lnTo>
                    <a:lnTo>
                      <a:pt x="11360" y="42461"/>
                    </a:lnTo>
                  </a:path>
                </a:pathLst>
              </a:custGeom>
              <a:noFill/>
              <a:ln w="9525" cap="flat" cmpd="sng">
                <a:solidFill>
                  <a:schemeClr val="dk1"/>
                </a:solidFill>
                <a:prstDash val="solid"/>
                <a:round/>
                <a:headEnd type="oval" w="med" len="med"/>
                <a:tailEnd type="oval" w="med" len="med"/>
              </a:ln>
            </p:spPr>
          </p:sp>
        </p:grpSp>
        <p:grpSp>
          <p:nvGrpSpPr>
            <p:cNvPr id="490" name="Google Shape;490;p31"/>
            <p:cNvGrpSpPr/>
            <p:nvPr/>
          </p:nvGrpSpPr>
          <p:grpSpPr>
            <a:xfrm>
              <a:off x="1391825" y="371525"/>
              <a:ext cx="978325" cy="1035700"/>
              <a:chOff x="2560550" y="371525"/>
              <a:chExt cx="978325" cy="1035700"/>
            </a:xfrm>
          </p:grpSpPr>
          <p:sp>
            <p:nvSpPr>
              <p:cNvPr id="491" name="Google Shape;491;p31"/>
              <p:cNvSpPr/>
              <p:nvPr/>
            </p:nvSpPr>
            <p:spPr>
              <a:xfrm>
                <a:off x="2562000" y="440400"/>
                <a:ext cx="804750" cy="799000"/>
              </a:xfrm>
              <a:custGeom>
                <a:avLst/>
                <a:gdLst/>
                <a:ahLst/>
                <a:cxnLst/>
                <a:rect l="l" t="t" r="r" b="b"/>
                <a:pathLst>
                  <a:path w="32190" h="31960" extrusionOk="0">
                    <a:moveTo>
                      <a:pt x="0" y="31960"/>
                    </a:moveTo>
                    <a:lnTo>
                      <a:pt x="9008" y="31960"/>
                    </a:lnTo>
                    <a:lnTo>
                      <a:pt x="32190" y="8778"/>
                    </a:lnTo>
                    <a:lnTo>
                      <a:pt x="32190" y="0"/>
                    </a:lnTo>
                  </a:path>
                </a:pathLst>
              </a:custGeom>
              <a:noFill/>
              <a:ln w="9525" cap="flat" cmpd="sng">
                <a:solidFill>
                  <a:schemeClr val="dk1"/>
                </a:solidFill>
                <a:prstDash val="solid"/>
                <a:round/>
                <a:headEnd type="oval" w="med" len="med"/>
                <a:tailEnd type="oval" w="med" len="med"/>
              </a:ln>
            </p:spPr>
          </p:sp>
          <p:sp>
            <p:nvSpPr>
              <p:cNvPr id="492" name="Google Shape;492;p31"/>
              <p:cNvSpPr/>
              <p:nvPr/>
            </p:nvSpPr>
            <p:spPr>
              <a:xfrm>
                <a:off x="2645200" y="371525"/>
                <a:ext cx="807625" cy="959675"/>
              </a:xfrm>
              <a:custGeom>
                <a:avLst/>
                <a:gdLst/>
                <a:ahLst/>
                <a:cxnLst/>
                <a:rect l="l" t="t" r="r" b="b"/>
                <a:pathLst>
                  <a:path w="32305" h="38387" extrusionOk="0">
                    <a:moveTo>
                      <a:pt x="0" y="38387"/>
                    </a:moveTo>
                    <a:lnTo>
                      <a:pt x="6828" y="38387"/>
                    </a:lnTo>
                    <a:lnTo>
                      <a:pt x="32305" y="12911"/>
                    </a:lnTo>
                    <a:lnTo>
                      <a:pt x="32305" y="0"/>
                    </a:lnTo>
                  </a:path>
                </a:pathLst>
              </a:custGeom>
              <a:noFill/>
              <a:ln w="9525" cap="flat" cmpd="sng">
                <a:solidFill>
                  <a:schemeClr val="dk1"/>
                </a:solidFill>
                <a:prstDash val="solid"/>
                <a:round/>
                <a:headEnd type="oval" w="med" len="med"/>
                <a:tailEnd type="oval" w="med" len="med"/>
              </a:ln>
            </p:spPr>
          </p:sp>
          <p:sp>
            <p:nvSpPr>
              <p:cNvPr id="493" name="Google Shape;493;p31"/>
              <p:cNvSpPr/>
              <p:nvPr/>
            </p:nvSpPr>
            <p:spPr>
              <a:xfrm>
                <a:off x="2560550" y="459025"/>
                <a:ext cx="978325" cy="948200"/>
              </a:xfrm>
              <a:custGeom>
                <a:avLst/>
                <a:gdLst/>
                <a:ahLst/>
                <a:cxnLst/>
                <a:rect l="l" t="t" r="r" b="b"/>
                <a:pathLst>
                  <a:path w="39133" h="37928" extrusionOk="0">
                    <a:moveTo>
                      <a:pt x="0" y="37928"/>
                    </a:moveTo>
                    <a:lnTo>
                      <a:pt x="12050" y="37928"/>
                    </a:lnTo>
                    <a:lnTo>
                      <a:pt x="39133" y="10845"/>
                    </a:lnTo>
                    <a:lnTo>
                      <a:pt x="39133" y="0"/>
                    </a:lnTo>
                  </a:path>
                </a:pathLst>
              </a:custGeom>
              <a:noFill/>
              <a:ln w="9525" cap="flat" cmpd="sng">
                <a:solidFill>
                  <a:schemeClr val="dk1"/>
                </a:solidFill>
                <a:prstDash val="solid"/>
                <a:round/>
                <a:headEnd type="oval" w="med" len="med"/>
                <a:tailEnd type="oval" w="med" len="med"/>
              </a:ln>
            </p:spPr>
          </p:sp>
        </p:grpSp>
        <p:grpSp>
          <p:nvGrpSpPr>
            <p:cNvPr id="494" name="Google Shape;494;p31"/>
            <p:cNvGrpSpPr/>
            <p:nvPr/>
          </p:nvGrpSpPr>
          <p:grpSpPr>
            <a:xfrm>
              <a:off x="2078375" y="836300"/>
              <a:ext cx="553725" cy="1124650"/>
              <a:chOff x="3092750" y="836300"/>
              <a:chExt cx="553725" cy="1124650"/>
            </a:xfrm>
          </p:grpSpPr>
          <p:sp>
            <p:nvSpPr>
              <p:cNvPr id="495" name="Google Shape;495;p31"/>
              <p:cNvSpPr/>
              <p:nvPr/>
            </p:nvSpPr>
            <p:spPr>
              <a:xfrm>
                <a:off x="3092750" y="836300"/>
                <a:ext cx="535075" cy="1124650"/>
              </a:xfrm>
              <a:custGeom>
                <a:avLst/>
                <a:gdLst/>
                <a:ahLst/>
                <a:cxnLst/>
                <a:rect l="l" t="t" r="r" b="b"/>
                <a:pathLst>
                  <a:path w="21403" h="44986" extrusionOk="0">
                    <a:moveTo>
                      <a:pt x="17845" y="0"/>
                    </a:moveTo>
                    <a:lnTo>
                      <a:pt x="0" y="17845"/>
                    </a:lnTo>
                    <a:lnTo>
                      <a:pt x="0" y="36092"/>
                    </a:lnTo>
                    <a:lnTo>
                      <a:pt x="8894" y="44986"/>
                    </a:lnTo>
                    <a:lnTo>
                      <a:pt x="21403" y="44986"/>
                    </a:lnTo>
                  </a:path>
                </a:pathLst>
              </a:custGeom>
              <a:noFill/>
              <a:ln w="9525" cap="flat" cmpd="sng">
                <a:solidFill>
                  <a:schemeClr val="dk1"/>
                </a:solidFill>
                <a:prstDash val="solid"/>
                <a:round/>
                <a:headEnd type="oval" w="med" len="med"/>
                <a:tailEnd type="oval" w="med" len="med"/>
              </a:ln>
            </p:spPr>
          </p:sp>
          <p:sp>
            <p:nvSpPr>
              <p:cNvPr id="496" name="Google Shape;496;p31"/>
              <p:cNvSpPr/>
              <p:nvPr/>
            </p:nvSpPr>
            <p:spPr>
              <a:xfrm>
                <a:off x="3181700" y="949650"/>
                <a:ext cx="378700" cy="935275"/>
              </a:xfrm>
              <a:custGeom>
                <a:avLst/>
                <a:gdLst/>
                <a:ahLst/>
                <a:cxnLst/>
                <a:rect l="l" t="t" r="r" b="b"/>
                <a:pathLst>
                  <a:path w="15148" h="37411" extrusionOk="0">
                    <a:moveTo>
                      <a:pt x="15148" y="37411"/>
                    </a:moveTo>
                    <a:lnTo>
                      <a:pt x="7344" y="37411"/>
                    </a:lnTo>
                    <a:lnTo>
                      <a:pt x="0" y="30067"/>
                    </a:lnTo>
                    <a:lnTo>
                      <a:pt x="0" y="14918"/>
                    </a:lnTo>
                    <a:lnTo>
                      <a:pt x="14919" y="0"/>
                    </a:lnTo>
                  </a:path>
                </a:pathLst>
              </a:custGeom>
              <a:noFill/>
              <a:ln w="9525" cap="flat" cmpd="sng">
                <a:solidFill>
                  <a:schemeClr val="dk1"/>
                </a:solidFill>
                <a:prstDash val="solid"/>
                <a:round/>
                <a:headEnd type="oval" w="med" len="med"/>
                <a:tailEnd type="oval" w="med" len="med"/>
              </a:ln>
            </p:spPr>
          </p:sp>
          <p:sp>
            <p:nvSpPr>
              <p:cNvPr id="497" name="Google Shape;497;p31"/>
              <p:cNvSpPr/>
              <p:nvPr/>
            </p:nvSpPr>
            <p:spPr>
              <a:xfrm>
                <a:off x="3253400" y="1078725"/>
                <a:ext cx="393075" cy="721575"/>
              </a:xfrm>
              <a:custGeom>
                <a:avLst/>
                <a:gdLst/>
                <a:ahLst/>
                <a:cxnLst/>
                <a:rect l="l" t="t" r="r" b="b"/>
                <a:pathLst>
                  <a:path w="15723" h="28863" extrusionOk="0">
                    <a:moveTo>
                      <a:pt x="10903" y="0"/>
                    </a:moveTo>
                    <a:lnTo>
                      <a:pt x="0" y="10902"/>
                    </a:lnTo>
                    <a:lnTo>
                      <a:pt x="0" y="23469"/>
                    </a:lnTo>
                    <a:lnTo>
                      <a:pt x="5394" y="28863"/>
                    </a:lnTo>
                    <a:lnTo>
                      <a:pt x="15723" y="28863"/>
                    </a:lnTo>
                  </a:path>
                </a:pathLst>
              </a:custGeom>
              <a:noFill/>
              <a:ln w="9525" cap="flat" cmpd="sng">
                <a:solidFill>
                  <a:schemeClr val="dk1"/>
                </a:solidFill>
                <a:prstDash val="solid"/>
                <a:round/>
                <a:headEnd type="oval" w="med" len="med"/>
                <a:tailEnd type="oval" w="med" len="med"/>
              </a:ln>
            </p:spPr>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498"/>
        <p:cNvGrpSpPr/>
        <p:nvPr/>
      </p:nvGrpSpPr>
      <p:grpSpPr>
        <a:xfrm>
          <a:off x="0" y="0"/>
          <a:ext cx="0" cy="0"/>
          <a:chOff x="0" y="0"/>
          <a:chExt cx="0" cy="0"/>
        </a:xfrm>
      </p:grpSpPr>
      <p:pic>
        <p:nvPicPr>
          <p:cNvPr id="499" name="Google Shape;499;p32"/>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500" name="Google Shape;500;p32"/>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txBox="1">
            <a:spLocks noGrp="1"/>
          </p:cNvSpPr>
          <p:nvPr>
            <p:ph type="subTitle" idx="1"/>
          </p:nvPr>
        </p:nvSpPr>
        <p:spPr>
          <a:xfrm>
            <a:off x="1034643" y="3743082"/>
            <a:ext cx="2175900" cy="7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2" name="Google Shape;502;p32"/>
          <p:cNvSpPr txBox="1">
            <a:spLocks noGrp="1"/>
          </p:cNvSpPr>
          <p:nvPr>
            <p:ph type="subTitle" idx="2"/>
          </p:nvPr>
        </p:nvSpPr>
        <p:spPr>
          <a:xfrm>
            <a:off x="3484050" y="3743095"/>
            <a:ext cx="2175900" cy="7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3" name="Google Shape;503;p32"/>
          <p:cNvSpPr txBox="1">
            <a:spLocks noGrp="1"/>
          </p:cNvSpPr>
          <p:nvPr>
            <p:ph type="subTitle" idx="3"/>
          </p:nvPr>
        </p:nvSpPr>
        <p:spPr>
          <a:xfrm>
            <a:off x="5933457" y="3743082"/>
            <a:ext cx="2175900" cy="7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4" name="Google Shape;504;p32"/>
          <p:cNvSpPr txBox="1">
            <a:spLocks noGrp="1"/>
          </p:cNvSpPr>
          <p:nvPr>
            <p:ph type="subTitle" idx="4"/>
          </p:nvPr>
        </p:nvSpPr>
        <p:spPr>
          <a:xfrm>
            <a:off x="1034643" y="3363868"/>
            <a:ext cx="2175900" cy="379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500"/>
              <a:buFont typeface="Orbitron"/>
              <a:buNone/>
              <a:defRPr b="1">
                <a:latin typeface="Orbitron"/>
                <a:ea typeface="Orbitron"/>
                <a:cs typeface="Orbitron"/>
                <a:sym typeface="Orbitron"/>
              </a:defRPr>
            </a:lvl1pPr>
            <a:lvl2pPr lvl="1"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9pPr>
          </a:lstStyle>
          <a:p>
            <a:endParaRPr/>
          </a:p>
        </p:txBody>
      </p:sp>
      <p:sp>
        <p:nvSpPr>
          <p:cNvPr id="505" name="Google Shape;505;p32"/>
          <p:cNvSpPr txBox="1">
            <a:spLocks noGrp="1"/>
          </p:cNvSpPr>
          <p:nvPr>
            <p:ph type="subTitle" idx="5"/>
          </p:nvPr>
        </p:nvSpPr>
        <p:spPr>
          <a:xfrm>
            <a:off x="3484050" y="3363868"/>
            <a:ext cx="2175900" cy="379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500"/>
              <a:buFont typeface="Orbitron"/>
              <a:buNone/>
              <a:defRPr b="1">
                <a:latin typeface="Orbitron"/>
                <a:ea typeface="Orbitron"/>
                <a:cs typeface="Orbitron"/>
                <a:sym typeface="Orbitron"/>
              </a:defRPr>
            </a:lvl1pPr>
            <a:lvl2pPr lvl="1"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9pPr>
          </a:lstStyle>
          <a:p>
            <a:endParaRPr/>
          </a:p>
        </p:txBody>
      </p:sp>
      <p:sp>
        <p:nvSpPr>
          <p:cNvPr id="506" name="Google Shape;506;p32"/>
          <p:cNvSpPr txBox="1">
            <a:spLocks noGrp="1"/>
          </p:cNvSpPr>
          <p:nvPr>
            <p:ph type="subTitle" idx="6"/>
          </p:nvPr>
        </p:nvSpPr>
        <p:spPr>
          <a:xfrm>
            <a:off x="5933457" y="3363868"/>
            <a:ext cx="2175900" cy="379200"/>
          </a:xfrm>
          <a:prstGeom prst="rect">
            <a:avLst/>
          </a:prstGeom>
          <a:solidFill>
            <a:srgbClr val="000000">
              <a:alpha val="15189"/>
            </a:srgbClr>
          </a:solid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500"/>
              <a:buFont typeface="Orbitron"/>
              <a:buNone/>
              <a:defRPr b="1">
                <a:latin typeface="Orbitron"/>
                <a:ea typeface="Orbitron"/>
                <a:cs typeface="Orbitron"/>
                <a:sym typeface="Orbitron"/>
              </a:defRPr>
            </a:lvl1pPr>
            <a:lvl2pPr lvl="1"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2pPr>
            <a:lvl3pPr lvl="2"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3pPr>
            <a:lvl4pPr lvl="3"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4pPr>
            <a:lvl5pPr lvl="4"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5pPr>
            <a:lvl6pPr lvl="5"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6pPr>
            <a:lvl7pPr lvl="6"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7pPr>
            <a:lvl8pPr lvl="7"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8pPr>
            <a:lvl9pPr lvl="8" algn="ctr" rtl="0">
              <a:lnSpc>
                <a:spcPct val="100000"/>
              </a:lnSpc>
              <a:spcBef>
                <a:spcPts val="0"/>
              </a:spcBef>
              <a:spcAft>
                <a:spcPts val="0"/>
              </a:spcAft>
              <a:buClr>
                <a:schemeClr val="dk1"/>
              </a:buClr>
              <a:buSzPts val="2500"/>
              <a:buFont typeface="Orbitron"/>
              <a:buNone/>
              <a:defRPr sz="2500" b="1">
                <a:solidFill>
                  <a:schemeClr val="dk1"/>
                </a:solidFill>
                <a:latin typeface="Orbitron"/>
                <a:ea typeface="Orbitron"/>
                <a:cs typeface="Orbitron"/>
                <a:sym typeface="Orbitron"/>
              </a:defRPr>
            </a:lvl9pPr>
          </a:lstStyle>
          <a:p>
            <a:endParaRPr/>
          </a:p>
        </p:txBody>
      </p:sp>
      <p:sp>
        <p:nvSpPr>
          <p:cNvPr id="507" name="Google Shape;507;p32"/>
          <p:cNvSpPr txBox="1">
            <a:spLocks noGrp="1"/>
          </p:cNvSpPr>
          <p:nvPr>
            <p:ph type="title" hasCustomPrompt="1"/>
          </p:nvPr>
        </p:nvSpPr>
        <p:spPr>
          <a:xfrm>
            <a:off x="3860694" y="2722850"/>
            <a:ext cx="14226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9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08" name="Google Shape;508;p32"/>
          <p:cNvSpPr txBox="1">
            <a:spLocks noGrp="1"/>
          </p:cNvSpPr>
          <p:nvPr>
            <p:ph type="title" idx="7" hasCustomPrompt="1"/>
          </p:nvPr>
        </p:nvSpPr>
        <p:spPr>
          <a:xfrm>
            <a:off x="6310090" y="2721950"/>
            <a:ext cx="14226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9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09" name="Google Shape;509;p32"/>
          <p:cNvSpPr txBox="1">
            <a:spLocks noGrp="1"/>
          </p:cNvSpPr>
          <p:nvPr>
            <p:ph type="title" idx="8" hasCustomPrompt="1"/>
          </p:nvPr>
        </p:nvSpPr>
        <p:spPr>
          <a:xfrm>
            <a:off x="1411298" y="2721950"/>
            <a:ext cx="14226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900"/>
              <a:buNone/>
              <a:defRPr sz="25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10" name="Google Shape;510;p32"/>
          <p:cNvSpPr txBox="1">
            <a:spLocks noGrp="1"/>
          </p:cNvSpPr>
          <p:nvPr>
            <p:ph type="title" idx="9"/>
          </p:nvPr>
        </p:nvSpPr>
        <p:spPr>
          <a:xfrm>
            <a:off x="720000" y="5400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11" name="Google Shape;511;p32"/>
          <p:cNvGrpSpPr/>
          <p:nvPr/>
        </p:nvGrpSpPr>
        <p:grpSpPr>
          <a:xfrm>
            <a:off x="345709" y="229518"/>
            <a:ext cx="8493984" cy="4688208"/>
            <a:chOff x="345709" y="229518"/>
            <a:chExt cx="8493984" cy="4688208"/>
          </a:xfrm>
        </p:grpSpPr>
        <p:grpSp>
          <p:nvGrpSpPr>
            <p:cNvPr id="512" name="Google Shape;512;p32"/>
            <p:cNvGrpSpPr/>
            <p:nvPr/>
          </p:nvGrpSpPr>
          <p:grpSpPr>
            <a:xfrm>
              <a:off x="345709" y="229518"/>
              <a:ext cx="431700" cy="933662"/>
              <a:chOff x="345725" y="229525"/>
              <a:chExt cx="546525" cy="1182000"/>
            </a:xfrm>
          </p:grpSpPr>
          <p:sp>
            <p:nvSpPr>
              <p:cNvPr id="513" name="Google Shape;513;p32"/>
              <p:cNvSpPr/>
              <p:nvPr/>
            </p:nvSpPr>
            <p:spPr>
              <a:xfrm>
                <a:off x="345725" y="232375"/>
                <a:ext cx="299800" cy="1015625"/>
              </a:xfrm>
              <a:custGeom>
                <a:avLst/>
                <a:gdLst/>
                <a:ahLst/>
                <a:cxnLst/>
                <a:rect l="l" t="t" r="r" b="b"/>
                <a:pathLst>
                  <a:path w="11992" h="40625" extrusionOk="0">
                    <a:moveTo>
                      <a:pt x="11992" y="0"/>
                    </a:moveTo>
                    <a:lnTo>
                      <a:pt x="11992" y="19969"/>
                    </a:lnTo>
                    <a:lnTo>
                      <a:pt x="0" y="31962"/>
                    </a:lnTo>
                    <a:lnTo>
                      <a:pt x="0" y="40625"/>
                    </a:lnTo>
                  </a:path>
                </a:pathLst>
              </a:custGeom>
              <a:noFill/>
              <a:ln w="9525" cap="flat" cmpd="sng">
                <a:solidFill>
                  <a:schemeClr val="dk1"/>
                </a:solidFill>
                <a:prstDash val="solid"/>
                <a:round/>
                <a:headEnd type="none" w="med" len="med"/>
                <a:tailEnd type="oval" w="med" len="med"/>
              </a:ln>
            </p:spPr>
          </p:sp>
          <p:sp>
            <p:nvSpPr>
              <p:cNvPr id="514" name="Google Shape;514;p32"/>
              <p:cNvSpPr/>
              <p:nvPr/>
            </p:nvSpPr>
            <p:spPr>
              <a:xfrm>
                <a:off x="417450" y="238125"/>
                <a:ext cx="311275" cy="1173400"/>
              </a:xfrm>
              <a:custGeom>
                <a:avLst/>
                <a:gdLst/>
                <a:ahLst/>
                <a:cxnLst/>
                <a:rect l="l" t="t" r="r" b="b"/>
                <a:pathLst>
                  <a:path w="12451" h="46936" extrusionOk="0">
                    <a:moveTo>
                      <a:pt x="12451" y="0"/>
                    </a:moveTo>
                    <a:lnTo>
                      <a:pt x="12451" y="20886"/>
                    </a:lnTo>
                    <a:lnTo>
                      <a:pt x="0" y="33338"/>
                    </a:lnTo>
                    <a:lnTo>
                      <a:pt x="0" y="46936"/>
                    </a:lnTo>
                  </a:path>
                </a:pathLst>
              </a:custGeom>
              <a:noFill/>
              <a:ln w="9525" cap="flat" cmpd="sng">
                <a:solidFill>
                  <a:schemeClr val="dk1"/>
                </a:solidFill>
                <a:prstDash val="solid"/>
                <a:round/>
                <a:headEnd type="none" w="med" len="med"/>
                <a:tailEnd type="oval" w="med" len="med"/>
              </a:ln>
            </p:spPr>
          </p:sp>
          <p:sp>
            <p:nvSpPr>
              <p:cNvPr id="515" name="Google Shape;515;p32"/>
              <p:cNvSpPr/>
              <p:nvPr/>
            </p:nvSpPr>
            <p:spPr>
              <a:xfrm>
                <a:off x="502075" y="232375"/>
                <a:ext cx="306975" cy="1104575"/>
              </a:xfrm>
              <a:custGeom>
                <a:avLst/>
                <a:gdLst/>
                <a:ahLst/>
                <a:cxnLst/>
                <a:rect l="l" t="t" r="r" b="b"/>
                <a:pathLst>
                  <a:path w="12279" h="44183" extrusionOk="0">
                    <a:moveTo>
                      <a:pt x="12279" y="0"/>
                    </a:moveTo>
                    <a:lnTo>
                      <a:pt x="12279" y="22608"/>
                    </a:lnTo>
                    <a:lnTo>
                      <a:pt x="0" y="34888"/>
                    </a:lnTo>
                    <a:lnTo>
                      <a:pt x="0" y="44183"/>
                    </a:lnTo>
                  </a:path>
                </a:pathLst>
              </a:custGeom>
              <a:noFill/>
              <a:ln w="9525" cap="flat" cmpd="sng">
                <a:solidFill>
                  <a:schemeClr val="dk1"/>
                </a:solidFill>
                <a:prstDash val="solid"/>
                <a:round/>
                <a:headEnd type="none" w="med" len="med"/>
                <a:tailEnd type="oval" w="med" len="med"/>
              </a:ln>
            </p:spPr>
          </p:sp>
          <p:sp>
            <p:nvSpPr>
              <p:cNvPr id="516" name="Google Shape;516;p32"/>
              <p:cNvSpPr/>
              <p:nvPr/>
            </p:nvSpPr>
            <p:spPr>
              <a:xfrm>
                <a:off x="585275" y="229525"/>
                <a:ext cx="306975" cy="1024225"/>
              </a:xfrm>
              <a:custGeom>
                <a:avLst/>
                <a:gdLst/>
                <a:ahLst/>
                <a:cxnLst/>
                <a:rect l="l" t="t" r="r" b="b"/>
                <a:pathLst>
                  <a:path w="12279" h="40969" extrusionOk="0">
                    <a:moveTo>
                      <a:pt x="12279" y="0"/>
                    </a:moveTo>
                    <a:lnTo>
                      <a:pt x="12279" y="24329"/>
                    </a:lnTo>
                    <a:lnTo>
                      <a:pt x="0" y="36608"/>
                    </a:lnTo>
                    <a:lnTo>
                      <a:pt x="0" y="40969"/>
                    </a:lnTo>
                  </a:path>
                </a:pathLst>
              </a:custGeom>
              <a:noFill/>
              <a:ln w="9525" cap="flat" cmpd="sng">
                <a:solidFill>
                  <a:schemeClr val="dk1"/>
                </a:solidFill>
                <a:prstDash val="solid"/>
                <a:round/>
                <a:headEnd type="none" w="med" len="med"/>
                <a:tailEnd type="oval" w="med" len="med"/>
              </a:ln>
            </p:spPr>
          </p:sp>
        </p:grpSp>
        <p:grpSp>
          <p:nvGrpSpPr>
            <p:cNvPr id="517" name="Google Shape;517;p32"/>
            <p:cNvGrpSpPr/>
            <p:nvPr/>
          </p:nvGrpSpPr>
          <p:grpSpPr>
            <a:xfrm>
              <a:off x="7938528" y="4516778"/>
              <a:ext cx="901165" cy="400947"/>
              <a:chOff x="5919913" y="4443375"/>
              <a:chExt cx="1066089" cy="474325"/>
            </a:xfrm>
          </p:grpSpPr>
          <p:sp>
            <p:nvSpPr>
              <p:cNvPr id="518" name="Google Shape;518;p32"/>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sp>
            <p:nvSpPr>
              <p:cNvPr id="519" name="Google Shape;519;p32"/>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520"/>
        <p:cNvGrpSpPr/>
        <p:nvPr/>
      </p:nvGrpSpPr>
      <p:grpSpPr>
        <a:xfrm>
          <a:off x="0" y="0"/>
          <a:ext cx="0" cy="0"/>
          <a:chOff x="0" y="0"/>
          <a:chExt cx="0" cy="0"/>
        </a:xfrm>
      </p:grpSpPr>
      <p:pic>
        <p:nvPicPr>
          <p:cNvPr id="521" name="Google Shape;521;p33"/>
          <p:cNvPicPr preferRelativeResize="0"/>
          <p:nvPr/>
        </p:nvPicPr>
        <p:blipFill rotWithShape="1">
          <a:blip r:embed="rId2">
            <a:alphaModFix amt="75000"/>
          </a:blip>
          <a:srcRect l="1047" t="5939" r="1047" b="5939"/>
          <a:stretch/>
        </p:blipFill>
        <p:spPr>
          <a:xfrm>
            <a:off x="0" y="0"/>
            <a:ext cx="9144000" cy="5143500"/>
          </a:xfrm>
          <a:prstGeom prst="rect">
            <a:avLst/>
          </a:prstGeom>
          <a:noFill/>
          <a:ln>
            <a:noFill/>
          </a:ln>
        </p:spPr>
      </p:pic>
      <p:sp>
        <p:nvSpPr>
          <p:cNvPr id="522" name="Google Shape;522;p33"/>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txBox="1">
            <a:spLocks noGrp="1"/>
          </p:cNvSpPr>
          <p:nvPr>
            <p:ph type="ctrTitle"/>
          </p:nvPr>
        </p:nvSpPr>
        <p:spPr>
          <a:xfrm>
            <a:off x="720000" y="554500"/>
            <a:ext cx="4222500" cy="9267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60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24" name="Google Shape;524;p33"/>
          <p:cNvSpPr txBox="1">
            <a:spLocks noGrp="1"/>
          </p:cNvSpPr>
          <p:nvPr>
            <p:ph type="subTitle" idx="1"/>
          </p:nvPr>
        </p:nvSpPr>
        <p:spPr>
          <a:xfrm>
            <a:off x="720000" y="1569363"/>
            <a:ext cx="3382200" cy="1106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25" name="Google Shape;525;p33"/>
          <p:cNvSpPr txBox="1"/>
          <p:nvPr/>
        </p:nvSpPr>
        <p:spPr>
          <a:xfrm>
            <a:off x="720000" y="3523150"/>
            <a:ext cx="3382200" cy="67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CREDITS: This presentation template was created by </a:t>
            </a:r>
            <a:r>
              <a:rPr lang="en" sz="1100" b="1">
                <a:solidFill>
                  <a:schemeClr val="dk1"/>
                </a:solidFill>
                <a:uFill>
                  <a:noFill/>
                </a:uFill>
                <a:latin typeface="Archivo"/>
                <a:ea typeface="Archivo"/>
                <a:cs typeface="Archivo"/>
                <a:sym typeface="Archivo"/>
                <a:hlinkClick r:id="rId3">
                  <a:extLst>
                    <a:ext uri="{A12FA001-AC4F-418D-AE19-62706E023703}">
                      <ahyp:hlinkClr xmlns:ahyp="http://schemas.microsoft.com/office/drawing/2018/hyperlinkcolor" val="tx"/>
                    </a:ext>
                  </a:extLst>
                </a:hlinkClick>
              </a:rPr>
              <a:t>Slidesgo</a:t>
            </a:r>
            <a:r>
              <a:rPr lang="en" sz="1100">
                <a:solidFill>
                  <a:schemeClr val="dk1"/>
                </a:solidFill>
                <a:latin typeface="Archivo"/>
                <a:ea typeface="Archivo"/>
                <a:cs typeface="Archivo"/>
                <a:sym typeface="Archivo"/>
              </a:rPr>
              <a:t>, and includes icons by </a:t>
            </a:r>
            <a:r>
              <a:rPr lang="en" sz="1100" b="1">
                <a:solidFill>
                  <a:schemeClr val="dk1"/>
                </a:solidFill>
                <a:uFill>
                  <a:noFill/>
                </a:uFill>
                <a:latin typeface="Archivo"/>
                <a:ea typeface="Archivo"/>
                <a:cs typeface="Archivo"/>
                <a:sym typeface="Archivo"/>
                <a:hlinkClick r:id="rId4">
                  <a:extLst>
                    <a:ext uri="{A12FA001-AC4F-418D-AE19-62706E023703}">
                      <ahyp:hlinkClr xmlns:ahyp="http://schemas.microsoft.com/office/drawing/2018/hyperlinkcolor" val="tx"/>
                    </a:ext>
                  </a:extLst>
                </a:hlinkClick>
              </a:rPr>
              <a:t>Flaticon</a:t>
            </a:r>
            <a:r>
              <a:rPr lang="en" sz="1100">
                <a:solidFill>
                  <a:schemeClr val="dk1"/>
                </a:solidFill>
                <a:latin typeface="Archivo"/>
                <a:ea typeface="Archivo"/>
                <a:cs typeface="Archivo"/>
                <a:sym typeface="Archivo"/>
              </a:rPr>
              <a:t>, and infographics &amp; images by </a:t>
            </a:r>
            <a:r>
              <a:rPr lang="en" sz="1100" b="1">
                <a:solidFill>
                  <a:schemeClr val="dk1"/>
                </a:solidFill>
                <a:uFill>
                  <a:noFill/>
                </a:uFill>
                <a:latin typeface="Archivo"/>
                <a:ea typeface="Archivo"/>
                <a:cs typeface="Archivo"/>
                <a:sym typeface="Archivo"/>
                <a:hlinkClick r:id="rId5">
                  <a:extLst>
                    <a:ext uri="{A12FA001-AC4F-418D-AE19-62706E023703}">
                      <ahyp:hlinkClr xmlns:ahyp="http://schemas.microsoft.com/office/drawing/2018/hyperlinkcolor" val="tx"/>
                    </a:ext>
                  </a:extLst>
                </a:hlinkClick>
              </a:rPr>
              <a:t>Freepik</a:t>
            </a:r>
            <a:endParaRPr sz="1100" b="1">
              <a:solidFill>
                <a:schemeClr val="dk1"/>
              </a:solidFill>
              <a:latin typeface="Archivo"/>
              <a:ea typeface="Archivo"/>
              <a:cs typeface="Archivo"/>
              <a:sym typeface="Archivo"/>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26"/>
        <p:cNvGrpSpPr/>
        <p:nvPr/>
      </p:nvGrpSpPr>
      <p:grpSpPr>
        <a:xfrm>
          <a:off x="0" y="0"/>
          <a:ext cx="0" cy="0"/>
          <a:chOff x="0" y="0"/>
          <a:chExt cx="0" cy="0"/>
        </a:xfrm>
      </p:grpSpPr>
      <p:pic>
        <p:nvPicPr>
          <p:cNvPr id="527" name="Google Shape;527;p34"/>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528" name="Google Shape;528;p34"/>
          <p:cNvSpPr/>
          <p:nvPr/>
        </p:nvSpPr>
        <p:spPr>
          <a:xfrm rot="10800000">
            <a:off x="228101" y="214551"/>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2"/>
        </a:solidFill>
        <a:effectLst/>
      </p:bgPr>
    </p:bg>
    <p:spTree>
      <p:nvGrpSpPr>
        <p:cNvPr id="1" name="Shape 529"/>
        <p:cNvGrpSpPr/>
        <p:nvPr/>
      </p:nvGrpSpPr>
      <p:grpSpPr>
        <a:xfrm>
          <a:off x="0" y="0"/>
          <a:ext cx="0" cy="0"/>
          <a:chOff x="0" y="0"/>
          <a:chExt cx="0" cy="0"/>
        </a:xfrm>
      </p:grpSpPr>
      <p:pic>
        <p:nvPicPr>
          <p:cNvPr id="530" name="Google Shape;530;p35"/>
          <p:cNvPicPr preferRelativeResize="0"/>
          <p:nvPr/>
        </p:nvPicPr>
        <p:blipFill rotWithShape="1">
          <a:blip r:embed="rId2">
            <a:alphaModFix amt="75000"/>
          </a:blip>
          <a:srcRect l="1047" t="5939" r="1047" b="5939"/>
          <a:stretch/>
        </p:blipFill>
        <p:spPr>
          <a:xfrm rot="10800000">
            <a:off x="0" y="0"/>
            <a:ext cx="9144000" cy="514350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34"/>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35"/>
        <p:cNvGrpSpPr/>
        <p:nvPr/>
      </p:nvGrpSpPr>
      <p:grpSpPr>
        <a:xfrm>
          <a:off x="0" y="0"/>
          <a:ext cx="0" cy="0"/>
          <a:chOff x="0" y="0"/>
          <a:chExt cx="0" cy="0"/>
        </a:xfrm>
      </p:grpSpPr>
      <p:sp>
        <p:nvSpPr>
          <p:cNvPr id="536" name="Google Shape;536;p3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4"/>
        <p:cNvGrpSpPr/>
        <p:nvPr/>
      </p:nvGrpSpPr>
      <p:grpSpPr>
        <a:xfrm>
          <a:off x="0" y="0"/>
          <a:ext cx="0" cy="0"/>
          <a:chOff x="0" y="0"/>
          <a:chExt cx="0" cy="0"/>
        </a:xfrm>
      </p:grpSpPr>
      <p:pic>
        <p:nvPicPr>
          <p:cNvPr id="45" name="Google Shape;45;p5"/>
          <p:cNvPicPr preferRelativeResize="0"/>
          <p:nvPr/>
        </p:nvPicPr>
        <p:blipFill rotWithShape="1">
          <a:blip r:embed="rId2">
            <a:alphaModFix amt="75000"/>
          </a:blip>
          <a:srcRect l="1047" t="5939" r="1047" b="5939"/>
          <a:stretch/>
        </p:blipFill>
        <p:spPr>
          <a:xfrm rot="10800000">
            <a:off x="0" y="0"/>
            <a:ext cx="9144000" cy="5143500"/>
          </a:xfrm>
          <a:prstGeom prst="rect">
            <a:avLst/>
          </a:prstGeom>
          <a:noFill/>
          <a:ln>
            <a:noFill/>
          </a:ln>
        </p:spPr>
      </p:pic>
      <p:sp>
        <p:nvSpPr>
          <p:cNvPr id="46" name="Google Shape;46;p5"/>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subTitle" idx="1"/>
          </p:nvPr>
        </p:nvSpPr>
        <p:spPr>
          <a:xfrm>
            <a:off x="4831010" y="1790850"/>
            <a:ext cx="3459600" cy="21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120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8" name="Google Shape;48;p5"/>
          <p:cNvSpPr txBox="1">
            <a:spLocks noGrp="1"/>
          </p:cNvSpPr>
          <p:nvPr>
            <p:ph type="subTitle" idx="2"/>
          </p:nvPr>
        </p:nvSpPr>
        <p:spPr>
          <a:xfrm>
            <a:off x="853385" y="1790850"/>
            <a:ext cx="3459600" cy="21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120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 name="Google Shape;49;p5"/>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0" name="Google Shape;50;p5"/>
          <p:cNvGrpSpPr/>
          <p:nvPr/>
        </p:nvGrpSpPr>
        <p:grpSpPr>
          <a:xfrm rot="5400000">
            <a:off x="-269083" y="802020"/>
            <a:ext cx="1554051" cy="424113"/>
            <a:chOff x="214997" y="567284"/>
            <a:chExt cx="1668510" cy="455350"/>
          </a:xfrm>
        </p:grpSpPr>
        <p:grpSp>
          <p:nvGrpSpPr>
            <p:cNvPr id="51" name="Google Shape;51;p5"/>
            <p:cNvGrpSpPr/>
            <p:nvPr/>
          </p:nvGrpSpPr>
          <p:grpSpPr>
            <a:xfrm>
              <a:off x="218950" y="567284"/>
              <a:ext cx="1664557" cy="366589"/>
              <a:chOff x="218950" y="567284"/>
              <a:chExt cx="1664557" cy="366589"/>
            </a:xfrm>
          </p:grpSpPr>
          <p:sp>
            <p:nvSpPr>
              <p:cNvPr id="52" name="Google Shape;52;p5"/>
              <p:cNvSpPr/>
              <p:nvPr/>
            </p:nvSpPr>
            <p:spPr>
              <a:xfrm>
                <a:off x="218950" y="638032"/>
                <a:ext cx="1033432" cy="295841"/>
              </a:xfrm>
              <a:custGeom>
                <a:avLst/>
                <a:gdLst/>
                <a:ahLst/>
                <a:cxnLst/>
                <a:rect l="l" t="t" r="r" b="b"/>
                <a:pathLst>
                  <a:path w="57774" h="16539" extrusionOk="0">
                    <a:moveTo>
                      <a:pt x="0" y="0"/>
                    </a:moveTo>
                    <a:lnTo>
                      <a:pt x="26682" y="0"/>
                    </a:lnTo>
                    <a:lnTo>
                      <a:pt x="43220" y="16539"/>
                    </a:lnTo>
                    <a:lnTo>
                      <a:pt x="57774" y="16539"/>
                    </a:lnTo>
                  </a:path>
                </a:pathLst>
              </a:custGeom>
              <a:noFill/>
              <a:ln w="9525" cap="flat" cmpd="sng">
                <a:solidFill>
                  <a:schemeClr val="dk1"/>
                </a:solidFill>
                <a:prstDash val="solid"/>
                <a:round/>
                <a:headEnd type="none" w="med" len="med"/>
                <a:tailEnd type="oval" w="med" len="med"/>
              </a:ln>
            </p:spPr>
          </p:sp>
          <p:sp>
            <p:nvSpPr>
              <p:cNvPr id="53" name="Google Shape;53;p5"/>
              <p:cNvSpPr/>
              <p:nvPr/>
            </p:nvSpPr>
            <p:spPr>
              <a:xfrm>
                <a:off x="222886" y="567284"/>
                <a:ext cx="1660622" cy="284000"/>
              </a:xfrm>
              <a:custGeom>
                <a:avLst/>
                <a:gdLst/>
                <a:ahLst/>
                <a:cxnLst/>
                <a:rect l="l" t="t" r="r" b="b"/>
                <a:pathLst>
                  <a:path w="92837" h="15877" extrusionOk="0">
                    <a:moveTo>
                      <a:pt x="0" y="0"/>
                    </a:moveTo>
                    <a:lnTo>
                      <a:pt x="28667" y="0"/>
                    </a:lnTo>
                    <a:lnTo>
                      <a:pt x="44544" y="15877"/>
                    </a:lnTo>
                    <a:lnTo>
                      <a:pt x="92837" y="15863"/>
                    </a:lnTo>
                  </a:path>
                </a:pathLst>
              </a:custGeom>
              <a:noFill/>
              <a:ln w="9525" cap="flat" cmpd="sng">
                <a:solidFill>
                  <a:schemeClr val="dk1"/>
                </a:solidFill>
                <a:prstDash val="solid"/>
                <a:round/>
                <a:headEnd type="none" w="med" len="med"/>
                <a:tailEnd type="oval" w="med" len="med"/>
              </a:ln>
            </p:spPr>
          </p:sp>
        </p:grpSp>
        <p:sp>
          <p:nvSpPr>
            <p:cNvPr id="54" name="Google Shape;54;p5"/>
            <p:cNvSpPr/>
            <p:nvPr/>
          </p:nvSpPr>
          <p:spPr>
            <a:xfrm>
              <a:off x="214997" y="718905"/>
              <a:ext cx="1147841" cy="303730"/>
            </a:xfrm>
            <a:custGeom>
              <a:avLst/>
              <a:gdLst/>
              <a:ahLst/>
              <a:cxnLst/>
              <a:rect l="l" t="t" r="r" b="b"/>
              <a:pathLst>
                <a:path w="64170" h="16980" extrusionOk="0">
                  <a:moveTo>
                    <a:pt x="0" y="221"/>
                  </a:moveTo>
                  <a:lnTo>
                    <a:pt x="24477" y="0"/>
                  </a:lnTo>
                  <a:lnTo>
                    <a:pt x="41457" y="16980"/>
                  </a:lnTo>
                  <a:lnTo>
                    <a:pt x="64170" y="16980"/>
                  </a:lnTo>
                </a:path>
              </a:pathLst>
            </a:custGeom>
            <a:noFill/>
            <a:ln w="9525" cap="flat" cmpd="sng">
              <a:solidFill>
                <a:schemeClr val="dk1"/>
              </a:solidFill>
              <a:prstDash val="solid"/>
              <a:round/>
              <a:headEnd type="none" w="med" len="med"/>
              <a:tailEnd type="oval" w="med" len="med"/>
            </a:ln>
          </p:spPr>
        </p:sp>
      </p:grpSp>
      <p:grpSp>
        <p:nvGrpSpPr>
          <p:cNvPr id="55" name="Google Shape;55;p5"/>
          <p:cNvGrpSpPr/>
          <p:nvPr/>
        </p:nvGrpSpPr>
        <p:grpSpPr>
          <a:xfrm>
            <a:off x="3946123" y="4448751"/>
            <a:ext cx="1042812" cy="468753"/>
            <a:chOff x="5827250" y="4355175"/>
            <a:chExt cx="1251425" cy="562526"/>
          </a:xfrm>
        </p:grpSpPr>
        <p:sp>
          <p:nvSpPr>
            <p:cNvPr id="56" name="Google Shape;56;p5"/>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sp>
          <p:nvSpPr>
            <p:cNvPr id="57" name="Google Shape;57;p5"/>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sp>
          <p:nvSpPr>
            <p:cNvPr id="58" name="Google Shape;58;p5"/>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9"/>
        <p:cNvGrpSpPr/>
        <p:nvPr/>
      </p:nvGrpSpPr>
      <p:grpSpPr>
        <a:xfrm>
          <a:off x="0" y="0"/>
          <a:ext cx="0" cy="0"/>
          <a:chOff x="0" y="0"/>
          <a:chExt cx="0" cy="0"/>
        </a:xfrm>
      </p:grpSpPr>
      <p:pic>
        <p:nvPicPr>
          <p:cNvPr id="60" name="Google Shape;60;p6"/>
          <p:cNvPicPr preferRelativeResize="0"/>
          <p:nvPr/>
        </p:nvPicPr>
        <p:blipFill rotWithShape="1">
          <a:blip r:embed="rId2">
            <a:alphaModFix amt="75000"/>
          </a:blip>
          <a:srcRect l="1047" t="5939" r="1047" b="5939"/>
          <a:stretch/>
        </p:blipFill>
        <p:spPr>
          <a:xfrm rot="10800000">
            <a:off x="0" y="0"/>
            <a:ext cx="9144000" cy="5143500"/>
          </a:xfrm>
          <a:prstGeom prst="rect">
            <a:avLst/>
          </a:prstGeom>
          <a:noFill/>
          <a:ln>
            <a:noFill/>
          </a:ln>
        </p:spPr>
      </p:pic>
      <p:sp>
        <p:nvSpPr>
          <p:cNvPr id="61" name="Google Shape;61;p6"/>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63" name="Google Shape;63;p6"/>
          <p:cNvGrpSpPr/>
          <p:nvPr/>
        </p:nvGrpSpPr>
        <p:grpSpPr>
          <a:xfrm>
            <a:off x="215400" y="3483525"/>
            <a:ext cx="619300" cy="1137625"/>
            <a:chOff x="215400" y="3483525"/>
            <a:chExt cx="619300" cy="1137625"/>
          </a:xfrm>
        </p:grpSpPr>
        <p:sp>
          <p:nvSpPr>
            <p:cNvPr id="64" name="Google Shape;64;p6"/>
            <p:cNvSpPr/>
            <p:nvPr/>
          </p:nvSpPr>
          <p:spPr>
            <a:xfrm>
              <a:off x="215400" y="3877325"/>
              <a:ext cx="292825" cy="420700"/>
            </a:xfrm>
            <a:custGeom>
              <a:avLst/>
              <a:gdLst/>
              <a:ahLst/>
              <a:cxnLst/>
              <a:rect l="l" t="t" r="r" b="b"/>
              <a:pathLst>
                <a:path w="11713" h="16828" extrusionOk="0">
                  <a:moveTo>
                    <a:pt x="0" y="16828"/>
                  </a:moveTo>
                  <a:lnTo>
                    <a:pt x="11713" y="16828"/>
                  </a:lnTo>
                  <a:lnTo>
                    <a:pt x="11713" y="0"/>
                  </a:lnTo>
                </a:path>
              </a:pathLst>
            </a:custGeom>
            <a:noFill/>
            <a:ln w="9525" cap="flat" cmpd="sng">
              <a:solidFill>
                <a:schemeClr val="dk1"/>
              </a:solidFill>
              <a:prstDash val="solid"/>
              <a:round/>
              <a:headEnd type="none" w="med" len="med"/>
              <a:tailEnd type="oval" w="med" len="med"/>
            </a:ln>
          </p:spPr>
        </p:sp>
        <p:sp>
          <p:nvSpPr>
            <p:cNvPr id="65" name="Google Shape;65;p6"/>
            <p:cNvSpPr/>
            <p:nvPr/>
          </p:nvSpPr>
          <p:spPr>
            <a:xfrm>
              <a:off x="220450" y="3672000"/>
              <a:ext cx="371925" cy="706800"/>
            </a:xfrm>
            <a:custGeom>
              <a:avLst/>
              <a:gdLst/>
              <a:ahLst/>
              <a:cxnLst/>
              <a:rect l="l" t="t" r="r" b="b"/>
              <a:pathLst>
                <a:path w="14877" h="28272" extrusionOk="0">
                  <a:moveTo>
                    <a:pt x="0" y="28272"/>
                  </a:moveTo>
                  <a:lnTo>
                    <a:pt x="14877" y="28272"/>
                  </a:lnTo>
                  <a:lnTo>
                    <a:pt x="14877" y="0"/>
                  </a:lnTo>
                </a:path>
              </a:pathLst>
            </a:custGeom>
            <a:noFill/>
            <a:ln w="9525" cap="flat" cmpd="sng">
              <a:solidFill>
                <a:schemeClr val="dk1"/>
              </a:solidFill>
              <a:prstDash val="solid"/>
              <a:round/>
              <a:headEnd type="none" w="med" len="med"/>
              <a:tailEnd type="oval" w="med" len="med"/>
            </a:ln>
          </p:spPr>
        </p:sp>
        <p:sp>
          <p:nvSpPr>
            <p:cNvPr id="66" name="Google Shape;66;p6"/>
            <p:cNvSpPr/>
            <p:nvPr/>
          </p:nvSpPr>
          <p:spPr>
            <a:xfrm>
              <a:off x="260850" y="3712400"/>
              <a:ext cx="410600" cy="750550"/>
            </a:xfrm>
            <a:custGeom>
              <a:avLst/>
              <a:gdLst/>
              <a:ahLst/>
              <a:cxnLst/>
              <a:rect l="l" t="t" r="r" b="b"/>
              <a:pathLst>
                <a:path w="16424" h="30022" extrusionOk="0">
                  <a:moveTo>
                    <a:pt x="0" y="30022"/>
                  </a:moveTo>
                  <a:lnTo>
                    <a:pt x="16424" y="30022"/>
                  </a:lnTo>
                  <a:lnTo>
                    <a:pt x="16424" y="0"/>
                  </a:lnTo>
                </a:path>
              </a:pathLst>
            </a:custGeom>
            <a:noFill/>
            <a:ln w="9525" cap="flat" cmpd="sng">
              <a:solidFill>
                <a:schemeClr val="dk1"/>
              </a:solidFill>
              <a:prstDash val="solid"/>
              <a:round/>
              <a:headEnd type="none" w="med" len="med"/>
              <a:tailEnd type="oval" w="med" len="med"/>
            </a:ln>
          </p:spPr>
        </p:sp>
        <p:sp>
          <p:nvSpPr>
            <p:cNvPr id="67" name="Google Shape;67;p6"/>
            <p:cNvSpPr/>
            <p:nvPr/>
          </p:nvSpPr>
          <p:spPr>
            <a:xfrm>
              <a:off x="344975" y="3483525"/>
              <a:ext cx="412325" cy="1060200"/>
            </a:xfrm>
            <a:custGeom>
              <a:avLst/>
              <a:gdLst/>
              <a:ahLst/>
              <a:cxnLst/>
              <a:rect l="l" t="t" r="r" b="b"/>
              <a:pathLst>
                <a:path w="16493" h="42408" extrusionOk="0">
                  <a:moveTo>
                    <a:pt x="0" y="42408"/>
                  </a:moveTo>
                  <a:lnTo>
                    <a:pt x="16493" y="42408"/>
                  </a:lnTo>
                  <a:lnTo>
                    <a:pt x="16493" y="0"/>
                  </a:lnTo>
                </a:path>
              </a:pathLst>
            </a:custGeom>
            <a:noFill/>
            <a:ln w="9525" cap="flat" cmpd="sng">
              <a:solidFill>
                <a:schemeClr val="dk1"/>
              </a:solidFill>
              <a:prstDash val="solid"/>
              <a:round/>
              <a:headEnd type="none" w="med" len="med"/>
              <a:tailEnd type="oval" w="med" len="med"/>
            </a:ln>
          </p:spPr>
        </p:sp>
        <p:sp>
          <p:nvSpPr>
            <p:cNvPr id="68" name="Google Shape;68;p6"/>
            <p:cNvSpPr/>
            <p:nvPr/>
          </p:nvSpPr>
          <p:spPr>
            <a:xfrm>
              <a:off x="429125" y="3554200"/>
              <a:ext cx="405575" cy="1066950"/>
            </a:xfrm>
            <a:custGeom>
              <a:avLst/>
              <a:gdLst/>
              <a:ahLst/>
              <a:cxnLst/>
              <a:rect l="l" t="t" r="r" b="b"/>
              <a:pathLst>
                <a:path w="16223" h="42678" extrusionOk="0">
                  <a:moveTo>
                    <a:pt x="0" y="42678"/>
                  </a:moveTo>
                  <a:lnTo>
                    <a:pt x="16223" y="42678"/>
                  </a:lnTo>
                  <a:lnTo>
                    <a:pt x="16223" y="0"/>
                  </a:lnTo>
                </a:path>
              </a:pathLst>
            </a:custGeom>
            <a:noFill/>
            <a:ln w="9525" cap="flat" cmpd="sng">
              <a:solidFill>
                <a:schemeClr val="dk1"/>
              </a:solidFill>
              <a:prstDash val="solid"/>
              <a:round/>
              <a:headEnd type="none" w="med" len="med"/>
              <a:tailEnd type="oval" w="med" len="med"/>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
        <p:cNvGrpSpPr/>
        <p:nvPr/>
      </p:nvGrpSpPr>
      <p:grpSpPr>
        <a:xfrm>
          <a:off x="0" y="0"/>
          <a:ext cx="0" cy="0"/>
          <a:chOff x="0" y="0"/>
          <a:chExt cx="0" cy="0"/>
        </a:xfrm>
      </p:grpSpPr>
      <p:pic>
        <p:nvPicPr>
          <p:cNvPr id="70" name="Google Shape;70;p7"/>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71" name="Google Shape;71;p7"/>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txBox="1">
            <a:spLocks noGrp="1"/>
          </p:cNvSpPr>
          <p:nvPr>
            <p:ph type="body" idx="1"/>
          </p:nvPr>
        </p:nvSpPr>
        <p:spPr>
          <a:xfrm>
            <a:off x="720000" y="1830900"/>
            <a:ext cx="4566000" cy="2391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sz="15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3" name="Google Shape;73;p7"/>
          <p:cNvSpPr txBox="1">
            <a:spLocks noGrp="1"/>
          </p:cNvSpPr>
          <p:nvPr>
            <p:ph type="title"/>
          </p:nvPr>
        </p:nvSpPr>
        <p:spPr>
          <a:xfrm>
            <a:off x="720000" y="463800"/>
            <a:ext cx="7704000" cy="9999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4" name="Google Shape;74;p7"/>
          <p:cNvGrpSpPr/>
          <p:nvPr/>
        </p:nvGrpSpPr>
        <p:grpSpPr>
          <a:xfrm flipH="1">
            <a:off x="213494" y="4160503"/>
            <a:ext cx="1611251" cy="638430"/>
            <a:chOff x="7188775" y="3875550"/>
            <a:chExt cx="1753075" cy="694625"/>
          </a:xfrm>
        </p:grpSpPr>
        <p:sp>
          <p:nvSpPr>
            <p:cNvPr id="75" name="Google Shape;75;p7"/>
            <p:cNvSpPr/>
            <p:nvPr/>
          </p:nvSpPr>
          <p:spPr>
            <a:xfrm>
              <a:off x="7447875" y="3875550"/>
              <a:ext cx="1488475" cy="446550"/>
            </a:xfrm>
            <a:custGeom>
              <a:avLst/>
              <a:gdLst/>
              <a:ahLst/>
              <a:cxnLst/>
              <a:rect l="l" t="t" r="r" b="b"/>
              <a:pathLst>
                <a:path w="59539" h="17862" extrusionOk="0">
                  <a:moveTo>
                    <a:pt x="59539" y="0"/>
                  </a:moveTo>
                  <a:lnTo>
                    <a:pt x="42559" y="0"/>
                  </a:lnTo>
                  <a:lnTo>
                    <a:pt x="24698" y="17862"/>
                  </a:lnTo>
                  <a:lnTo>
                    <a:pt x="0" y="17862"/>
                  </a:lnTo>
                </a:path>
              </a:pathLst>
            </a:custGeom>
            <a:noFill/>
            <a:ln w="9525" cap="flat" cmpd="sng">
              <a:solidFill>
                <a:schemeClr val="dk1"/>
              </a:solidFill>
              <a:prstDash val="solid"/>
              <a:round/>
              <a:headEnd type="none" w="med" len="med"/>
              <a:tailEnd type="oval" w="med" len="med"/>
            </a:ln>
          </p:spPr>
        </p:sp>
        <p:sp>
          <p:nvSpPr>
            <p:cNvPr id="76" name="Google Shape;76;p7"/>
            <p:cNvSpPr/>
            <p:nvPr/>
          </p:nvSpPr>
          <p:spPr>
            <a:xfrm>
              <a:off x="7188775" y="3991300"/>
              <a:ext cx="1742050" cy="465850"/>
            </a:xfrm>
            <a:custGeom>
              <a:avLst/>
              <a:gdLst/>
              <a:ahLst/>
              <a:cxnLst/>
              <a:rect l="l" t="t" r="r" b="b"/>
              <a:pathLst>
                <a:path w="69682" h="18634" extrusionOk="0">
                  <a:moveTo>
                    <a:pt x="69682" y="0"/>
                  </a:moveTo>
                  <a:lnTo>
                    <a:pt x="55570" y="0"/>
                  </a:lnTo>
                  <a:lnTo>
                    <a:pt x="36936" y="18634"/>
                  </a:lnTo>
                  <a:lnTo>
                    <a:pt x="0" y="18634"/>
                  </a:lnTo>
                </a:path>
              </a:pathLst>
            </a:custGeom>
            <a:noFill/>
            <a:ln w="9525" cap="flat" cmpd="sng">
              <a:solidFill>
                <a:schemeClr val="dk1"/>
              </a:solidFill>
              <a:prstDash val="solid"/>
              <a:round/>
              <a:headEnd type="none" w="med" len="med"/>
              <a:tailEnd type="oval" w="med" len="med"/>
            </a:ln>
          </p:spPr>
        </p:sp>
        <p:sp>
          <p:nvSpPr>
            <p:cNvPr id="77" name="Google Shape;77;p7"/>
            <p:cNvSpPr/>
            <p:nvPr/>
          </p:nvSpPr>
          <p:spPr>
            <a:xfrm>
              <a:off x="7486475" y="4129125"/>
              <a:ext cx="1455375" cy="441050"/>
            </a:xfrm>
            <a:custGeom>
              <a:avLst/>
              <a:gdLst/>
              <a:ahLst/>
              <a:cxnLst/>
              <a:rect l="l" t="t" r="r" b="b"/>
              <a:pathLst>
                <a:path w="58215" h="17642" extrusionOk="0">
                  <a:moveTo>
                    <a:pt x="58215" y="0"/>
                  </a:moveTo>
                  <a:lnTo>
                    <a:pt x="45646" y="0"/>
                  </a:lnTo>
                  <a:lnTo>
                    <a:pt x="28005" y="17642"/>
                  </a:lnTo>
                  <a:lnTo>
                    <a:pt x="0" y="17642"/>
                  </a:lnTo>
                </a:path>
              </a:pathLst>
            </a:custGeom>
            <a:noFill/>
            <a:ln w="9525" cap="flat" cmpd="sng">
              <a:solidFill>
                <a:schemeClr val="dk1"/>
              </a:solidFill>
              <a:prstDash val="solid"/>
              <a:round/>
              <a:headEnd type="none" w="med" len="med"/>
              <a:tailEnd type="oval" w="med" len="med"/>
            </a:ln>
          </p:spPr>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8"/>
        <p:cNvGrpSpPr/>
        <p:nvPr/>
      </p:nvGrpSpPr>
      <p:grpSpPr>
        <a:xfrm>
          <a:off x="0" y="0"/>
          <a:ext cx="0" cy="0"/>
          <a:chOff x="0" y="0"/>
          <a:chExt cx="0" cy="0"/>
        </a:xfrm>
      </p:grpSpPr>
      <p:pic>
        <p:nvPicPr>
          <p:cNvPr id="79" name="Google Shape;79;p8"/>
          <p:cNvPicPr preferRelativeResize="0"/>
          <p:nvPr/>
        </p:nvPicPr>
        <p:blipFill rotWithShape="1">
          <a:blip r:embed="rId2">
            <a:alphaModFix amt="80000"/>
          </a:blip>
          <a:srcRect l="1047" t="5939" r="1047" b="5939"/>
          <a:stretch/>
        </p:blipFill>
        <p:spPr>
          <a:xfrm rot="-5400000" flipH="1">
            <a:off x="1994651" y="-2017049"/>
            <a:ext cx="5165899" cy="9155199"/>
          </a:xfrm>
          <a:prstGeom prst="rect">
            <a:avLst/>
          </a:prstGeom>
          <a:noFill/>
          <a:ln>
            <a:noFill/>
          </a:ln>
        </p:spPr>
      </p:pic>
      <p:sp>
        <p:nvSpPr>
          <p:cNvPr id="80" name="Google Shape;80;p8"/>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txBox="1">
            <a:spLocks noGrp="1"/>
          </p:cNvSpPr>
          <p:nvPr>
            <p:ph type="title"/>
          </p:nvPr>
        </p:nvSpPr>
        <p:spPr>
          <a:xfrm>
            <a:off x="1915650" y="1549800"/>
            <a:ext cx="5312700" cy="204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500" b="1"/>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2"/>
        <p:cNvGrpSpPr/>
        <p:nvPr/>
      </p:nvGrpSpPr>
      <p:grpSpPr>
        <a:xfrm>
          <a:off x="0" y="0"/>
          <a:ext cx="0" cy="0"/>
          <a:chOff x="0" y="0"/>
          <a:chExt cx="0" cy="0"/>
        </a:xfrm>
      </p:grpSpPr>
      <p:pic>
        <p:nvPicPr>
          <p:cNvPr id="83" name="Google Shape;83;p9"/>
          <p:cNvPicPr preferRelativeResize="0"/>
          <p:nvPr/>
        </p:nvPicPr>
        <p:blipFill rotWithShape="1">
          <a:blip r:embed="rId2">
            <a:alphaModFix amt="75000"/>
          </a:blip>
          <a:srcRect l="1047" t="5939" r="1047" b="5939"/>
          <a:stretch/>
        </p:blipFill>
        <p:spPr>
          <a:xfrm flipH="1">
            <a:off x="-1" y="0"/>
            <a:ext cx="9144000" cy="5143500"/>
          </a:xfrm>
          <a:prstGeom prst="rect">
            <a:avLst/>
          </a:prstGeom>
          <a:noFill/>
          <a:ln>
            <a:noFill/>
          </a:ln>
        </p:spPr>
      </p:pic>
      <p:sp>
        <p:nvSpPr>
          <p:cNvPr id="84" name="Google Shape;84;p9"/>
          <p:cNvSpPr/>
          <p:nvPr/>
        </p:nvSpPr>
        <p:spPr>
          <a:xfrm>
            <a:off x="216900" y="237050"/>
            <a:ext cx="8710200" cy="4669500"/>
          </a:xfrm>
          <a:prstGeom prst="snip2DiagRect">
            <a:avLst>
              <a:gd name="adj1" fmla="val 0"/>
              <a:gd name="adj2" fmla="val 105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9"/>
          <p:cNvSpPr txBox="1">
            <a:spLocks noGrp="1"/>
          </p:cNvSpPr>
          <p:nvPr>
            <p:ph type="title"/>
          </p:nvPr>
        </p:nvSpPr>
        <p:spPr>
          <a:xfrm>
            <a:off x="720085" y="1657975"/>
            <a:ext cx="4015800" cy="11562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6500" b="1"/>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6" name="Google Shape;86;p9"/>
          <p:cNvSpPr txBox="1">
            <a:spLocks noGrp="1"/>
          </p:cNvSpPr>
          <p:nvPr>
            <p:ph type="subTitle" idx="1"/>
          </p:nvPr>
        </p:nvSpPr>
        <p:spPr>
          <a:xfrm>
            <a:off x="720000" y="2814129"/>
            <a:ext cx="4015800" cy="671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87" name="Google Shape;87;p9"/>
          <p:cNvGrpSpPr/>
          <p:nvPr/>
        </p:nvGrpSpPr>
        <p:grpSpPr>
          <a:xfrm>
            <a:off x="720000" y="238125"/>
            <a:ext cx="8214000" cy="4671950"/>
            <a:chOff x="720000" y="238125"/>
            <a:chExt cx="8214000" cy="4671950"/>
          </a:xfrm>
        </p:grpSpPr>
        <p:grpSp>
          <p:nvGrpSpPr>
            <p:cNvPr id="88" name="Google Shape;88;p9"/>
            <p:cNvGrpSpPr/>
            <p:nvPr/>
          </p:nvGrpSpPr>
          <p:grpSpPr>
            <a:xfrm>
              <a:off x="7806150" y="3808325"/>
              <a:ext cx="1125225" cy="1101750"/>
              <a:chOff x="7806150" y="3808325"/>
              <a:chExt cx="1125225" cy="1101750"/>
            </a:xfrm>
          </p:grpSpPr>
          <p:sp>
            <p:nvSpPr>
              <p:cNvPr id="89" name="Google Shape;89;p9"/>
              <p:cNvSpPr/>
              <p:nvPr/>
            </p:nvSpPr>
            <p:spPr>
              <a:xfrm>
                <a:off x="7806150" y="3823425"/>
                <a:ext cx="115700" cy="1084975"/>
              </a:xfrm>
              <a:custGeom>
                <a:avLst/>
                <a:gdLst/>
                <a:ahLst/>
                <a:cxnLst/>
                <a:rect l="l" t="t" r="r" b="b"/>
                <a:pathLst>
                  <a:path w="4628" h="43399" extrusionOk="0">
                    <a:moveTo>
                      <a:pt x="4628" y="43399"/>
                    </a:moveTo>
                    <a:lnTo>
                      <a:pt x="805" y="39576"/>
                    </a:lnTo>
                    <a:lnTo>
                      <a:pt x="805" y="0"/>
                    </a:lnTo>
                    <a:lnTo>
                      <a:pt x="0" y="0"/>
                    </a:lnTo>
                  </a:path>
                </a:pathLst>
              </a:custGeom>
              <a:noFill/>
              <a:ln w="9525" cap="flat" cmpd="sng">
                <a:solidFill>
                  <a:schemeClr val="dk1"/>
                </a:solidFill>
                <a:prstDash val="solid"/>
                <a:round/>
                <a:headEnd type="none" w="med" len="med"/>
                <a:tailEnd type="oval" w="med" len="med"/>
              </a:ln>
            </p:spPr>
          </p:sp>
          <p:sp>
            <p:nvSpPr>
              <p:cNvPr id="90" name="Google Shape;90;p9"/>
              <p:cNvSpPr/>
              <p:nvPr/>
            </p:nvSpPr>
            <p:spPr>
              <a:xfrm>
                <a:off x="7908450" y="4009550"/>
                <a:ext cx="125750" cy="900525"/>
              </a:xfrm>
              <a:custGeom>
                <a:avLst/>
                <a:gdLst/>
                <a:ahLst/>
                <a:cxnLst/>
                <a:rect l="l" t="t" r="r" b="b"/>
                <a:pathLst>
                  <a:path w="5030" h="36021" extrusionOk="0">
                    <a:moveTo>
                      <a:pt x="5030" y="36021"/>
                    </a:moveTo>
                    <a:lnTo>
                      <a:pt x="0" y="30991"/>
                    </a:lnTo>
                    <a:lnTo>
                      <a:pt x="0" y="0"/>
                    </a:lnTo>
                  </a:path>
                </a:pathLst>
              </a:custGeom>
              <a:noFill/>
              <a:ln w="9525" cap="flat" cmpd="sng">
                <a:solidFill>
                  <a:schemeClr val="dk1"/>
                </a:solidFill>
                <a:prstDash val="solid"/>
                <a:round/>
                <a:headEnd type="none" w="med" len="med"/>
                <a:tailEnd type="oval" w="med" len="med"/>
              </a:ln>
            </p:spPr>
          </p:sp>
          <p:sp>
            <p:nvSpPr>
              <p:cNvPr id="91" name="Google Shape;91;p9"/>
              <p:cNvSpPr/>
              <p:nvPr/>
            </p:nvSpPr>
            <p:spPr>
              <a:xfrm>
                <a:off x="7990600" y="4222525"/>
                <a:ext cx="157625" cy="684200"/>
              </a:xfrm>
              <a:custGeom>
                <a:avLst/>
                <a:gdLst/>
                <a:ahLst/>
                <a:cxnLst/>
                <a:rect l="l" t="t" r="r" b="b"/>
                <a:pathLst>
                  <a:path w="6305" h="27368" extrusionOk="0">
                    <a:moveTo>
                      <a:pt x="6305" y="27368"/>
                    </a:moveTo>
                    <a:lnTo>
                      <a:pt x="0" y="21063"/>
                    </a:lnTo>
                    <a:lnTo>
                      <a:pt x="0" y="0"/>
                    </a:lnTo>
                  </a:path>
                </a:pathLst>
              </a:custGeom>
              <a:noFill/>
              <a:ln w="9525" cap="flat" cmpd="sng">
                <a:solidFill>
                  <a:schemeClr val="dk1"/>
                </a:solidFill>
                <a:prstDash val="solid"/>
                <a:round/>
                <a:headEnd type="none" w="med" len="med"/>
                <a:tailEnd type="oval" w="med" len="med"/>
              </a:ln>
            </p:spPr>
          </p:sp>
          <p:sp>
            <p:nvSpPr>
              <p:cNvPr id="92" name="Google Shape;92;p9"/>
              <p:cNvSpPr/>
              <p:nvPr/>
            </p:nvSpPr>
            <p:spPr>
              <a:xfrm>
                <a:off x="8078650" y="3808325"/>
                <a:ext cx="181950" cy="1098400"/>
              </a:xfrm>
              <a:custGeom>
                <a:avLst/>
                <a:gdLst/>
                <a:ahLst/>
                <a:cxnLst/>
                <a:rect l="l" t="t" r="r" b="b"/>
                <a:pathLst>
                  <a:path w="7278" h="43936" extrusionOk="0">
                    <a:moveTo>
                      <a:pt x="7278" y="43936"/>
                    </a:moveTo>
                    <a:lnTo>
                      <a:pt x="0" y="36658"/>
                    </a:lnTo>
                    <a:lnTo>
                      <a:pt x="0" y="0"/>
                    </a:lnTo>
                  </a:path>
                </a:pathLst>
              </a:custGeom>
              <a:noFill/>
              <a:ln w="9525" cap="flat" cmpd="sng">
                <a:solidFill>
                  <a:schemeClr val="dk1"/>
                </a:solidFill>
                <a:prstDash val="solid"/>
                <a:round/>
                <a:headEnd type="none" w="med" len="med"/>
                <a:tailEnd type="oval" w="med" len="med"/>
              </a:ln>
            </p:spPr>
          </p:sp>
          <p:sp>
            <p:nvSpPr>
              <p:cNvPr id="93" name="Google Shape;93;p9"/>
              <p:cNvSpPr/>
              <p:nvPr/>
            </p:nvSpPr>
            <p:spPr>
              <a:xfrm>
                <a:off x="8159150" y="4007875"/>
                <a:ext cx="210450" cy="897175"/>
              </a:xfrm>
              <a:custGeom>
                <a:avLst/>
                <a:gdLst/>
                <a:ahLst/>
                <a:cxnLst/>
                <a:rect l="l" t="t" r="r" b="b"/>
                <a:pathLst>
                  <a:path w="8418" h="35887" extrusionOk="0">
                    <a:moveTo>
                      <a:pt x="8418" y="35887"/>
                    </a:moveTo>
                    <a:lnTo>
                      <a:pt x="0" y="27469"/>
                    </a:lnTo>
                    <a:lnTo>
                      <a:pt x="0" y="0"/>
                    </a:lnTo>
                  </a:path>
                </a:pathLst>
              </a:custGeom>
              <a:noFill/>
              <a:ln w="9525" cap="flat" cmpd="sng">
                <a:solidFill>
                  <a:schemeClr val="dk1"/>
                </a:solidFill>
                <a:prstDash val="solid"/>
                <a:round/>
                <a:headEnd type="none" w="med" len="med"/>
                <a:tailEnd type="oval" w="med" len="med"/>
              </a:ln>
            </p:spPr>
          </p:sp>
          <p:sp>
            <p:nvSpPr>
              <p:cNvPr id="94" name="Google Shape;94;p9"/>
              <p:cNvSpPr/>
              <p:nvPr/>
            </p:nvSpPr>
            <p:spPr>
              <a:xfrm>
                <a:off x="8229575" y="4199050"/>
                <a:ext cx="701800" cy="680825"/>
              </a:xfrm>
              <a:custGeom>
                <a:avLst/>
                <a:gdLst/>
                <a:ahLst/>
                <a:cxnLst/>
                <a:rect l="l" t="t" r="r" b="b"/>
                <a:pathLst>
                  <a:path w="28072" h="27233" extrusionOk="0">
                    <a:moveTo>
                      <a:pt x="28072" y="27233"/>
                    </a:moveTo>
                    <a:lnTo>
                      <a:pt x="9961" y="27233"/>
                    </a:lnTo>
                    <a:lnTo>
                      <a:pt x="0" y="17272"/>
                    </a:lnTo>
                    <a:lnTo>
                      <a:pt x="0" y="0"/>
                    </a:lnTo>
                  </a:path>
                </a:pathLst>
              </a:custGeom>
              <a:noFill/>
              <a:ln w="9525" cap="flat" cmpd="sng">
                <a:solidFill>
                  <a:schemeClr val="dk1"/>
                </a:solidFill>
                <a:prstDash val="solid"/>
                <a:round/>
                <a:headEnd type="none" w="med" len="med"/>
                <a:tailEnd type="oval" w="med" len="med"/>
              </a:ln>
            </p:spPr>
          </p:sp>
          <p:sp>
            <p:nvSpPr>
              <p:cNvPr id="95" name="Google Shape;95;p9"/>
              <p:cNvSpPr/>
              <p:nvPr/>
            </p:nvSpPr>
            <p:spPr>
              <a:xfrm>
                <a:off x="8320125" y="3813350"/>
                <a:ext cx="607875" cy="984375"/>
              </a:xfrm>
              <a:custGeom>
                <a:avLst/>
                <a:gdLst/>
                <a:ahLst/>
                <a:cxnLst/>
                <a:rect l="l" t="t" r="r" b="b"/>
                <a:pathLst>
                  <a:path w="24315" h="39375" extrusionOk="0">
                    <a:moveTo>
                      <a:pt x="24315" y="39375"/>
                    </a:moveTo>
                    <a:lnTo>
                      <a:pt x="7479" y="39375"/>
                    </a:lnTo>
                    <a:lnTo>
                      <a:pt x="0" y="31896"/>
                    </a:lnTo>
                    <a:lnTo>
                      <a:pt x="0" y="0"/>
                    </a:lnTo>
                  </a:path>
                </a:pathLst>
              </a:custGeom>
              <a:noFill/>
              <a:ln w="9525" cap="flat" cmpd="sng">
                <a:solidFill>
                  <a:schemeClr val="dk1"/>
                </a:solidFill>
                <a:prstDash val="solid"/>
                <a:round/>
                <a:headEnd type="none" w="med" len="med"/>
                <a:tailEnd type="oval" w="med" len="med"/>
              </a:ln>
            </p:spPr>
          </p:sp>
        </p:grpSp>
        <p:grpSp>
          <p:nvGrpSpPr>
            <p:cNvPr id="96" name="Google Shape;96;p9"/>
            <p:cNvGrpSpPr/>
            <p:nvPr/>
          </p:nvGrpSpPr>
          <p:grpSpPr>
            <a:xfrm>
              <a:off x="7186800" y="850775"/>
              <a:ext cx="1747200" cy="239425"/>
              <a:chOff x="7186800" y="850775"/>
              <a:chExt cx="1747200" cy="239425"/>
            </a:xfrm>
          </p:grpSpPr>
          <p:cxnSp>
            <p:nvCxnSpPr>
              <p:cNvPr id="97" name="Google Shape;97;p9"/>
              <p:cNvCxnSpPr/>
              <p:nvPr/>
            </p:nvCxnSpPr>
            <p:spPr>
              <a:xfrm rot="10800000">
                <a:off x="7645800" y="1090200"/>
                <a:ext cx="1288200" cy="0"/>
              </a:xfrm>
              <a:prstGeom prst="straightConnector1">
                <a:avLst/>
              </a:prstGeom>
              <a:noFill/>
              <a:ln w="9525" cap="flat" cmpd="sng">
                <a:solidFill>
                  <a:schemeClr val="dk1"/>
                </a:solidFill>
                <a:prstDash val="solid"/>
                <a:round/>
                <a:headEnd type="none" w="med" len="med"/>
                <a:tailEnd type="oval" w="med" len="med"/>
              </a:ln>
            </p:spPr>
          </p:cxnSp>
          <p:cxnSp>
            <p:nvCxnSpPr>
              <p:cNvPr id="98" name="Google Shape;98;p9"/>
              <p:cNvCxnSpPr/>
              <p:nvPr/>
            </p:nvCxnSpPr>
            <p:spPr>
              <a:xfrm rot="10800000">
                <a:off x="7258500" y="1016388"/>
                <a:ext cx="1675500" cy="0"/>
              </a:xfrm>
              <a:prstGeom prst="straightConnector1">
                <a:avLst/>
              </a:prstGeom>
              <a:noFill/>
              <a:ln w="9525" cap="flat" cmpd="sng">
                <a:solidFill>
                  <a:schemeClr val="dk1"/>
                </a:solidFill>
                <a:prstDash val="solid"/>
                <a:round/>
                <a:headEnd type="none" w="med" len="med"/>
                <a:tailEnd type="oval" w="med" len="med"/>
              </a:ln>
            </p:spPr>
          </p:cxnSp>
          <p:cxnSp>
            <p:nvCxnSpPr>
              <p:cNvPr id="99" name="Google Shape;99;p9"/>
              <p:cNvCxnSpPr/>
              <p:nvPr/>
            </p:nvCxnSpPr>
            <p:spPr>
              <a:xfrm rot="10800000">
                <a:off x="7186800" y="850775"/>
                <a:ext cx="1747200" cy="0"/>
              </a:xfrm>
              <a:prstGeom prst="straightConnector1">
                <a:avLst/>
              </a:prstGeom>
              <a:noFill/>
              <a:ln w="9525" cap="flat" cmpd="sng">
                <a:solidFill>
                  <a:schemeClr val="dk1"/>
                </a:solidFill>
                <a:prstDash val="solid"/>
                <a:round/>
                <a:headEnd type="none" w="med" len="med"/>
                <a:tailEnd type="oval" w="med" len="med"/>
              </a:ln>
            </p:spPr>
          </p:cxnSp>
          <p:cxnSp>
            <p:nvCxnSpPr>
              <p:cNvPr id="100" name="Google Shape;100;p9"/>
              <p:cNvCxnSpPr/>
              <p:nvPr/>
            </p:nvCxnSpPr>
            <p:spPr>
              <a:xfrm rot="10800000">
                <a:off x="7620000" y="931888"/>
                <a:ext cx="1314000" cy="0"/>
              </a:xfrm>
              <a:prstGeom prst="straightConnector1">
                <a:avLst/>
              </a:prstGeom>
              <a:noFill/>
              <a:ln w="9525" cap="flat" cmpd="sng">
                <a:solidFill>
                  <a:schemeClr val="dk1"/>
                </a:solidFill>
                <a:prstDash val="solid"/>
                <a:round/>
                <a:headEnd type="none" w="med" len="med"/>
                <a:tailEnd type="oval" w="med" len="med"/>
              </a:ln>
            </p:spPr>
          </p:cxnSp>
        </p:grpSp>
        <p:grpSp>
          <p:nvGrpSpPr>
            <p:cNvPr id="101" name="Google Shape;101;p9"/>
            <p:cNvGrpSpPr/>
            <p:nvPr/>
          </p:nvGrpSpPr>
          <p:grpSpPr>
            <a:xfrm>
              <a:off x="8142150" y="238125"/>
              <a:ext cx="242350" cy="444600"/>
              <a:chOff x="8142150" y="238125"/>
              <a:chExt cx="242350" cy="444600"/>
            </a:xfrm>
          </p:grpSpPr>
          <p:cxnSp>
            <p:nvCxnSpPr>
              <p:cNvPr id="102" name="Google Shape;102;p9"/>
              <p:cNvCxnSpPr/>
              <p:nvPr/>
            </p:nvCxnSpPr>
            <p:spPr>
              <a:xfrm>
                <a:off x="8142150" y="238125"/>
                <a:ext cx="0" cy="352800"/>
              </a:xfrm>
              <a:prstGeom prst="straightConnector1">
                <a:avLst/>
              </a:prstGeom>
              <a:noFill/>
              <a:ln w="9525" cap="flat" cmpd="sng">
                <a:solidFill>
                  <a:schemeClr val="dk1"/>
                </a:solidFill>
                <a:prstDash val="solid"/>
                <a:round/>
                <a:headEnd type="none" w="med" len="med"/>
                <a:tailEnd type="oval" w="med" len="med"/>
              </a:ln>
            </p:spPr>
          </p:cxnSp>
          <p:cxnSp>
            <p:nvCxnSpPr>
              <p:cNvPr id="103" name="Google Shape;103;p9"/>
              <p:cNvCxnSpPr/>
              <p:nvPr/>
            </p:nvCxnSpPr>
            <p:spPr>
              <a:xfrm>
                <a:off x="8229575" y="238125"/>
                <a:ext cx="0" cy="444600"/>
              </a:xfrm>
              <a:prstGeom prst="straightConnector1">
                <a:avLst/>
              </a:prstGeom>
              <a:noFill/>
              <a:ln w="9525" cap="flat" cmpd="sng">
                <a:solidFill>
                  <a:schemeClr val="dk1"/>
                </a:solidFill>
                <a:prstDash val="solid"/>
                <a:round/>
                <a:headEnd type="none" w="med" len="med"/>
                <a:tailEnd type="oval" w="med" len="med"/>
              </a:ln>
            </p:spPr>
          </p:cxnSp>
          <p:cxnSp>
            <p:nvCxnSpPr>
              <p:cNvPr id="104" name="Google Shape;104;p9"/>
              <p:cNvCxnSpPr/>
              <p:nvPr/>
            </p:nvCxnSpPr>
            <p:spPr>
              <a:xfrm>
                <a:off x="8384500" y="238125"/>
                <a:ext cx="0" cy="444600"/>
              </a:xfrm>
              <a:prstGeom prst="straightConnector1">
                <a:avLst/>
              </a:prstGeom>
              <a:noFill/>
              <a:ln w="9525" cap="flat" cmpd="sng">
                <a:solidFill>
                  <a:schemeClr val="dk1"/>
                </a:solidFill>
                <a:prstDash val="solid"/>
                <a:round/>
                <a:headEnd type="none" w="med" len="med"/>
                <a:tailEnd type="oval" w="med" len="med"/>
              </a:ln>
            </p:spPr>
          </p:cxnSp>
          <p:cxnSp>
            <p:nvCxnSpPr>
              <p:cNvPr id="105" name="Google Shape;105;p9"/>
              <p:cNvCxnSpPr/>
              <p:nvPr/>
            </p:nvCxnSpPr>
            <p:spPr>
              <a:xfrm>
                <a:off x="8308550" y="238125"/>
                <a:ext cx="0" cy="352800"/>
              </a:xfrm>
              <a:prstGeom prst="straightConnector1">
                <a:avLst/>
              </a:prstGeom>
              <a:noFill/>
              <a:ln w="9525" cap="flat" cmpd="sng">
                <a:solidFill>
                  <a:schemeClr val="dk1"/>
                </a:solidFill>
                <a:prstDash val="solid"/>
                <a:round/>
                <a:headEnd type="none" w="med" len="med"/>
                <a:tailEnd type="oval" w="med" len="med"/>
              </a:ln>
            </p:spPr>
          </p:cxnSp>
        </p:grpSp>
        <p:grpSp>
          <p:nvGrpSpPr>
            <p:cNvPr id="106" name="Google Shape;106;p9"/>
            <p:cNvGrpSpPr/>
            <p:nvPr/>
          </p:nvGrpSpPr>
          <p:grpSpPr>
            <a:xfrm>
              <a:off x="8009050" y="2319200"/>
              <a:ext cx="920650" cy="2131400"/>
              <a:chOff x="8009050" y="2319200"/>
              <a:chExt cx="920650" cy="2131400"/>
            </a:xfrm>
          </p:grpSpPr>
          <p:grpSp>
            <p:nvGrpSpPr>
              <p:cNvPr id="107" name="Google Shape;107;p9"/>
              <p:cNvGrpSpPr/>
              <p:nvPr/>
            </p:nvGrpSpPr>
            <p:grpSpPr>
              <a:xfrm>
                <a:off x="8009050" y="2432400"/>
                <a:ext cx="521525" cy="508950"/>
                <a:chOff x="8009050" y="2432400"/>
                <a:chExt cx="521525" cy="508950"/>
              </a:xfrm>
            </p:grpSpPr>
            <p:sp>
              <p:nvSpPr>
                <p:cNvPr id="108" name="Google Shape;108;p9"/>
                <p:cNvSpPr/>
                <p:nvPr/>
              </p:nvSpPr>
              <p:spPr>
                <a:xfrm>
                  <a:off x="8123075" y="2548950"/>
                  <a:ext cx="407500" cy="392400"/>
                </a:xfrm>
                <a:custGeom>
                  <a:avLst/>
                  <a:gdLst/>
                  <a:ahLst/>
                  <a:cxnLst/>
                  <a:rect l="l" t="t" r="r" b="b"/>
                  <a:pathLst>
                    <a:path w="16300" h="15696" extrusionOk="0">
                      <a:moveTo>
                        <a:pt x="0" y="15696"/>
                      </a:moveTo>
                      <a:lnTo>
                        <a:pt x="15697" y="0"/>
                      </a:lnTo>
                      <a:lnTo>
                        <a:pt x="16300" y="603"/>
                      </a:lnTo>
                    </a:path>
                  </a:pathLst>
                </a:custGeom>
                <a:noFill/>
                <a:ln w="9525" cap="flat" cmpd="sng">
                  <a:solidFill>
                    <a:schemeClr val="dk1"/>
                  </a:solidFill>
                  <a:prstDash val="solid"/>
                  <a:round/>
                  <a:headEnd type="oval" w="med" len="med"/>
                  <a:tailEnd type="oval" w="med" len="med"/>
                </a:ln>
              </p:spPr>
            </p:sp>
            <p:sp>
              <p:nvSpPr>
                <p:cNvPr id="109" name="Google Shape;109;p9"/>
                <p:cNvSpPr/>
                <p:nvPr/>
              </p:nvSpPr>
              <p:spPr>
                <a:xfrm>
                  <a:off x="8129800" y="2588375"/>
                  <a:ext cx="238975" cy="238950"/>
                </a:xfrm>
                <a:custGeom>
                  <a:avLst/>
                  <a:gdLst/>
                  <a:ahLst/>
                  <a:cxnLst/>
                  <a:rect l="l" t="t" r="r" b="b"/>
                  <a:pathLst>
                    <a:path w="9559" h="9558" extrusionOk="0">
                      <a:moveTo>
                        <a:pt x="0" y="9558"/>
                      </a:moveTo>
                      <a:lnTo>
                        <a:pt x="9559" y="0"/>
                      </a:lnTo>
                    </a:path>
                  </a:pathLst>
                </a:custGeom>
                <a:noFill/>
                <a:ln w="9525" cap="flat" cmpd="sng">
                  <a:solidFill>
                    <a:schemeClr val="dk1"/>
                  </a:solidFill>
                  <a:prstDash val="solid"/>
                  <a:round/>
                  <a:headEnd type="oval" w="med" len="med"/>
                  <a:tailEnd type="oval" w="med" len="med"/>
                </a:ln>
              </p:spPr>
            </p:sp>
            <p:sp>
              <p:nvSpPr>
                <p:cNvPr id="110" name="Google Shape;110;p9"/>
                <p:cNvSpPr/>
                <p:nvPr/>
              </p:nvSpPr>
              <p:spPr>
                <a:xfrm>
                  <a:off x="8009050" y="2432400"/>
                  <a:ext cx="398275" cy="398275"/>
                </a:xfrm>
                <a:custGeom>
                  <a:avLst/>
                  <a:gdLst/>
                  <a:ahLst/>
                  <a:cxnLst/>
                  <a:rect l="l" t="t" r="r" b="b"/>
                  <a:pathLst>
                    <a:path w="15931" h="15931" extrusionOk="0">
                      <a:moveTo>
                        <a:pt x="0" y="15931"/>
                      </a:moveTo>
                      <a:lnTo>
                        <a:pt x="15931" y="0"/>
                      </a:lnTo>
                    </a:path>
                  </a:pathLst>
                </a:custGeom>
                <a:noFill/>
                <a:ln w="9525" cap="flat" cmpd="sng">
                  <a:solidFill>
                    <a:schemeClr val="dk1"/>
                  </a:solidFill>
                  <a:prstDash val="solid"/>
                  <a:round/>
                  <a:headEnd type="oval" w="med" len="med"/>
                  <a:tailEnd type="oval" w="med" len="med"/>
                </a:ln>
              </p:spPr>
            </p:sp>
          </p:grpSp>
          <p:grpSp>
            <p:nvGrpSpPr>
              <p:cNvPr id="111" name="Google Shape;111;p9"/>
              <p:cNvGrpSpPr/>
              <p:nvPr/>
            </p:nvGrpSpPr>
            <p:grpSpPr>
              <a:xfrm>
                <a:off x="8066075" y="2319200"/>
                <a:ext cx="863625" cy="2131400"/>
                <a:chOff x="8066075" y="2319200"/>
                <a:chExt cx="863625" cy="2131400"/>
              </a:xfrm>
            </p:grpSpPr>
            <p:grpSp>
              <p:nvGrpSpPr>
                <p:cNvPr id="112" name="Google Shape;112;p9"/>
                <p:cNvGrpSpPr/>
                <p:nvPr/>
              </p:nvGrpSpPr>
              <p:grpSpPr>
                <a:xfrm>
                  <a:off x="8473550" y="4030525"/>
                  <a:ext cx="456150" cy="420075"/>
                  <a:chOff x="8473550" y="4030525"/>
                  <a:chExt cx="456150" cy="420075"/>
                </a:xfrm>
              </p:grpSpPr>
              <p:sp>
                <p:nvSpPr>
                  <p:cNvPr id="113" name="Google Shape;113;p9"/>
                  <p:cNvSpPr/>
                  <p:nvPr/>
                </p:nvSpPr>
                <p:spPr>
                  <a:xfrm>
                    <a:off x="8747725" y="4275350"/>
                    <a:ext cx="175250" cy="175250"/>
                  </a:xfrm>
                  <a:custGeom>
                    <a:avLst/>
                    <a:gdLst/>
                    <a:ahLst/>
                    <a:cxnLst/>
                    <a:rect l="l" t="t" r="r" b="b"/>
                    <a:pathLst>
                      <a:path w="7010" h="7010" extrusionOk="0">
                        <a:moveTo>
                          <a:pt x="7010" y="7010"/>
                        </a:moveTo>
                        <a:lnTo>
                          <a:pt x="0" y="0"/>
                        </a:lnTo>
                      </a:path>
                    </a:pathLst>
                  </a:custGeom>
                  <a:noFill/>
                  <a:ln w="9525" cap="flat" cmpd="sng">
                    <a:solidFill>
                      <a:schemeClr val="dk1"/>
                    </a:solidFill>
                    <a:prstDash val="solid"/>
                    <a:round/>
                    <a:headEnd type="none" w="med" len="med"/>
                    <a:tailEnd type="oval" w="med" len="med"/>
                  </a:ln>
                </p:spPr>
              </p:sp>
              <p:sp>
                <p:nvSpPr>
                  <p:cNvPr id="114" name="Google Shape;114;p9"/>
                  <p:cNvSpPr/>
                  <p:nvPr/>
                </p:nvSpPr>
                <p:spPr>
                  <a:xfrm>
                    <a:off x="8661375" y="4192350"/>
                    <a:ext cx="268325" cy="157625"/>
                  </a:xfrm>
                  <a:custGeom>
                    <a:avLst/>
                    <a:gdLst/>
                    <a:ahLst/>
                    <a:cxnLst/>
                    <a:rect l="l" t="t" r="r" b="b"/>
                    <a:pathLst>
                      <a:path w="10733" h="6305" extrusionOk="0">
                        <a:moveTo>
                          <a:pt x="10733" y="6305"/>
                        </a:moveTo>
                        <a:lnTo>
                          <a:pt x="4428" y="0"/>
                        </a:lnTo>
                        <a:lnTo>
                          <a:pt x="0" y="0"/>
                        </a:lnTo>
                      </a:path>
                    </a:pathLst>
                  </a:custGeom>
                  <a:noFill/>
                  <a:ln w="9525" cap="flat" cmpd="sng">
                    <a:solidFill>
                      <a:schemeClr val="dk1"/>
                    </a:solidFill>
                    <a:prstDash val="solid"/>
                    <a:round/>
                    <a:headEnd type="none" w="med" len="med"/>
                    <a:tailEnd type="oval" w="med" len="med"/>
                  </a:ln>
                </p:spPr>
              </p:sp>
              <p:sp>
                <p:nvSpPr>
                  <p:cNvPr id="115" name="Google Shape;115;p9"/>
                  <p:cNvSpPr/>
                  <p:nvPr/>
                </p:nvSpPr>
                <p:spPr>
                  <a:xfrm>
                    <a:off x="8473550" y="4030525"/>
                    <a:ext cx="454450" cy="84675"/>
                  </a:xfrm>
                  <a:custGeom>
                    <a:avLst/>
                    <a:gdLst/>
                    <a:ahLst/>
                    <a:cxnLst/>
                    <a:rect l="l" t="t" r="r" b="b"/>
                    <a:pathLst>
                      <a:path w="18178" h="3387" extrusionOk="0">
                        <a:moveTo>
                          <a:pt x="18178" y="3387"/>
                        </a:moveTo>
                        <a:lnTo>
                          <a:pt x="14791" y="0"/>
                        </a:lnTo>
                        <a:lnTo>
                          <a:pt x="0" y="0"/>
                        </a:lnTo>
                      </a:path>
                    </a:pathLst>
                  </a:custGeom>
                  <a:noFill/>
                  <a:ln w="9525" cap="flat" cmpd="sng">
                    <a:solidFill>
                      <a:schemeClr val="dk1"/>
                    </a:solidFill>
                    <a:prstDash val="solid"/>
                    <a:round/>
                    <a:headEnd type="none" w="med" len="med"/>
                    <a:tailEnd type="oval" w="med" len="med"/>
                  </a:ln>
                </p:spPr>
              </p:sp>
              <p:sp>
                <p:nvSpPr>
                  <p:cNvPr id="116" name="Google Shape;116;p9"/>
                  <p:cNvSpPr/>
                  <p:nvPr/>
                </p:nvSpPr>
                <p:spPr>
                  <a:xfrm>
                    <a:off x="8552375" y="4118550"/>
                    <a:ext cx="375625" cy="112350"/>
                  </a:xfrm>
                  <a:custGeom>
                    <a:avLst/>
                    <a:gdLst/>
                    <a:ahLst/>
                    <a:cxnLst/>
                    <a:rect l="l" t="t" r="r" b="b"/>
                    <a:pathLst>
                      <a:path w="15025" h="4494" extrusionOk="0">
                        <a:moveTo>
                          <a:pt x="15025" y="4494"/>
                        </a:moveTo>
                        <a:lnTo>
                          <a:pt x="10598" y="67"/>
                        </a:lnTo>
                        <a:lnTo>
                          <a:pt x="0" y="0"/>
                        </a:lnTo>
                      </a:path>
                    </a:pathLst>
                  </a:custGeom>
                  <a:noFill/>
                  <a:ln w="9525" cap="flat" cmpd="sng">
                    <a:solidFill>
                      <a:schemeClr val="dk1"/>
                    </a:solidFill>
                    <a:prstDash val="solid"/>
                    <a:round/>
                    <a:headEnd type="none" w="med" len="med"/>
                    <a:tailEnd type="oval" w="med" len="med"/>
                  </a:ln>
                </p:spPr>
              </p:sp>
            </p:grpSp>
            <p:grpSp>
              <p:nvGrpSpPr>
                <p:cNvPr id="117" name="Google Shape;117;p9"/>
                <p:cNvGrpSpPr/>
                <p:nvPr/>
              </p:nvGrpSpPr>
              <p:grpSpPr>
                <a:xfrm>
                  <a:off x="8066075" y="2319200"/>
                  <a:ext cx="861925" cy="973475"/>
                  <a:chOff x="8066075" y="2319200"/>
                  <a:chExt cx="861925" cy="973475"/>
                </a:xfrm>
              </p:grpSpPr>
              <p:sp>
                <p:nvSpPr>
                  <p:cNvPr id="118" name="Google Shape;118;p9"/>
                  <p:cNvSpPr/>
                  <p:nvPr/>
                </p:nvSpPr>
                <p:spPr>
                  <a:xfrm>
                    <a:off x="8129800" y="2592550"/>
                    <a:ext cx="798200" cy="617100"/>
                  </a:xfrm>
                  <a:custGeom>
                    <a:avLst/>
                    <a:gdLst/>
                    <a:ahLst/>
                    <a:cxnLst/>
                    <a:rect l="l" t="t" r="r" b="b"/>
                    <a:pathLst>
                      <a:path w="31928" h="24684" extrusionOk="0">
                        <a:moveTo>
                          <a:pt x="31928" y="0"/>
                        </a:moveTo>
                        <a:lnTo>
                          <a:pt x="7244" y="24684"/>
                        </a:lnTo>
                        <a:lnTo>
                          <a:pt x="0" y="24684"/>
                        </a:lnTo>
                      </a:path>
                    </a:pathLst>
                  </a:custGeom>
                  <a:noFill/>
                  <a:ln w="9525" cap="flat" cmpd="sng">
                    <a:solidFill>
                      <a:schemeClr val="dk1"/>
                    </a:solidFill>
                    <a:prstDash val="solid"/>
                    <a:round/>
                    <a:headEnd type="none" w="med" len="med"/>
                    <a:tailEnd type="oval" w="med" len="med"/>
                  </a:ln>
                </p:spPr>
              </p:sp>
              <p:sp>
                <p:nvSpPr>
                  <p:cNvPr id="119" name="Google Shape;119;p9"/>
                  <p:cNvSpPr/>
                  <p:nvPr/>
                </p:nvSpPr>
                <p:spPr>
                  <a:xfrm>
                    <a:off x="8069425" y="2704900"/>
                    <a:ext cx="856900" cy="587775"/>
                  </a:xfrm>
                  <a:custGeom>
                    <a:avLst/>
                    <a:gdLst/>
                    <a:ahLst/>
                    <a:cxnLst/>
                    <a:rect l="l" t="t" r="r" b="b"/>
                    <a:pathLst>
                      <a:path w="34276" h="23511" extrusionOk="0">
                        <a:moveTo>
                          <a:pt x="34276" y="0"/>
                        </a:moveTo>
                        <a:lnTo>
                          <a:pt x="10766" y="23511"/>
                        </a:lnTo>
                        <a:lnTo>
                          <a:pt x="0" y="23511"/>
                        </a:lnTo>
                      </a:path>
                    </a:pathLst>
                  </a:custGeom>
                  <a:noFill/>
                  <a:ln w="9525" cap="flat" cmpd="sng">
                    <a:solidFill>
                      <a:schemeClr val="dk1"/>
                    </a:solidFill>
                    <a:prstDash val="solid"/>
                    <a:round/>
                    <a:headEnd type="none" w="med" len="med"/>
                    <a:tailEnd type="oval" w="med" len="med"/>
                  </a:ln>
                </p:spPr>
              </p:sp>
              <p:sp>
                <p:nvSpPr>
                  <p:cNvPr id="120" name="Google Shape;120;p9"/>
                  <p:cNvSpPr/>
                  <p:nvPr/>
                </p:nvSpPr>
                <p:spPr>
                  <a:xfrm>
                    <a:off x="8066075" y="2319200"/>
                    <a:ext cx="788150" cy="802425"/>
                  </a:xfrm>
                  <a:custGeom>
                    <a:avLst/>
                    <a:gdLst/>
                    <a:ahLst/>
                    <a:cxnLst/>
                    <a:rect l="l" t="t" r="r" b="b"/>
                    <a:pathLst>
                      <a:path w="31526" h="32097" extrusionOk="0">
                        <a:moveTo>
                          <a:pt x="31526" y="0"/>
                        </a:moveTo>
                        <a:lnTo>
                          <a:pt x="31526" y="9525"/>
                        </a:lnTo>
                        <a:lnTo>
                          <a:pt x="8955" y="32097"/>
                        </a:lnTo>
                        <a:lnTo>
                          <a:pt x="0" y="32097"/>
                        </a:lnTo>
                      </a:path>
                    </a:pathLst>
                  </a:custGeom>
                  <a:noFill/>
                  <a:ln w="9525" cap="flat" cmpd="sng">
                    <a:solidFill>
                      <a:schemeClr val="dk1"/>
                    </a:solidFill>
                    <a:prstDash val="solid"/>
                    <a:round/>
                    <a:headEnd type="none" w="med" len="med"/>
                    <a:tailEnd type="oval" w="med" len="med"/>
                  </a:ln>
                </p:spPr>
              </p:sp>
            </p:grpSp>
            <p:grpSp>
              <p:nvGrpSpPr>
                <p:cNvPr id="121" name="Google Shape;121;p9"/>
                <p:cNvGrpSpPr/>
                <p:nvPr/>
              </p:nvGrpSpPr>
              <p:grpSpPr>
                <a:xfrm rot="-5400000">
                  <a:off x="8280617" y="3258319"/>
                  <a:ext cx="886009" cy="398268"/>
                  <a:chOff x="5827250" y="4355175"/>
                  <a:chExt cx="1251425" cy="562526"/>
                </a:xfrm>
              </p:grpSpPr>
              <p:sp>
                <p:nvSpPr>
                  <p:cNvPr id="122" name="Google Shape;122;p9"/>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sp>
                <p:nvSpPr>
                  <p:cNvPr id="123" name="Google Shape;123;p9"/>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sp>
                <p:nvSpPr>
                  <p:cNvPr id="124" name="Google Shape;124;p9"/>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sp>
            </p:grpSp>
          </p:grpSp>
        </p:grpSp>
        <p:sp>
          <p:nvSpPr>
            <p:cNvPr id="125" name="Google Shape;125;p9"/>
            <p:cNvSpPr/>
            <p:nvPr/>
          </p:nvSpPr>
          <p:spPr>
            <a:xfrm rot="10800000">
              <a:off x="720000" y="4433075"/>
              <a:ext cx="676525" cy="188450"/>
            </a:xfrm>
            <a:custGeom>
              <a:avLst/>
              <a:gdLst/>
              <a:ahLst/>
              <a:cxnLst/>
              <a:rect l="l" t="t" r="r" b="b"/>
              <a:pathLst>
                <a:path w="27061" h="7538" extrusionOk="0">
                  <a:moveTo>
                    <a:pt x="0" y="0"/>
                  </a:moveTo>
                  <a:lnTo>
                    <a:pt x="19522" y="0"/>
                  </a:lnTo>
                  <a:lnTo>
                    <a:pt x="27061" y="7538"/>
                  </a:lnTo>
                </a:path>
              </a:pathLst>
            </a:custGeom>
            <a:noFill/>
            <a:ln w="9525" cap="flat" cmpd="sng">
              <a:solidFill>
                <a:schemeClr val="dk1"/>
              </a:solidFill>
              <a:prstDash val="solid"/>
              <a:round/>
              <a:headEnd type="oval" w="med" len="med"/>
              <a:tailEnd type="oval" w="med" len="med"/>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6"/>
        <p:cNvGrpSpPr/>
        <p:nvPr/>
      </p:nvGrpSpPr>
      <p:grpSpPr>
        <a:xfrm>
          <a:off x="0" y="0"/>
          <a:ext cx="0" cy="0"/>
          <a:chOff x="0" y="0"/>
          <a:chExt cx="0" cy="0"/>
        </a:xfrm>
      </p:grpSpPr>
      <p:sp>
        <p:nvSpPr>
          <p:cNvPr id="127" name="Google Shape;127;p10"/>
          <p:cNvSpPr>
            <a:spLocks noGrp="1"/>
          </p:cNvSpPr>
          <p:nvPr>
            <p:ph type="pic" idx="2"/>
          </p:nvPr>
        </p:nvSpPr>
        <p:spPr>
          <a:xfrm>
            <a:off x="0" y="0"/>
            <a:ext cx="9144000" cy="5143500"/>
          </a:xfrm>
          <a:prstGeom prst="rect">
            <a:avLst/>
          </a:prstGeom>
          <a:noFill/>
          <a:ln>
            <a:noFill/>
          </a:ln>
        </p:spPr>
      </p:sp>
      <p:sp>
        <p:nvSpPr>
          <p:cNvPr id="128" name="Google Shape;128;p10"/>
          <p:cNvSpPr txBox="1">
            <a:spLocks noGrp="1"/>
          </p:cNvSpPr>
          <p:nvPr>
            <p:ph type="body" idx="1"/>
          </p:nvPr>
        </p:nvSpPr>
        <p:spPr>
          <a:xfrm>
            <a:off x="720150" y="4107975"/>
            <a:ext cx="7703700" cy="495600"/>
          </a:xfrm>
          <a:prstGeom prst="rect">
            <a:avLst/>
          </a:prstGeom>
          <a:solidFill>
            <a:schemeClr val="lt1"/>
          </a:solidFill>
        </p:spPr>
        <p:txBody>
          <a:bodyPr spcFirstLastPara="1" wrap="square" lIns="91425" tIns="91425" rIns="91425" bIns="91425" anchor="ctr" anchorCtr="0">
            <a:noAutofit/>
          </a:bodyPr>
          <a:lstStyle>
            <a:lvl1pPr marL="457200" lvl="0" indent="-228600" algn="ctr" rtl="0">
              <a:lnSpc>
                <a:spcPct val="100000"/>
              </a:lnSpc>
              <a:spcBef>
                <a:spcPts val="0"/>
              </a:spcBef>
              <a:spcAft>
                <a:spcPts val="0"/>
              </a:spcAft>
              <a:buSzPts val="1400"/>
              <a:buFont typeface="Manrope"/>
              <a:buNone/>
              <a:defRPr sz="2300" b="1">
                <a:latin typeface="Orbitron"/>
                <a:ea typeface="Orbitron"/>
                <a:cs typeface="Orbitron"/>
                <a:sym typeface="Orbitron"/>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6.xml"/><Relationship Id="rId1"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500"/>
              <a:buFont typeface="Orbitron"/>
              <a:buNone/>
              <a:defRPr sz="3500" b="1">
                <a:solidFill>
                  <a:schemeClr val="dk1"/>
                </a:solidFill>
                <a:latin typeface="Orbitron"/>
                <a:ea typeface="Orbitron"/>
                <a:cs typeface="Orbitron"/>
                <a:sym typeface="Orbitron"/>
              </a:defRPr>
            </a:lvl1pPr>
            <a:lvl2pPr lvl="1" rtl="0">
              <a:lnSpc>
                <a:spcPct val="115000"/>
              </a:lnSpc>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2pPr>
            <a:lvl3pPr lvl="2" rtl="0">
              <a:lnSpc>
                <a:spcPct val="115000"/>
              </a:lnSpc>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3pPr>
            <a:lvl4pPr lvl="3" rtl="0">
              <a:lnSpc>
                <a:spcPct val="115000"/>
              </a:lnSpc>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4pPr>
            <a:lvl5pPr lvl="4" rtl="0">
              <a:lnSpc>
                <a:spcPct val="115000"/>
              </a:lnSpc>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5pPr>
            <a:lvl6pPr lvl="5" rtl="0">
              <a:lnSpc>
                <a:spcPct val="115000"/>
              </a:lnSpc>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6pPr>
            <a:lvl7pPr lvl="6" rtl="0">
              <a:lnSpc>
                <a:spcPct val="115000"/>
              </a:lnSpc>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7pPr>
            <a:lvl8pPr lvl="7" rtl="0">
              <a:lnSpc>
                <a:spcPct val="115000"/>
              </a:lnSpc>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8pPr>
            <a:lvl9pPr lvl="8" rtl="0">
              <a:lnSpc>
                <a:spcPct val="115000"/>
              </a:lnSpc>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rtl="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rtl="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rtl="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rtl="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rtl="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rtl="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rtl="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rtl="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31"/>
        <p:cNvGrpSpPr/>
        <p:nvPr/>
      </p:nvGrpSpPr>
      <p:grpSpPr>
        <a:xfrm>
          <a:off x="0" y="0"/>
          <a:ext cx="0" cy="0"/>
          <a:chOff x="0" y="0"/>
          <a:chExt cx="0" cy="0"/>
        </a:xfrm>
      </p:grpSpPr>
      <p:sp>
        <p:nvSpPr>
          <p:cNvPr id="532" name="Google Shape;532;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533" name="Google Shape;533;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docs.google.com/spreadsheets/d/1jDc5np0OIFmler-0_ts7FwmePLZAPYtHimx3PwM5Y38/copy"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1.xml"/><Relationship Id="rId7" Type="http://schemas.openxmlformats.org/officeDocument/2006/relationships/slide" Target="slide49.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3.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5.xml"/><Relationship Id="rId11" Type="http://schemas.openxmlformats.org/officeDocument/2006/relationships/hyperlink" Target="http://bit.ly/30B07Gq" TargetMode="External"/><Relationship Id="rId5" Type="http://schemas.openxmlformats.org/officeDocument/2006/relationships/slide" Target="slide37.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8.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4.xml"/><Relationship Id="rId1" Type="http://schemas.openxmlformats.org/officeDocument/2006/relationships/slideLayout" Target="../slideLayouts/slideLayout23.xml"/><Relationship Id="rId4" Type="http://schemas.openxmlformats.org/officeDocument/2006/relationships/image" Target="../media/image5.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modern-cpu-background-with-linear-style_3279536.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8" Type="http://schemas.openxmlformats.org/officeDocument/2006/relationships/hyperlink" Target="https://www.flaticon.com/packs/digitalisation-3/?utm_source=slidesgo_template&amp;utm_medium=referral-link&amp;utm_campaign=sg_resources&amp;utm_content=flaticon" TargetMode="External"/><Relationship Id="rId3" Type="http://schemas.openxmlformats.org/officeDocument/2006/relationships/hyperlink" Target="https://www.freepik.com/free-vector/gradient-brutalism-template-design_31799964.htm/?utm_source=slidesgo_template&amp;utm_medium=referral-link&amp;utm_campaign=sg_resources&amp;utm_content=freepik" TargetMode="External"/><Relationship Id="rId7" Type="http://schemas.openxmlformats.org/officeDocument/2006/relationships/hyperlink" Target="https://www.freepik.com/free-photo/portrait-young-african-american-man-with-headphones_13611651.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22.xml"/><Relationship Id="rId6" Type="http://schemas.openxmlformats.org/officeDocument/2006/relationships/hyperlink" Target="https://www.freepik.com/free-photo/young-woman-man-with-vr-glasses_13611705.htm/?utm_source=slidesgo_template&amp;utm_medium=referral-link&amp;utm_campaign=sg_resources&amp;utm_content=freepik" TargetMode="External"/><Relationship Id="rId5" Type="http://schemas.openxmlformats.org/officeDocument/2006/relationships/hyperlink" Target="https://www.freepik.com/free-photo/portrait-young-woman-with-vr-glasses_13611692.htm/?utm_source=slidesgo_template&amp;utm_medium=referral-link&amp;utm_campaign=sg_resources&amp;utm_content=freepik" TargetMode="External"/><Relationship Id="rId4" Type="http://schemas.openxmlformats.org/officeDocument/2006/relationships/hyperlink" Target="https://www.freepik.com/free-photo/top-view-hard-drive-with-purple-light_26495685.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Orbitron" TargetMode="External"/><Relationship Id="rId2" Type="http://schemas.openxmlformats.org/officeDocument/2006/relationships/notesSlide" Target="../notesSlides/notesSlide41.xml"/><Relationship Id="rId1" Type="http://schemas.openxmlformats.org/officeDocument/2006/relationships/slideLayout" Target="../slideLayouts/slideLayout36.xml"/><Relationship Id="rId4" Type="http://schemas.openxmlformats.org/officeDocument/2006/relationships/hyperlink" Target="https://fonts.google.com/specimen/Archivo"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42.xml"/><Relationship Id="rId1" Type="http://schemas.openxmlformats.org/officeDocument/2006/relationships/slideLayout" Target="../slideLayouts/slideLayout3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3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5.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6.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35.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40"/>
        <p:cNvGrpSpPr/>
        <p:nvPr/>
      </p:nvGrpSpPr>
      <p:grpSpPr>
        <a:xfrm>
          <a:off x="0" y="0"/>
          <a:ext cx="0" cy="0"/>
          <a:chOff x="0" y="0"/>
          <a:chExt cx="0" cy="0"/>
        </a:xfrm>
      </p:grpSpPr>
      <p:grpSp>
        <p:nvGrpSpPr>
          <p:cNvPr id="543" name="Google Shape;543;p39"/>
          <p:cNvGrpSpPr/>
          <p:nvPr/>
        </p:nvGrpSpPr>
        <p:grpSpPr>
          <a:xfrm rot="5400000">
            <a:off x="-391409" y="976609"/>
            <a:ext cx="2171978" cy="692868"/>
            <a:chOff x="215000" y="386250"/>
            <a:chExt cx="2331950" cy="743900"/>
          </a:xfrm>
        </p:grpSpPr>
        <p:grpSp>
          <p:nvGrpSpPr>
            <p:cNvPr id="544" name="Google Shape;544;p39"/>
            <p:cNvGrpSpPr/>
            <p:nvPr/>
          </p:nvGrpSpPr>
          <p:grpSpPr>
            <a:xfrm>
              <a:off x="220525" y="386250"/>
              <a:ext cx="2326425" cy="512350"/>
              <a:chOff x="220525" y="386250"/>
              <a:chExt cx="2326425" cy="512350"/>
            </a:xfrm>
          </p:grpSpPr>
          <p:sp>
            <p:nvSpPr>
              <p:cNvPr id="545" name="Google Shape;545;p39"/>
              <p:cNvSpPr/>
              <p:nvPr/>
            </p:nvSpPr>
            <p:spPr>
              <a:xfrm>
                <a:off x="1157700" y="402800"/>
                <a:ext cx="716675" cy="132300"/>
              </a:xfrm>
              <a:custGeom>
                <a:avLst/>
                <a:gdLst/>
                <a:ahLst/>
                <a:cxnLst/>
                <a:rect l="l" t="t" r="r" b="b"/>
                <a:pathLst>
                  <a:path w="28667" h="5292" extrusionOk="0">
                    <a:moveTo>
                      <a:pt x="0" y="0"/>
                    </a:moveTo>
                    <a:lnTo>
                      <a:pt x="7939" y="0"/>
                    </a:lnTo>
                    <a:lnTo>
                      <a:pt x="13231" y="5292"/>
                    </a:lnTo>
                    <a:lnTo>
                      <a:pt x="28667" y="5292"/>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546" name="Google Shape;546;p39"/>
              <p:cNvSpPr/>
              <p:nvPr/>
            </p:nvSpPr>
            <p:spPr>
              <a:xfrm>
                <a:off x="220525" y="485125"/>
                <a:ext cx="1444350" cy="413475"/>
              </a:xfrm>
              <a:custGeom>
                <a:avLst/>
                <a:gdLst/>
                <a:ahLst/>
                <a:cxnLst/>
                <a:rect l="l" t="t" r="r" b="b"/>
                <a:pathLst>
                  <a:path w="57774" h="16539" extrusionOk="0">
                    <a:moveTo>
                      <a:pt x="0" y="0"/>
                    </a:moveTo>
                    <a:lnTo>
                      <a:pt x="26682" y="0"/>
                    </a:lnTo>
                    <a:lnTo>
                      <a:pt x="43220" y="16539"/>
                    </a:lnTo>
                    <a:lnTo>
                      <a:pt x="57774" y="16539"/>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47" name="Google Shape;547;p39"/>
              <p:cNvSpPr/>
              <p:nvPr/>
            </p:nvSpPr>
            <p:spPr>
              <a:xfrm>
                <a:off x="226025" y="386250"/>
                <a:ext cx="2320925" cy="396925"/>
              </a:xfrm>
              <a:custGeom>
                <a:avLst/>
                <a:gdLst/>
                <a:ahLst/>
                <a:cxnLst/>
                <a:rect l="l" t="t" r="r" b="b"/>
                <a:pathLst>
                  <a:path w="92837" h="15877" extrusionOk="0">
                    <a:moveTo>
                      <a:pt x="0" y="0"/>
                    </a:moveTo>
                    <a:lnTo>
                      <a:pt x="28667" y="0"/>
                    </a:lnTo>
                    <a:lnTo>
                      <a:pt x="44544" y="15877"/>
                    </a:lnTo>
                    <a:lnTo>
                      <a:pt x="92837" y="15863"/>
                    </a:lnTo>
                  </a:path>
                </a:pathLst>
              </a:custGeom>
              <a:noFill/>
              <a:ln w="9525" cap="flat" cmpd="sng">
                <a:solidFill>
                  <a:schemeClr val="dk1"/>
                </a:solidFill>
                <a:prstDash val="solid"/>
                <a:round/>
                <a:headEnd type="none" w="med" len="med"/>
                <a:tailEnd type="oval" w="med" len="med"/>
              </a:ln>
            </p:spPr>
            <p:txBody>
              <a:bodyPr/>
              <a:lstStyle/>
              <a:p>
                <a:endParaRPr lang="es-MX"/>
              </a:p>
            </p:txBody>
          </p:sp>
        </p:grpSp>
        <p:sp>
          <p:nvSpPr>
            <p:cNvPr id="548" name="Google Shape;548;p39"/>
            <p:cNvSpPr/>
            <p:nvPr/>
          </p:nvSpPr>
          <p:spPr>
            <a:xfrm>
              <a:off x="215000" y="598150"/>
              <a:ext cx="1604250" cy="424500"/>
            </a:xfrm>
            <a:custGeom>
              <a:avLst/>
              <a:gdLst/>
              <a:ahLst/>
              <a:cxnLst/>
              <a:rect l="l" t="t" r="r" b="b"/>
              <a:pathLst>
                <a:path w="64170" h="16980" extrusionOk="0">
                  <a:moveTo>
                    <a:pt x="0" y="221"/>
                  </a:moveTo>
                  <a:lnTo>
                    <a:pt x="24477" y="0"/>
                  </a:lnTo>
                  <a:lnTo>
                    <a:pt x="41457" y="16980"/>
                  </a:lnTo>
                  <a:lnTo>
                    <a:pt x="64170" y="1698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49" name="Google Shape;549;p39"/>
            <p:cNvSpPr/>
            <p:nvPr/>
          </p:nvSpPr>
          <p:spPr>
            <a:xfrm>
              <a:off x="220525" y="689125"/>
              <a:ext cx="1312050" cy="441025"/>
            </a:xfrm>
            <a:custGeom>
              <a:avLst/>
              <a:gdLst/>
              <a:ahLst/>
              <a:cxnLst/>
              <a:rect l="l" t="t" r="r" b="b"/>
              <a:pathLst>
                <a:path w="52482" h="17641" extrusionOk="0">
                  <a:moveTo>
                    <a:pt x="0" y="0"/>
                  </a:moveTo>
                  <a:lnTo>
                    <a:pt x="21831" y="0"/>
                  </a:lnTo>
                  <a:lnTo>
                    <a:pt x="39472" y="17641"/>
                  </a:lnTo>
                  <a:lnTo>
                    <a:pt x="52482" y="17641"/>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550" name="Google Shape;550;p39"/>
          <p:cNvGrpSpPr/>
          <p:nvPr/>
        </p:nvGrpSpPr>
        <p:grpSpPr>
          <a:xfrm>
            <a:off x="275662" y="3437689"/>
            <a:ext cx="2172077" cy="1480008"/>
            <a:chOff x="275650" y="3384900"/>
            <a:chExt cx="2249225" cy="1532575"/>
          </a:xfrm>
        </p:grpSpPr>
        <p:grpSp>
          <p:nvGrpSpPr>
            <p:cNvPr id="551" name="Google Shape;551;p39"/>
            <p:cNvGrpSpPr/>
            <p:nvPr/>
          </p:nvGrpSpPr>
          <p:grpSpPr>
            <a:xfrm>
              <a:off x="275650" y="3384900"/>
              <a:ext cx="771775" cy="1471925"/>
              <a:chOff x="275650" y="3384900"/>
              <a:chExt cx="771775" cy="1471925"/>
            </a:xfrm>
          </p:grpSpPr>
          <p:sp>
            <p:nvSpPr>
              <p:cNvPr id="552" name="Google Shape;552;p39"/>
              <p:cNvSpPr/>
              <p:nvPr/>
            </p:nvSpPr>
            <p:spPr>
              <a:xfrm>
                <a:off x="275650" y="3980275"/>
                <a:ext cx="68900" cy="507200"/>
              </a:xfrm>
              <a:custGeom>
                <a:avLst/>
                <a:gdLst/>
                <a:ahLst/>
                <a:cxnLst/>
                <a:rect l="l" t="t" r="r" b="b"/>
                <a:pathLst>
                  <a:path w="2756" h="20288" extrusionOk="0">
                    <a:moveTo>
                      <a:pt x="0" y="20288"/>
                    </a:moveTo>
                    <a:lnTo>
                      <a:pt x="2756" y="17532"/>
                    </a:lnTo>
                    <a:lnTo>
                      <a:pt x="2756"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53" name="Google Shape;553;p39"/>
              <p:cNvSpPr/>
              <p:nvPr/>
            </p:nvSpPr>
            <p:spPr>
              <a:xfrm>
                <a:off x="512675" y="3720075"/>
                <a:ext cx="73825" cy="635075"/>
              </a:xfrm>
              <a:custGeom>
                <a:avLst/>
                <a:gdLst/>
                <a:ahLst/>
                <a:cxnLst/>
                <a:rect l="l" t="t" r="r" b="b"/>
                <a:pathLst>
                  <a:path w="2953" h="25403" extrusionOk="0">
                    <a:moveTo>
                      <a:pt x="0" y="25403"/>
                    </a:moveTo>
                    <a:lnTo>
                      <a:pt x="0" y="5116"/>
                    </a:lnTo>
                    <a:lnTo>
                      <a:pt x="2953"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554" name="Google Shape;554;p39"/>
              <p:cNvSpPr/>
              <p:nvPr/>
            </p:nvSpPr>
            <p:spPr>
              <a:xfrm>
                <a:off x="501675" y="3384900"/>
                <a:ext cx="300450" cy="1306550"/>
              </a:xfrm>
              <a:custGeom>
                <a:avLst/>
                <a:gdLst/>
                <a:ahLst/>
                <a:cxnLst/>
                <a:rect l="l" t="t" r="r" b="b"/>
                <a:pathLst>
                  <a:path w="12018" h="52262" extrusionOk="0">
                    <a:moveTo>
                      <a:pt x="0" y="52262"/>
                    </a:moveTo>
                    <a:lnTo>
                      <a:pt x="12018" y="40244"/>
                    </a:lnTo>
                    <a:lnTo>
                      <a:pt x="12018"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55" name="Google Shape;555;p39"/>
              <p:cNvSpPr/>
              <p:nvPr/>
            </p:nvSpPr>
            <p:spPr>
              <a:xfrm>
                <a:off x="584375" y="4101575"/>
                <a:ext cx="347300" cy="672575"/>
              </a:xfrm>
              <a:custGeom>
                <a:avLst/>
                <a:gdLst/>
                <a:ahLst/>
                <a:cxnLst/>
                <a:rect l="l" t="t" r="r" b="b"/>
                <a:pathLst>
                  <a:path w="13892" h="26903" extrusionOk="0">
                    <a:moveTo>
                      <a:pt x="0" y="26903"/>
                    </a:moveTo>
                    <a:lnTo>
                      <a:pt x="13892" y="13010"/>
                    </a:lnTo>
                    <a:lnTo>
                      <a:pt x="13892"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56" name="Google Shape;556;p39"/>
              <p:cNvSpPr/>
              <p:nvPr/>
            </p:nvSpPr>
            <p:spPr>
              <a:xfrm>
                <a:off x="672575" y="3704650"/>
                <a:ext cx="374850" cy="1152175"/>
              </a:xfrm>
              <a:custGeom>
                <a:avLst/>
                <a:gdLst/>
                <a:ahLst/>
                <a:cxnLst/>
                <a:rect l="l" t="t" r="r" b="b"/>
                <a:pathLst>
                  <a:path w="14994" h="46087" extrusionOk="0">
                    <a:moveTo>
                      <a:pt x="0" y="46087"/>
                    </a:moveTo>
                    <a:lnTo>
                      <a:pt x="14994" y="31092"/>
                    </a:lnTo>
                    <a:lnTo>
                      <a:pt x="14994" y="0"/>
                    </a:lnTo>
                  </a:path>
                </a:pathLst>
              </a:custGeom>
              <a:noFill/>
              <a:ln w="9525" cap="flat" cmpd="sng">
                <a:solidFill>
                  <a:schemeClr val="dk1"/>
                </a:solidFill>
                <a:prstDash val="solid"/>
                <a:round/>
                <a:headEnd type="none" w="med" len="med"/>
                <a:tailEnd type="oval" w="med" len="med"/>
              </a:ln>
            </p:spPr>
            <p:txBody>
              <a:bodyPr/>
              <a:lstStyle/>
              <a:p>
                <a:endParaRPr lang="es-MX"/>
              </a:p>
            </p:txBody>
          </p:sp>
        </p:grpSp>
        <p:sp>
          <p:nvSpPr>
            <p:cNvPr id="557" name="Google Shape;557;p39"/>
            <p:cNvSpPr/>
            <p:nvPr/>
          </p:nvSpPr>
          <p:spPr>
            <a:xfrm>
              <a:off x="898600" y="4007850"/>
              <a:ext cx="311475" cy="904100"/>
            </a:xfrm>
            <a:custGeom>
              <a:avLst/>
              <a:gdLst/>
              <a:ahLst/>
              <a:cxnLst/>
              <a:rect l="l" t="t" r="r" b="b"/>
              <a:pathLst>
                <a:path w="12459" h="36164" extrusionOk="0">
                  <a:moveTo>
                    <a:pt x="0" y="36164"/>
                  </a:moveTo>
                  <a:lnTo>
                    <a:pt x="0" y="32416"/>
                  </a:lnTo>
                  <a:lnTo>
                    <a:pt x="12459" y="19956"/>
                  </a:lnTo>
                  <a:lnTo>
                    <a:pt x="12459"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58" name="Google Shape;558;p39"/>
            <p:cNvSpPr/>
            <p:nvPr/>
          </p:nvSpPr>
          <p:spPr>
            <a:xfrm>
              <a:off x="1185275" y="3506175"/>
              <a:ext cx="157100" cy="1411300"/>
            </a:xfrm>
            <a:custGeom>
              <a:avLst/>
              <a:gdLst/>
              <a:ahLst/>
              <a:cxnLst/>
              <a:rect l="l" t="t" r="r" b="b"/>
              <a:pathLst>
                <a:path w="6284" h="56452" extrusionOk="0">
                  <a:moveTo>
                    <a:pt x="0" y="56452"/>
                  </a:moveTo>
                  <a:lnTo>
                    <a:pt x="0" y="48072"/>
                  </a:lnTo>
                  <a:lnTo>
                    <a:pt x="6284" y="41787"/>
                  </a:lnTo>
                  <a:lnTo>
                    <a:pt x="6284" y="0"/>
                  </a:lnTo>
                </a:path>
              </a:pathLst>
            </a:custGeom>
            <a:noFill/>
            <a:ln w="9525" cap="flat" cmpd="sng">
              <a:solidFill>
                <a:schemeClr val="dk1"/>
              </a:solidFill>
              <a:prstDash val="solid"/>
              <a:round/>
              <a:headEnd type="none" w="med" len="med"/>
              <a:tailEnd type="oval" w="med" len="med"/>
            </a:ln>
          </p:spPr>
          <p:txBody>
            <a:bodyPr/>
            <a:lstStyle/>
            <a:p>
              <a:endParaRPr lang="es-MX"/>
            </a:p>
          </p:txBody>
        </p:sp>
        <p:cxnSp>
          <p:nvCxnSpPr>
            <p:cNvPr id="559" name="Google Shape;559;p39"/>
            <p:cNvCxnSpPr/>
            <p:nvPr/>
          </p:nvCxnSpPr>
          <p:spPr>
            <a:xfrm>
              <a:off x="1478300" y="4338475"/>
              <a:ext cx="0" cy="579000"/>
            </a:xfrm>
            <a:prstGeom prst="straightConnector1">
              <a:avLst/>
            </a:prstGeom>
            <a:noFill/>
            <a:ln w="9525" cap="flat" cmpd="sng">
              <a:solidFill>
                <a:schemeClr val="dk1"/>
              </a:solidFill>
              <a:prstDash val="solid"/>
              <a:round/>
              <a:headEnd type="oval" w="med" len="med"/>
              <a:tailEnd type="none" w="med" len="med"/>
            </a:ln>
          </p:spPr>
        </p:cxnSp>
        <p:cxnSp>
          <p:nvCxnSpPr>
            <p:cNvPr id="560" name="Google Shape;560;p39"/>
            <p:cNvCxnSpPr/>
            <p:nvPr/>
          </p:nvCxnSpPr>
          <p:spPr>
            <a:xfrm rot="10800000">
              <a:off x="1620775" y="4057550"/>
              <a:ext cx="0" cy="854400"/>
            </a:xfrm>
            <a:prstGeom prst="straightConnector1">
              <a:avLst/>
            </a:prstGeom>
            <a:noFill/>
            <a:ln w="9525" cap="flat" cmpd="sng">
              <a:solidFill>
                <a:schemeClr val="dk1"/>
              </a:solidFill>
              <a:prstDash val="solid"/>
              <a:round/>
              <a:headEnd type="none" w="med" len="med"/>
              <a:tailEnd type="oval" w="med" len="med"/>
            </a:ln>
          </p:spPr>
        </p:cxnSp>
        <p:cxnSp>
          <p:nvCxnSpPr>
            <p:cNvPr id="561" name="Google Shape;561;p39"/>
            <p:cNvCxnSpPr/>
            <p:nvPr/>
          </p:nvCxnSpPr>
          <p:spPr>
            <a:xfrm rot="10800000">
              <a:off x="1736550" y="4514950"/>
              <a:ext cx="0" cy="391500"/>
            </a:xfrm>
            <a:prstGeom prst="straightConnector1">
              <a:avLst/>
            </a:prstGeom>
            <a:noFill/>
            <a:ln w="9525" cap="flat" cmpd="sng">
              <a:solidFill>
                <a:schemeClr val="dk1"/>
              </a:solidFill>
              <a:prstDash val="solid"/>
              <a:round/>
              <a:headEnd type="none" w="med" len="med"/>
              <a:tailEnd type="oval" w="med" len="med"/>
            </a:ln>
          </p:spPr>
        </p:cxnSp>
        <p:cxnSp>
          <p:nvCxnSpPr>
            <p:cNvPr id="562" name="Google Shape;562;p39"/>
            <p:cNvCxnSpPr/>
            <p:nvPr/>
          </p:nvCxnSpPr>
          <p:spPr>
            <a:xfrm rot="10800000">
              <a:off x="1846800" y="4272425"/>
              <a:ext cx="0" cy="628500"/>
            </a:xfrm>
            <a:prstGeom prst="straightConnector1">
              <a:avLst/>
            </a:prstGeom>
            <a:noFill/>
            <a:ln w="9525" cap="flat" cmpd="sng">
              <a:solidFill>
                <a:schemeClr val="dk1"/>
              </a:solidFill>
              <a:prstDash val="solid"/>
              <a:round/>
              <a:headEnd type="none" w="med" len="med"/>
              <a:tailEnd type="oval" w="med" len="med"/>
            </a:ln>
          </p:spPr>
        </p:cxnSp>
        <p:cxnSp>
          <p:nvCxnSpPr>
            <p:cNvPr id="563" name="Google Shape;563;p39"/>
            <p:cNvCxnSpPr/>
            <p:nvPr/>
          </p:nvCxnSpPr>
          <p:spPr>
            <a:xfrm rot="10800000">
              <a:off x="1979125" y="4509625"/>
              <a:ext cx="0" cy="385800"/>
            </a:xfrm>
            <a:prstGeom prst="straightConnector1">
              <a:avLst/>
            </a:prstGeom>
            <a:noFill/>
            <a:ln w="9525" cap="flat" cmpd="sng">
              <a:solidFill>
                <a:schemeClr val="dk1"/>
              </a:solidFill>
              <a:prstDash val="solid"/>
              <a:round/>
              <a:headEnd type="none" w="med" len="med"/>
              <a:tailEnd type="oval" w="med" len="med"/>
            </a:ln>
          </p:spPr>
        </p:cxnSp>
        <p:cxnSp>
          <p:nvCxnSpPr>
            <p:cNvPr id="564" name="Google Shape;564;p39"/>
            <p:cNvCxnSpPr/>
            <p:nvPr/>
          </p:nvCxnSpPr>
          <p:spPr>
            <a:xfrm rot="10800000">
              <a:off x="2111425" y="4316450"/>
              <a:ext cx="0" cy="595500"/>
            </a:xfrm>
            <a:prstGeom prst="straightConnector1">
              <a:avLst/>
            </a:prstGeom>
            <a:noFill/>
            <a:ln w="9525" cap="flat" cmpd="sng">
              <a:solidFill>
                <a:schemeClr val="dk1"/>
              </a:solidFill>
              <a:prstDash val="solid"/>
              <a:round/>
              <a:headEnd type="none" w="med" len="med"/>
              <a:tailEnd type="oval" w="med" len="med"/>
            </a:ln>
          </p:spPr>
        </p:cxnSp>
        <p:sp>
          <p:nvSpPr>
            <p:cNvPr id="565" name="Google Shape;565;p39"/>
            <p:cNvSpPr/>
            <p:nvPr/>
          </p:nvSpPr>
          <p:spPr>
            <a:xfrm>
              <a:off x="1812350" y="3678475"/>
              <a:ext cx="712525" cy="1239000"/>
            </a:xfrm>
            <a:custGeom>
              <a:avLst/>
              <a:gdLst/>
              <a:ahLst/>
              <a:cxnLst/>
              <a:rect l="l" t="t" r="r" b="b"/>
              <a:pathLst>
                <a:path w="28501" h="49560" extrusionOk="0">
                  <a:moveTo>
                    <a:pt x="28501" y="49560"/>
                  </a:moveTo>
                  <a:lnTo>
                    <a:pt x="17365" y="38424"/>
                  </a:lnTo>
                  <a:lnTo>
                    <a:pt x="17365" y="17365"/>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566" name="Google Shape;566;p39"/>
          <p:cNvGrpSpPr/>
          <p:nvPr/>
        </p:nvGrpSpPr>
        <p:grpSpPr>
          <a:xfrm>
            <a:off x="7188775" y="3517200"/>
            <a:ext cx="1753075" cy="1400501"/>
            <a:chOff x="7188775" y="3517200"/>
            <a:chExt cx="1753075" cy="1400501"/>
          </a:xfrm>
        </p:grpSpPr>
        <p:grpSp>
          <p:nvGrpSpPr>
            <p:cNvPr id="567" name="Google Shape;567;p39"/>
            <p:cNvGrpSpPr/>
            <p:nvPr/>
          </p:nvGrpSpPr>
          <p:grpSpPr>
            <a:xfrm>
              <a:off x="7188775" y="3517200"/>
              <a:ext cx="1753075" cy="694625"/>
              <a:chOff x="7188775" y="3875550"/>
              <a:chExt cx="1753075" cy="694625"/>
            </a:xfrm>
          </p:grpSpPr>
          <p:sp>
            <p:nvSpPr>
              <p:cNvPr id="568" name="Google Shape;568;p39"/>
              <p:cNvSpPr/>
              <p:nvPr/>
            </p:nvSpPr>
            <p:spPr>
              <a:xfrm>
                <a:off x="7447875" y="3875550"/>
                <a:ext cx="1488475" cy="446550"/>
              </a:xfrm>
              <a:custGeom>
                <a:avLst/>
                <a:gdLst/>
                <a:ahLst/>
                <a:cxnLst/>
                <a:rect l="l" t="t" r="r" b="b"/>
                <a:pathLst>
                  <a:path w="59539" h="17862" extrusionOk="0">
                    <a:moveTo>
                      <a:pt x="59539" y="0"/>
                    </a:moveTo>
                    <a:lnTo>
                      <a:pt x="42559" y="0"/>
                    </a:lnTo>
                    <a:lnTo>
                      <a:pt x="24698" y="17862"/>
                    </a:lnTo>
                    <a:lnTo>
                      <a:pt x="0" y="17862"/>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69" name="Google Shape;569;p39"/>
              <p:cNvSpPr/>
              <p:nvPr/>
            </p:nvSpPr>
            <p:spPr>
              <a:xfrm>
                <a:off x="7188775" y="3991300"/>
                <a:ext cx="1742050" cy="465850"/>
              </a:xfrm>
              <a:custGeom>
                <a:avLst/>
                <a:gdLst/>
                <a:ahLst/>
                <a:cxnLst/>
                <a:rect l="l" t="t" r="r" b="b"/>
                <a:pathLst>
                  <a:path w="69682" h="18634" extrusionOk="0">
                    <a:moveTo>
                      <a:pt x="69682" y="0"/>
                    </a:moveTo>
                    <a:lnTo>
                      <a:pt x="55570" y="0"/>
                    </a:lnTo>
                    <a:lnTo>
                      <a:pt x="36936" y="18634"/>
                    </a:lnTo>
                    <a:lnTo>
                      <a:pt x="0" y="18634"/>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70" name="Google Shape;570;p39"/>
              <p:cNvSpPr/>
              <p:nvPr/>
            </p:nvSpPr>
            <p:spPr>
              <a:xfrm>
                <a:off x="7486475" y="4129125"/>
                <a:ext cx="1455375" cy="441050"/>
              </a:xfrm>
              <a:custGeom>
                <a:avLst/>
                <a:gdLst/>
                <a:ahLst/>
                <a:cxnLst/>
                <a:rect l="l" t="t" r="r" b="b"/>
                <a:pathLst>
                  <a:path w="58215" h="17642" extrusionOk="0">
                    <a:moveTo>
                      <a:pt x="58215" y="0"/>
                    </a:moveTo>
                    <a:lnTo>
                      <a:pt x="45646" y="0"/>
                    </a:lnTo>
                    <a:lnTo>
                      <a:pt x="28005" y="17642"/>
                    </a:lnTo>
                    <a:lnTo>
                      <a:pt x="0" y="17642"/>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571" name="Google Shape;571;p39"/>
            <p:cNvGrpSpPr/>
            <p:nvPr/>
          </p:nvGrpSpPr>
          <p:grpSpPr>
            <a:xfrm>
              <a:off x="7514175" y="4355175"/>
              <a:ext cx="1251425" cy="562526"/>
              <a:chOff x="5827250" y="4355175"/>
              <a:chExt cx="1251425" cy="562526"/>
            </a:xfrm>
          </p:grpSpPr>
          <p:sp>
            <p:nvSpPr>
              <p:cNvPr id="572" name="Google Shape;572;p39"/>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573" name="Google Shape;573;p39"/>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574" name="Google Shape;574;p39"/>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grpSp>
      </p:grpSp>
      <p:grpSp>
        <p:nvGrpSpPr>
          <p:cNvPr id="576" name="Google Shape;576;p39"/>
          <p:cNvGrpSpPr/>
          <p:nvPr/>
        </p:nvGrpSpPr>
        <p:grpSpPr>
          <a:xfrm>
            <a:off x="5347475" y="402450"/>
            <a:ext cx="3588875" cy="2761925"/>
            <a:chOff x="5347475" y="402450"/>
            <a:chExt cx="3588875" cy="2761925"/>
          </a:xfrm>
        </p:grpSpPr>
        <p:grpSp>
          <p:nvGrpSpPr>
            <p:cNvPr id="577" name="Google Shape;577;p39"/>
            <p:cNvGrpSpPr/>
            <p:nvPr/>
          </p:nvGrpSpPr>
          <p:grpSpPr>
            <a:xfrm>
              <a:off x="5347475" y="402450"/>
              <a:ext cx="3588875" cy="2761925"/>
              <a:chOff x="5347475" y="402450"/>
              <a:chExt cx="3588875" cy="2761925"/>
            </a:xfrm>
          </p:grpSpPr>
          <p:sp>
            <p:nvSpPr>
              <p:cNvPr id="578" name="Google Shape;578;p39"/>
              <p:cNvSpPr/>
              <p:nvPr/>
            </p:nvSpPr>
            <p:spPr>
              <a:xfrm>
                <a:off x="5871200" y="773175"/>
                <a:ext cx="3059625" cy="2391200"/>
              </a:xfrm>
              <a:custGeom>
                <a:avLst/>
                <a:gdLst/>
                <a:ahLst/>
                <a:cxnLst/>
                <a:rect l="l" t="t" r="r" b="b"/>
                <a:pathLst>
                  <a:path w="122385" h="95648" extrusionOk="0">
                    <a:moveTo>
                      <a:pt x="122385" y="95648"/>
                    </a:moveTo>
                    <a:lnTo>
                      <a:pt x="110478" y="95648"/>
                    </a:lnTo>
                    <a:lnTo>
                      <a:pt x="88978" y="74148"/>
                    </a:lnTo>
                    <a:lnTo>
                      <a:pt x="88978" y="3032"/>
                    </a:lnTo>
                    <a:lnTo>
                      <a:pt x="85945"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79" name="Google Shape;579;p39"/>
              <p:cNvSpPr/>
              <p:nvPr/>
            </p:nvSpPr>
            <p:spPr>
              <a:xfrm>
                <a:off x="5518375" y="538875"/>
                <a:ext cx="3417975" cy="2399475"/>
              </a:xfrm>
              <a:custGeom>
                <a:avLst/>
                <a:gdLst/>
                <a:ahLst/>
                <a:cxnLst/>
                <a:rect l="l" t="t" r="r" b="b"/>
                <a:pathLst>
                  <a:path w="136719" h="95979" extrusionOk="0">
                    <a:moveTo>
                      <a:pt x="136719" y="95979"/>
                    </a:moveTo>
                    <a:lnTo>
                      <a:pt x="127899" y="95979"/>
                    </a:lnTo>
                    <a:lnTo>
                      <a:pt x="111471" y="79551"/>
                    </a:lnTo>
                    <a:lnTo>
                      <a:pt x="111471" y="7112"/>
                    </a:lnTo>
                    <a:lnTo>
                      <a:pt x="104359"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80" name="Google Shape;580;p39"/>
              <p:cNvSpPr/>
              <p:nvPr/>
            </p:nvSpPr>
            <p:spPr>
              <a:xfrm>
                <a:off x="6190950" y="654650"/>
                <a:ext cx="2728850" cy="2399475"/>
              </a:xfrm>
              <a:custGeom>
                <a:avLst/>
                <a:gdLst/>
                <a:ahLst/>
                <a:cxnLst/>
                <a:rect l="l" t="t" r="r" b="b"/>
                <a:pathLst>
                  <a:path w="109154" h="95979" extrusionOk="0">
                    <a:moveTo>
                      <a:pt x="109154" y="95979"/>
                    </a:moveTo>
                    <a:lnTo>
                      <a:pt x="99672" y="95979"/>
                    </a:lnTo>
                    <a:lnTo>
                      <a:pt x="80377" y="76684"/>
                    </a:lnTo>
                    <a:lnTo>
                      <a:pt x="80377" y="5568"/>
                    </a:lnTo>
                    <a:lnTo>
                      <a:pt x="74809"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581" name="Google Shape;581;p39"/>
              <p:cNvSpPr/>
              <p:nvPr/>
            </p:nvSpPr>
            <p:spPr>
              <a:xfrm>
                <a:off x="5347475" y="402450"/>
                <a:ext cx="3583350" cy="2409100"/>
              </a:xfrm>
              <a:custGeom>
                <a:avLst/>
                <a:gdLst/>
                <a:ahLst/>
                <a:cxnLst/>
                <a:rect l="l" t="t" r="r" b="b"/>
                <a:pathLst>
                  <a:path w="143334" h="96364" extrusionOk="0">
                    <a:moveTo>
                      <a:pt x="143334" y="96364"/>
                    </a:moveTo>
                    <a:lnTo>
                      <a:pt x="136719" y="96364"/>
                    </a:lnTo>
                    <a:lnTo>
                      <a:pt x="123488" y="83133"/>
                    </a:lnTo>
                    <a:lnTo>
                      <a:pt x="123488" y="10364"/>
                    </a:lnTo>
                    <a:lnTo>
                      <a:pt x="113123"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582" name="Google Shape;582;p39"/>
            <p:cNvGrpSpPr/>
            <p:nvPr/>
          </p:nvGrpSpPr>
          <p:grpSpPr>
            <a:xfrm>
              <a:off x="8600075" y="418975"/>
              <a:ext cx="93700" cy="1786200"/>
              <a:chOff x="8600075" y="418975"/>
              <a:chExt cx="93700" cy="1786200"/>
            </a:xfrm>
          </p:grpSpPr>
          <p:cxnSp>
            <p:nvCxnSpPr>
              <p:cNvPr id="583" name="Google Shape;583;p39"/>
              <p:cNvCxnSpPr/>
              <p:nvPr/>
            </p:nvCxnSpPr>
            <p:spPr>
              <a:xfrm>
                <a:off x="8600075" y="418975"/>
                <a:ext cx="0" cy="1786200"/>
              </a:xfrm>
              <a:prstGeom prst="straightConnector1">
                <a:avLst/>
              </a:prstGeom>
              <a:noFill/>
              <a:ln w="9525" cap="flat" cmpd="sng">
                <a:solidFill>
                  <a:schemeClr val="dk1"/>
                </a:solidFill>
                <a:prstDash val="solid"/>
                <a:round/>
                <a:headEnd type="none" w="med" len="med"/>
                <a:tailEnd type="oval" w="med" len="med"/>
              </a:ln>
            </p:spPr>
          </p:cxnSp>
          <p:cxnSp>
            <p:nvCxnSpPr>
              <p:cNvPr id="584" name="Google Shape;584;p39"/>
              <p:cNvCxnSpPr/>
              <p:nvPr/>
            </p:nvCxnSpPr>
            <p:spPr>
              <a:xfrm>
                <a:off x="8693775" y="484850"/>
                <a:ext cx="0" cy="124080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96"/>
        <p:cNvGrpSpPr/>
        <p:nvPr/>
      </p:nvGrpSpPr>
      <p:grpSpPr>
        <a:xfrm>
          <a:off x="0" y="0"/>
          <a:ext cx="0" cy="0"/>
          <a:chOff x="0" y="0"/>
          <a:chExt cx="0" cy="0"/>
        </a:xfrm>
      </p:grpSpPr>
      <p:sp>
        <p:nvSpPr>
          <p:cNvPr id="797" name="Google Shape;797;p48"/>
          <p:cNvSpPr txBox="1">
            <a:spLocks noGrp="1"/>
          </p:cNvSpPr>
          <p:nvPr>
            <p:ph type="subTitle" idx="1"/>
          </p:nvPr>
        </p:nvSpPr>
        <p:spPr>
          <a:xfrm>
            <a:off x="720000" y="2478223"/>
            <a:ext cx="23364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98" name="Google Shape;798;p48"/>
          <p:cNvSpPr txBox="1">
            <a:spLocks noGrp="1"/>
          </p:cNvSpPr>
          <p:nvPr>
            <p:ph type="subTitle" idx="5"/>
          </p:nvPr>
        </p:nvSpPr>
        <p:spPr>
          <a:xfrm>
            <a:off x="3403800" y="2478223"/>
            <a:ext cx="23364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99" name="Google Shape;799;p48"/>
          <p:cNvSpPr txBox="1">
            <a:spLocks noGrp="1"/>
          </p:cNvSpPr>
          <p:nvPr>
            <p:ph type="subTitle" idx="6"/>
          </p:nvPr>
        </p:nvSpPr>
        <p:spPr>
          <a:xfrm>
            <a:off x="6087600" y="2478223"/>
            <a:ext cx="23364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00" name="Google Shape;800;p48"/>
          <p:cNvSpPr txBox="1">
            <a:spLocks noGrp="1"/>
          </p:cNvSpPr>
          <p:nvPr>
            <p:ph type="subTitle" idx="2"/>
          </p:nvPr>
        </p:nvSpPr>
        <p:spPr>
          <a:xfrm>
            <a:off x="720000" y="2896044"/>
            <a:ext cx="2336400" cy="7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801" name="Google Shape;801;p48"/>
          <p:cNvSpPr txBox="1">
            <a:spLocks noGrp="1"/>
          </p:cNvSpPr>
          <p:nvPr>
            <p:ph type="subTitle" idx="3"/>
          </p:nvPr>
        </p:nvSpPr>
        <p:spPr>
          <a:xfrm>
            <a:off x="3403800" y="2896044"/>
            <a:ext cx="2336400" cy="7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a:t>
            </a:r>
            <a:endParaRPr/>
          </a:p>
        </p:txBody>
      </p:sp>
      <p:sp>
        <p:nvSpPr>
          <p:cNvPr id="802" name="Google Shape;802;p48"/>
          <p:cNvSpPr txBox="1">
            <a:spLocks noGrp="1"/>
          </p:cNvSpPr>
          <p:nvPr>
            <p:ph type="subTitle" idx="4"/>
          </p:nvPr>
        </p:nvSpPr>
        <p:spPr>
          <a:xfrm>
            <a:off x="6087600" y="2896044"/>
            <a:ext cx="2336400" cy="7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803" name="Google Shape;803;p48"/>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TECHNICAL BARRIERS</a:t>
            </a:r>
            <a:endParaRPr/>
          </a:p>
        </p:txBody>
      </p:sp>
      <p:sp>
        <p:nvSpPr>
          <p:cNvPr id="804" name="Google Shape;804;p48"/>
          <p:cNvSpPr/>
          <p:nvPr/>
        </p:nvSpPr>
        <p:spPr>
          <a:xfrm>
            <a:off x="1601850" y="1791727"/>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8"/>
          <p:cNvSpPr/>
          <p:nvPr/>
        </p:nvSpPr>
        <p:spPr>
          <a:xfrm>
            <a:off x="4285650" y="1791727"/>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8"/>
          <p:cNvSpPr/>
          <p:nvPr/>
        </p:nvSpPr>
        <p:spPr>
          <a:xfrm>
            <a:off x="6969450" y="1791727"/>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 name="Google Shape;807;p48"/>
          <p:cNvGrpSpPr/>
          <p:nvPr/>
        </p:nvGrpSpPr>
        <p:grpSpPr>
          <a:xfrm>
            <a:off x="275425" y="235250"/>
            <a:ext cx="697879" cy="1443100"/>
            <a:chOff x="5990425" y="235250"/>
            <a:chExt cx="697879" cy="1443100"/>
          </a:xfrm>
        </p:grpSpPr>
        <p:sp>
          <p:nvSpPr>
            <p:cNvPr id="808" name="Google Shape;808;p48"/>
            <p:cNvSpPr/>
            <p:nvPr/>
          </p:nvSpPr>
          <p:spPr>
            <a:xfrm>
              <a:off x="5990425" y="238125"/>
              <a:ext cx="385875" cy="1437350"/>
            </a:xfrm>
            <a:custGeom>
              <a:avLst/>
              <a:gdLst/>
              <a:ahLst/>
              <a:cxnLst/>
              <a:rect l="l" t="t" r="r" b="b"/>
              <a:pathLst>
                <a:path w="15435" h="57494" extrusionOk="0">
                  <a:moveTo>
                    <a:pt x="0" y="0"/>
                  </a:moveTo>
                  <a:lnTo>
                    <a:pt x="0" y="27772"/>
                  </a:lnTo>
                  <a:lnTo>
                    <a:pt x="15435" y="43207"/>
                  </a:lnTo>
                  <a:lnTo>
                    <a:pt x="15435" y="57494"/>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809" name="Google Shape;809;p48"/>
            <p:cNvSpPr/>
            <p:nvPr/>
          </p:nvSpPr>
          <p:spPr>
            <a:xfrm>
              <a:off x="6067875" y="238125"/>
              <a:ext cx="381575" cy="1439500"/>
            </a:xfrm>
            <a:custGeom>
              <a:avLst/>
              <a:gdLst/>
              <a:ahLst/>
              <a:cxnLst/>
              <a:rect l="l" t="t" r="r" b="b"/>
              <a:pathLst>
                <a:path w="15263" h="57580" extrusionOk="0">
                  <a:moveTo>
                    <a:pt x="0" y="0"/>
                  </a:moveTo>
                  <a:lnTo>
                    <a:pt x="0" y="25706"/>
                  </a:lnTo>
                  <a:lnTo>
                    <a:pt x="15263" y="40969"/>
                  </a:lnTo>
                  <a:lnTo>
                    <a:pt x="15235" y="5758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810" name="Google Shape;810;p48"/>
            <p:cNvSpPr/>
            <p:nvPr/>
          </p:nvSpPr>
          <p:spPr>
            <a:xfrm>
              <a:off x="6151075" y="235250"/>
              <a:ext cx="377275" cy="1442375"/>
            </a:xfrm>
            <a:custGeom>
              <a:avLst/>
              <a:gdLst/>
              <a:ahLst/>
              <a:cxnLst/>
              <a:rect l="l" t="t" r="r" b="b"/>
              <a:pathLst>
                <a:path w="15091" h="57695" extrusionOk="0">
                  <a:moveTo>
                    <a:pt x="0" y="0"/>
                  </a:moveTo>
                  <a:lnTo>
                    <a:pt x="0" y="25018"/>
                  </a:lnTo>
                  <a:lnTo>
                    <a:pt x="15091" y="40108"/>
                  </a:lnTo>
                  <a:lnTo>
                    <a:pt x="15091" y="5769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811" name="Google Shape;811;p48"/>
            <p:cNvSpPr/>
            <p:nvPr/>
          </p:nvSpPr>
          <p:spPr>
            <a:xfrm>
              <a:off x="6234275" y="238125"/>
              <a:ext cx="367250" cy="1440225"/>
            </a:xfrm>
            <a:custGeom>
              <a:avLst/>
              <a:gdLst/>
              <a:ahLst/>
              <a:cxnLst/>
              <a:rect l="l" t="t" r="r" b="b"/>
              <a:pathLst>
                <a:path w="14690" h="57609" extrusionOk="0">
                  <a:moveTo>
                    <a:pt x="0" y="0"/>
                  </a:moveTo>
                  <a:lnTo>
                    <a:pt x="0" y="23985"/>
                  </a:lnTo>
                  <a:lnTo>
                    <a:pt x="14689" y="38674"/>
                  </a:lnTo>
                  <a:lnTo>
                    <a:pt x="14690" y="57609"/>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812" name="Google Shape;812;p48"/>
            <p:cNvSpPr/>
            <p:nvPr/>
          </p:nvSpPr>
          <p:spPr>
            <a:xfrm>
              <a:off x="6309604" y="243875"/>
              <a:ext cx="378700" cy="1433050"/>
            </a:xfrm>
            <a:custGeom>
              <a:avLst/>
              <a:gdLst/>
              <a:ahLst/>
              <a:cxnLst/>
              <a:rect l="l" t="t" r="r" b="b"/>
              <a:pathLst>
                <a:path w="15148" h="57322" extrusionOk="0">
                  <a:moveTo>
                    <a:pt x="0" y="0"/>
                  </a:moveTo>
                  <a:lnTo>
                    <a:pt x="0" y="21804"/>
                  </a:lnTo>
                  <a:lnTo>
                    <a:pt x="15148" y="36952"/>
                  </a:lnTo>
                  <a:lnTo>
                    <a:pt x="15148" y="57322"/>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813" name="Google Shape;813;p48"/>
          <p:cNvGrpSpPr/>
          <p:nvPr/>
        </p:nvGrpSpPr>
        <p:grpSpPr>
          <a:xfrm>
            <a:off x="7102929" y="1919995"/>
            <a:ext cx="326018" cy="316193"/>
            <a:chOff x="4689179" y="2604595"/>
            <a:chExt cx="326018" cy="316193"/>
          </a:xfrm>
        </p:grpSpPr>
        <p:sp>
          <p:nvSpPr>
            <p:cNvPr id="814" name="Google Shape;814;p48"/>
            <p:cNvSpPr/>
            <p:nvPr/>
          </p:nvSpPr>
          <p:spPr>
            <a:xfrm>
              <a:off x="4689179" y="2604595"/>
              <a:ext cx="326018" cy="316193"/>
            </a:xfrm>
            <a:custGeom>
              <a:avLst/>
              <a:gdLst/>
              <a:ahLst/>
              <a:cxnLst/>
              <a:rect l="l" t="t" r="r" b="b"/>
              <a:pathLst>
                <a:path w="17918" h="17378" extrusionOk="0">
                  <a:moveTo>
                    <a:pt x="15088" y="525"/>
                  </a:moveTo>
                  <a:cubicBezTo>
                    <a:pt x="16359" y="525"/>
                    <a:pt x="17392" y="1559"/>
                    <a:pt x="17392" y="2830"/>
                  </a:cubicBezTo>
                  <a:lnTo>
                    <a:pt x="17392" y="11489"/>
                  </a:lnTo>
                  <a:cubicBezTo>
                    <a:pt x="17392" y="12760"/>
                    <a:pt x="16359" y="13793"/>
                    <a:pt x="15088" y="13793"/>
                  </a:cubicBezTo>
                  <a:lnTo>
                    <a:pt x="2830" y="13793"/>
                  </a:lnTo>
                  <a:cubicBezTo>
                    <a:pt x="1559" y="13793"/>
                    <a:pt x="526" y="12760"/>
                    <a:pt x="526" y="11489"/>
                  </a:cubicBezTo>
                  <a:lnTo>
                    <a:pt x="526" y="2830"/>
                  </a:lnTo>
                  <a:cubicBezTo>
                    <a:pt x="526" y="1559"/>
                    <a:pt x="1559" y="525"/>
                    <a:pt x="2830" y="525"/>
                  </a:cubicBezTo>
                  <a:close/>
                  <a:moveTo>
                    <a:pt x="11797" y="14318"/>
                  </a:moveTo>
                  <a:lnTo>
                    <a:pt x="11797" y="14794"/>
                  </a:lnTo>
                  <a:lnTo>
                    <a:pt x="6121" y="14794"/>
                  </a:lnTo>
                  <a:lnTo>
                    <a:pt x="6121" y="14318"/>
                  </a:lnTo>
                  <a:close/>
                  <a:moveTo>
                    <a:pt x="12867" y="15319"/>
                  </a:moveTo>
                  <a:cubicBezTo>
                    <a:pt x="13290" y="15319"/>
                    <a:pt x="13633" y="15664"/>
                    <a:pt x="13633" y="16087"/>
                  </a:cubicBezTo>
                  <a:cubicBezTo>
                    <a:pt x="13633" y="16291"/>
                    <a:pt x="13553" y="16483"/>
                    <a:pt x="13409" y="16628"/>
                  </a:cubicBezTo>
                  <a:cubicBezTo>
                    <a:pt x="13264" y="16773"/>
                    <a:pt x="13071" y="16853"/>
                    <a:pt x="12867" y="16853"/>
                  </a:cubicBezTo>
                  <a:lnTo>
                    <a:pt x="5052" y="16853"/>
                  </a:lnTo>
                  <a:cubicBezTo>
                    <a:pt x="4630" y="16853"/>
                    <a:pt x="4285" y="16509"/>
                    <a:pt x="4285" y="16087"/>
                  </a:cubicBezTo>
                  <a:cubicBezTo>
                    <a:pt x="4285" y="15881"/>
                    <a:pt x="4365" y="15689"/>
                    <a:pt x="4510" y="15544"/>
                  </a:cubicBezTo>
                  <a:cubicBezTo>
                    <a:pt x="4655" y="15399"/>
                    <a:pt x="4847" y="15319"/>
                    <a:pt x="5052" y="15319"/>
                  </a:cubicBezTo>
                  <a:close/>
                  <a:moveTo>
                    <a:pt x="2830" y="0"/>
                  </a:moveTo>
                  <a:cubicBezTo>
                    <a:pt x="1270" y="0"/>
                    <a:pt x="1" y="1270"/>
                    <a:pt x="1" y="2830"/>
                  </a:cubicBezTo>
                  <a:lnTo>
                    <a:pt x="1" y="11489"/>
                  </a:lnTo>
                  <a:cubicBezTo>
                    <a:pt x="1" y="13049"/>
                    <a:pt x="1270" y="14318"/>
                    <a:pt x="2830" y="14318"/>
                  </a:cubicBezTo>
                  <a:lnTo>
                    <a:pt x="5596" y="14318"/>
                  </a:lnTo>
                  <a:lnTo>
                    <a:pt x="5596" y="14794"/>
                  </a:lnTo>
                  <a:lnTo>
                    <a:pt x="5052" y="14794"/>
                  </a:lnTo>
                  <a:cubicBezTo>
                    <a:pt x="4707" y="14794"/>
                    <a:pt x="4382" y="14929"/>
                    <a:pt x="4139" y="15173"/>
                  </a:cubicBezTo>
                  <a:cubicBezTo>
                    <a:pt x="3894" y="15417"/>
                    <a:pt x="3760" y="15741"/>
                    <a:pt x="3760" y="16087"/>
                  </a:cubicBezTo>
                  <a:cubicBezTo>
                    <a:pt x="3760" y="16798"/>
                    <a:pt x="4340" y="17378"/>
                    <a:pt x="5052" y="17378"/>
                  </a:cubicBezTo>
                  <a:lnTo>
                    <a:pt x="12867" y="17378"/>
                  </a:lnTo>
                  <a:cubicBezTo>
                    <a:pt x="13211" y="17378"/>
                    <a:pt x="13536" y="17244"/>
                    <a:pt x="13780" y="17000"/>
                  </a:cubicBezTo>
                  <a:cubicBezTo>
                    <a:pt x="14024" y="16755"/>
                    <a:pt x="14158" y="16431"/>
                    <a:pt x="14158" y="16087"/>
                  </a:cubicBezTo>
                  <a:cubicBezTo>
                    <a:pt x="14158" y="15374"/>
                    <a:pt x="13578" y="14794"/>
                    <a:pt x="12867" y="14794"/>
                  </a:cubicBezTo>
                  <a:lnTo>
                    <a:pt x="12322" y="14794"/>
                  </a:lnTo>
                  <a:lnTo>
                    <a:pt x="12322" y="14318"/>
                  </a:lnTo>
                  <a:lnTo>
                    <a:pt x="15088" y="14318"/>
                  </a:lnTo>
                  <a:cubicBezTo>
                    <a:pt x="16649" y="14318"/>
                    <a:pt x="17917" y="13049"/>
                    <a:pt x="17917" y="11489"/>
                  </a:cubicBezTo>
                  <a:lnTo>
                    <a:pt x="17917" y="2830"/>
                  </a:lnTo>
                  <a:cubicBezTo>
                    <a:pt x="17917" y="1270"/>
                    <a:pt x="16649" y="0"/>
                    <a:pt x="15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8"/>
            <p:cNvSpPr/>
            <p:nvPr/>
          </p:nvSpPr>
          <p:spPr>
            <a:xfrm>
              <a:off x="4715161" y="2630541"/>
              <a:ext cx="274071" cy="208624"/>
            </a:xfrm>
            <a:custGeom>
              <a:avLst/>
              <a:gdLst/>
              <a:ahLst/>
              <a:cxnLst/>
              <a:rect l="l" t="t" r="r" b="b"/>
              <a:pathLst>
                <a:path w="15063" h="11466" extrusionOk="0">
                  <a:moveTo>
                    <a:pt x="1402" y="1"/>
                  </a:moveTo>
                  <a:cubicBezTo>
                    <a:pt x="629" y="1"/>
                    <a:pt x="0" y="630"/>
                    <a:pt x="0" y="1404"/>
                  </a:cubicBezTo>
                  <a:lnTo>
                    <a:pt x="0" y="10063"/>
                  </a:lnTo>
                  <a:cubicBezTo>
                    <a:pt x="0" y="10836"/>
                    <a:pt x="629" y="11465"/>
                    <a:pt x="1402" y="11465"/>
                  </a:cubicBezTo>
                  <a:lnTo>
                    <a:pt x="13660" y="11465"/>
                  </a:lnTo>
                  <a:cubicBezTo>
                    <a:pt x="14433" y="11465"/>
                    <a:pt x="15063" y="10836"/>
                    <a:pt x="15063" y="10063"/>
                  </a:cubicBezTo>
                  <a:lnTo>
                    <a:pt x="15063" y="1404"/>
                  </a:lnTo>
                  <a:cubicBezTo>
                    <a:pt x="15063" y="630"/>
                    <a:pt x="14433" y="1"/>
                    <a:pt x="13660" y="1"/>
                  </a:cubicBezTo>
                  <a:lnTo>
                    <a:pt x="12660" y="1"/>
                  </a:lnTo>
                  <a:cubicBezTo>
                    <a:pt x="12515" y="1"/>
                    <a:pt x="12397" y="119"/>
                    <a:pt x="12397" y="263"/>
                  </a:cubicBezTo>
                  <a:cubicBezTo>
                    <a:pt x="12397" y="408"/>
                    <a:pt x="12515" y="526"/>
                    <a:pt x="12660" y="526"/>
                  </a:cubicBezTo>
                  <a:lnTo>
                    <a:pt x="13660" y="526"/>
                  </a:lnTo>
                  <a:cubicBezTo>
                    <a:pt x="14144" y="526"/>
                    <a:pt x="14538" y="920"/>
                    <a:pt x="14538" y="1404"/>
                  </a:cubicBezTo>
                  <a:lnTo>
                    <a:pt x="14538" y="10063"/>
                  </a:lnTo>
                  <a:cubicBezTo>
                    <a:pt x="14538" y="10547"/>
                    <a:pt x="14144" y="10940"/>
                    <a:pt x="13660" y="10940"/>
                  </a:cubicBezTo>
                  <a:lnTo>
                    <a:pt x="1402" y="10940"/>
                  </a:lnTo>
                  <a:cubicBezTo>
                    <a:pt x="919" y="10940"/>
                    <a:pt x="525" y="10547"/>
                    <a:pt x="525" y="10063"/>
                  </a:cubicBezTo>
                  <a:lnTo>
                    <a:pt x="525" y="1404"/>
                  </a:lnTo>
                  <a:cubicBezTo>
                    <a:pt x="525" y="920"/>
                    <a:pt x="919" y="526"/>
                    <a:pt x="1402" y="526"/>
                  </a:cubicBezTo>
                  <a:lnTo>
                    <a:pt x="11610" y="526"/>
                  </a:lnTo>
                  <a:cubicBezTo>
                    <a:pt x="11755" y="526"/>
                    <a:pt x="11872" y="408"/>
                    <a:pt x="11872" y="263"/>
                  </a:cubicBezTo>
                  <a:cubicBezTo>
                    <a:pt x="11872" y="119"/>
                    <a:pt x="11755" y="1"/>
                    <a:pt x="11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8"/>
            <p:cNvSpPr/>
            <p:nvPr/>
          </p:nvSpPr>
          <p:spPr>
            <a:xfrm>
              <a:off x="4736813" y="2680941"/>
              <a:ext cx="230749" cy="98890"/>
            </a:xfrm>
            <a:custGeom>
              <a:avLst/>
              <a:gdLst/>
              <a:ahLst/>
              <a:cxnLst/>
              <a:rect l="l" t="t" r="r" b="b"/>
              <a:pathLst>
                <a:path w="12682" h="5435" extrusionOk="0">
                  <a:moveTo>
                    <a:pt x="1685" y="1"/>
                  </a:moveTo>
                  <a:cubicBezTo>
                    <a:pt x="756" y="1"/>
                    <a:pt x="1" y="756"/>
                    <a:pt x="1" y="1685"/>
                  </a:cubicBezTo>
                  <a:lnTo>
                    <a:pt x="1" y="3751"/>
                  </a:lnTo>
                  <a:cubicBezTo>
                    <a:pt x="1" y="4680"/>
                    <a:pt x="756" y="5435"/>
                    <a:pt x="1685" y="5435"/>
                  </a:cubicBezTo>
                  <a:lnTo>
                    <a:pt x="2117" y="5435"/>
                  </a:lnTo>
                  <a:cubicBezTo>
                    <a:pt x="2262" y="5435"/>
                    <a:pt x="2380" y="5317"/>
                    <a:pt x="2380" y="5172"/>
                  </a:cubicBezTo>
                  <a:cubicBezTo>
                    <a:pt x="2380" y="5028"/>
                    <a:pt x="2262" y="4910"/>
                    <a:pt x="2117" y="4910"/>
                  </a:cubicBezTo>
                  <a:lnTo>
                    <a:pt x="1685" y="4910"/>
                  </a:lnTo>
                  <a:cubicBezTo>
                    <a:pt x="1046" y="4910"/>
                    <a:pt x="526" y="4390"/>
                    <a:pt x="526" y="3751"/>
                  </a:cubicBezTo>
                  <a:lnTo>
                    <a:pt x="526" y="1685"/>
                  </a:lnTo>
                  <a:cubicBezTo>
                    <a:pt x="526" y="1046"/>
                    <a:pt x="1046" y="526"/>
                    <a:pt x="1685" y="526"/>
                  </a:cubicBezTo>
                  <a:lnTo>
                    <a:pt x="10997" y="526"/>
                  </a:lnTo>
                  <a:cubicBezTo>
                    <a:pt x="11636" y="526"/>
                    <a:pt x="12157" y="1046"/>
                    <a:pt x="12157" y="1685"/>
                  </a:cubicBezTo>
                  <a:lnTo>
                    <a:pt x="12157" y="3751"/>
                  </a:lnTo>
                  <a:cubicBezTo>
                    <a:pt x="12157" y="4390"/>
                    <a:pt x="11636" y="4910"/>
                    <a:pt x="10997" y="4910"/>
                  </a:cubicBezTo>
                  <a:lnTo>
                    <a:pt x="3167" y="4910"/>
                  </a:lnTo>
                  <a:cubicBezTo>
                    <a:pt x="3022" y="4910"/>
                    <a:pt x="2905" y="5028"/>
                    <a:pt x="2905" y="5172"/>
                  </a:cubicBezTo>
                  <a:cubicBezTo>
                    <a:pt x="2905" y="5317"/>
                    <a:pt x="3022" y="5435"/>
                    <a:pt x="3167" y="5435"/>
                  </a:cubicBezTo>
                  <a:lnTo>
                    <a:pt x="10997" y="5435"/>
                  </a:lnTo>
                  <a:cubicBezTo>
                    <a:pt x="11926" y="5435"/>
                    <a:pt x="12682" y="4680"/>
                    <a:pt x="12682" y="3751"/>
                  </a:cubicBezTo>
                  <a:lnTo>
                    <a:pt x="12682" y="1685"/>
                  </a:lnTo>
                  <a:cubicBezTo>
                    <a:pt x="12682" y="756"/>
                    <a:pt x="11926" y="1"/>
                    <a:pt x="10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8"/>
            <p:cNvSpPr/>
            <p:nvPr/>
          </p:nvSpPr>
          <p:spPr>
            <a:xfrm>
              <a:off x="4768691" y="2711327"/>
              <a:ext cx="35644" cy="38119"/>
            </a:xfrm>
            <a:custGeom>
              <a:avLst/>
              <a:gdLst/>
              <a:ahLst/>
              <a:cxnLst/>
              <a:rect l="l" t="t" r="r" b="b"/>
              <a:pathLst>
                <a:path w="1959" h="2095" extrusionOk="0">
                  <a:moveTo>
                    <a:pt x="979" y="1"/>
                  </a:moveTo>
                  <a:cubicBezTo>
                    <a:pt x="834" y="1"/>
                    <a:pt x="717" y="118"/>
                    <a:pt x="717" y="263"/>
                  </a:cubicBezTo>
                  <a:lnTo>
                    <a:pt x="717" y="594"/>
                  </a:lnTo>
                  <a:lnTo>
                    <a:pt x="431" y="428"/>
                  </a:lnTo>
                  <a:cubicBezTo>
                    <a:pt x="390" y="405"/>
                    <a:pt x="345" y="393"/>
                    <a:pt x="300" y="393"/>
                  </a:cubicBezTo>
                  <a:cubicBezTo>
                    <a:pt x="210" y="393"/>
                    <a:pt x="122" y="440"/>
                    <a:pt x="73" y="525"/>
                  </a:cubicBezTo>
                  <a:cubicBezTo>
                    <a:pt x="1" y="651"/>
                    <a:pt x="43" y="811"/>
                    <a:pt x="168" y="883"/>
                  </a:cubicBezTo>
                  <a:lnTo>
                    <a:pt x="454" y="1048"/>
                  </a:lnTo>
                  <a:lnTo>
                    <a:pt x="168" y="1212"/>
                  </a:lnTo>
                  <a:cubicBezTo>
                    <a:pt x="43" y="1285"/>
                    <a:pt x="1" y="1446"/>
                    <a:pt x="73" y="1571"/>
                  </a:cubicBezTo>
                  <a:cubicBezTo>
                    <a:pt x="121" y="1655"/>
                    <a:pt x="210" y="1703"/>
                    <a:pt x="300" y="1703"/>
                  </a:cubicBezTo>
                  <a:cubicBezTo>
                    <a:pt x="345" y="1703"/>
                    <a:pt x="390" y="1691"/>
                    <a:pt x="431" y="1667"/>
                  </a:cubicBezTo>
                  <a:lnTo>
                    <a:pt x="717" y="1502"/>
                  </a:lnTo>
                  <a:lnTo>
                    <a:pt x="717" y="1832"/>
                  </a:lnTo>
                  <a:cubicBezTo>
                    <a:pt x="717" y="1977"/>
                    <a:pt x="834" y="2095"/>
                    <a:pt x="979" y="2095"/>
                  </a:cubicBezTo>
                  <a:cubicBezTo>
                    <a:pt x="1124" y="2095"/>
                    <a:pt x="1242" y="1977"/>
                    <a:pt x="1242" y="1832"/>
                  </a:cubicBezTo>
                  <a:lnTo>
                    <a:pt x="1242" y="1502"/>
                  </a:lnTo>
                  <a:lnTo>
                    <a:pt x="1527" y="1667"/>
                  </a:lnTo>
                  <a:cubicBezTo>
                    <a:pt x="1569" y="1691"/>
                    <a:pt x="1614" y="1703"/>
                    <a:pt x="1658" y="1703"/>
                  </a:cubicBezTo>
                  <a:cubicBezTo>
                    <a:pt x="1749" y="1703"/>
                    <a:pt x="1837" y="1655"/>
                    <a:pt x="1886" y="1571"/>
                  </a:cubicBezTo>
                  <a:cubicBezTo>
                    <a:pt x="1958" y="1446"/>
                    <a:pt x="1915" y="1285"/>
                    <a:pt x="1789" y="1212"/>
                  </a:cubicBezTo>
                  <a:lnTo>
                    <a:pt x="1504" y="1048"/>
                  </a:lnTo>
                  <a:lnTo>
                    <a:pt x="1789" y="883"/>
                  </a:lnTo>
                  <a:cubicBezTo>
                    <a:pt x="1915" y="811"/>
                    <a:pt x="1958" y="651"/>
                    <a:pt x="1886" y="525"/>
                  </a:cubicBezTo>
                  <a:cubicBezTo>
                    <a:pt x="1837" y="440"/>
                    <a:pt x="1749" y="393"/>
                    <a:pt x="1658" y="393"/>
                  </a:cubicBezTo>
                  <a:cubicBezTo>
                    <a:pt x="1614" y="393"/>
                    <a:pt x="1568" y="405"/>
                    <a:pt x="1527" y="428"/>
                  </a:cubicBezTo>
                  <a:lnTo>
                    <a:pt x="1242" y="594"/>
                  </a:lnTo>
                  <a:lnTo>
                    <a:pt x="1242" y="263"/>
                  </a:lnTo>
                  <a:cubicBezTo>
                    <a:pt x="1242" y="118"/>
                    <a:pt x="1124" y="1"/>
                    <a:pt x="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8"/>
            <p:cNvSpPr/>
            <p:nvPr/>
          </p:nvSpPr>
          <p:spPr>
            <a:xfrm>
              <a:off x="4812486" y="2711327"/>
              <a:ext cx="35626" cy="38119"/>
            </a:xfrm>
            <a:custGeom>
              <a:avLst/>
              <a:gdLst/>
              <a:ahLst/>
              <a:cxnLst/>
              <a:rect l="l" t="t" r="r" b="b"/>
              <a:pathLst>
                <a:path w="1958" h="2095" extrusionOk="0">
                  <a:moveTo>
                    <a:pt x="979" y="1"/>
                  </a:moveTo>
                  <a:cubicBezTo>
                    <a:pt x="834" y="1"/>
                    <a:pt x="716" y="118"/>
                    <a:pt x="716" y="263"/>
                  </a:cubicBezTo>
                  <a:lnTo>
                    <a:pt x="716" y="594"/>
                  </a:lnTo>
                  <a:lnTo>
                    <a:pt x="431" y="428"/>
                  </a:lnTo>
                  <a:cubicBezTo>
                    <a:pt x="390" y="405"/>
                    <a:pt x="345" y="393"/>
                    <a:pt x="300" y="393"/>
                  </a:cubicBezTo>
                  <a:cubicBezTo>
                    <a:pt x="209" y="393"/>
                    <a:pt x="121" y="440"/>
                    <a:pt x="73" y="525"/>
                  </a:cubicBezTo>
                  <a:cubicBezTo>
                    <a:pt x="0" y="651"/>
                    <a:pt x="43" y="811"/>
                    <a:pt x="169" y="883"/>
                  </a:cubicBezTo>
                  <a:lnTo>
                    <a:pt x="454" y="1048"/>
                  </a:lnTo>
                  <a:lnTo>
                    <a:pt x="169" y="1212"/>
                  </a:lnTo>
                  <a:cubicBezTo>
                    <a:pt x="43" y="1285"/>
                    <a:pt x="0" y="1446"/>
                    <a:pt x="73" y="1571"/>
                  </a:cubicBezTo>
                  <a:cubicBezTo>
                    <a:pt x="121" y="1655"/>
                    <a:pt x="209" y="1703"/>
                    <a:pt x="299" y="1703"/>
                  </a:cubicBezTo>
                  <a:cubicBezTo>
                    <a:pt x="345" y="1703"/>
                    <a:pt x="390" y="1691"/>
                    <a:pt x="431" y="1667"/>
                  </a:cubicBezTo>
                  <a:lnTo>
                    <a:pt x="716" y="1502"/>
                  </a:lnTo>
                  <a:lnTo>
                    <a:pt x="716" y="1832"/>
                  </a:lnTo>
                  <a:cubicBezTo>
                    <a:pt x="716" y="1977"/>
                    <a:pt x="834" y="2095"/>
                    <a:pt x="979" y="2095"/>
                  </a:cubicBezTo>
                  <a:cubicBezTo>
                    <a:pt x="1124" y="2095"/>
                    <a:pt x="1241" y="1977"/>
                    <a:pt x="1241" y="1832"/>
                  </a:cubicBezTo>
                  <a:lnTo>
                    <a:pt x="1241" y="1502"/>
                  </a:lnTo>
                  <a:lnTo>
                    <a:pt x="1526" y="1667"/>
                  </a:lnTo>
                  <a:cubicBezTo>
                    <a:pt x="1568" y="1691"/>
                    <a:pt x="1613" y="1703"/>
                    <a:pt x="1658" y="1703"/>
                  </a:cubicBezTo>
                  <a:cubicBezTo>
                    <a:pt x="1749" y="1703"/>
                    <a:pt x="1836" y="1655"/>
                    <a:pt x="1885" y="1571"/>
                  </a:cubicBezTo>
                  <a:cubicBezTo>
                    <a:pt x="1958" y="1446"/>
                    <a:pt x="1915" y="1285"/>
                    <a:pt x="1789" y="1212"/>
                  </a:cubicBezTo>
                  <a:lnTo>
                    <a:pt x="1504" y="1048"/>
                  </a:lnTo>
                  <a:lnTo>
                    <a:pt x="1789" y="883"/>
                  </a:lnTo>
                  <a:cubicBezTo>
                    <a:pt x="1915" y="811"/>
                    <a:pt x="1958" y="651"/>
                    <a:pt x="1885" y="525"/>
                  </a:cubicBezTo>
                  <a:cubicBezTo>
                    <a:pt x="1837" y="440"/>
                    <a:pt x="1748" y="393"/>
                    <a:pt x="1658" y="393"/>
                  </a:cubicBezTo>
                  <a:cubicBezTo>
                    <a:pt x="1613" y="393"/>
                    <a:pt x="1568" y="405"/>
                    <a:pt x="1526" y="428"/>
                  </a:cubicBezTo>
                  <a:lnTo>
                    <a:pt x="1241" y="594"/>
                  </a:lnTo>
                  <a:lnTo>
                    <a:pt x="1241" y="263"/>
                  </a:lnTo>
                  <a:cubicBezTo>
                    <a:pt x="1241" y="118"/>
                    <a:pt x="1124" y="1"/>
                    <a:pt x="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8"/>
            <p:cNvSpPr/>
            <p:nvPr/>
          </p:nvSpPr>
          <p:spPr>
            <a:xfrm>
              <a:off x="4856264" y="2711327"/>
              <a:ext cx="35644" cy="38119"/>
            </a:xfrm>
            <a:custGeom>
              <a:avLst/>
              <a:gdLst/>
              <a:ahLst/>
              <a:cxnLst/>
              <a:rect l="l" t="t" r="r" b="b"/>
              <a:pathLst>
                <a:path w="1959" h="2095" extrusionOk="0">
                  <a:moveTo>
                    <a:pt x="979" y="1"/>
                  </a:moveTo>
                  <a:cubicBezTo>
                    <a:pt x="834" y="1"/>
                    <a:pt x="717" y="118"/>
                    <a:pt x="717" y="263"/>
                  </a:cubicBezTo>
                  <a:lnTo>
                    <a:pt x="717" y="594"/>
                  </a:lnTo>
                  <a:lnTo>
                    <a:pt x="432" y="428"/>
                  </a:lnTo>
                  <a:cubicBezTo>
                    <a:pt x="390" y="405"/>
                    <a:pt x="345" y="393"/>
                    <a:pt x="300" y="393"/>
                  </a:cubicBezTo>
                  <a:cubicBezTo>
                    <a:pt x="210" y="393"/>
                    <a:pt x="122" y="440"/>
                    <a:pt x="73" y="525"/>
                  </a:cubicBezTo>
                  <a:cubicBezTo>
                    <a:pt x="1" y="651"/>
                    <a:pt x="43" y="811"/>
                    <a:pt x="169" y="883"/>
                  </a:cubicBezTo>
                  <a:lnTo>
                    <a:pt x="454" y="1048"/>
                  </a:lnTo>
                  <a:lnTo>
                    <a:pt x="169" y="1212"/>
                  </a:lnTo>
                  <a:cubicBezTo>
                    <a:pt x="43" y="1285"/>
                    <a:pt x="1" y="1446"/>
                    <a:pt x="73" y="1571"/>
                  </a:cubicBezTo>
                  <a:cubicBezTo>
                    <a:pt x="122" y="1655"/>
                    <a:pt x="210" y="1703"/>
                    <a:pt x="301" y="1703"/>
                  </a:cubicBezTo>
                  <a:cubicBezTo>
                    <a:pt x="345" y="1703"/>
                    <a:pt x="390" y="1691"/>
                    <a:pt x="432" y="1667"/>
                  </a:cubicBezTo>
                  <a:lnTo>
                    <a:pt x="717" y="1502"/>
                  </a:lnTo>
                  <a:lnTo>
                    <a:pt x="717" y="1832"/>
                  </a:lnTo>
                  <a:cubicBezTo>
                    <a:pt x="717" y="1977"/>
                    <a:pt x="834" y="2095"/>
                    <a:pt x="979" y="2095"/>
                  </a:cubicBezTo>
                  <a:cubicBezTo>
                    <a:pt x="1124" y="2095"/>
                    <a:pt x="1242" y="1977"/>
                    <a:pt x="1242" y="1832"/>
                  </a:cubicBezTo>
                  <a:lnTo>
                    <a:pt x="1242" y="1502"/>
                  </a:lnTo>
                  <a:lnTo>
                    <a:pt x="1528" y="1667"/>
                  </a:lnTo>
                  <a:cubicBezTo>
                    <a:pt x="1568" y="1691"/>
                    <a:pt x="1614" y="1703"/>
                    <a:pt x="1659" y="1703"/>
                  </a:cubicBezTo>
                  <a:cubicBezTo>
                    <a:pt x="1749" y="1703"/>
                    <a:pt x="1838" y="1655"/>
                    <a:pt x="1886" y="1571"/>
                  </a:cubicBezTo>
                  <a:cubicBezTo>
                    <a:pt x="1958" y="1446"/>
                    <a:pt x="1915" y="1285"/>
                    <a:pt x="1791" y="1212"/>
                  </a:cubicBezTo>
                  <a:lnTo>
                    <a:pt x="1504" y="1048"/>
                  </a:lnTo>
                  <a:lnTo>
                    <a:pt x="1791" y="883"/>
                  </a:lnTo>
                  <a:cubicBezTo>
                    <a:pt x="1915" y="811"/>
                    <a:pt x="1958" y="651"/>
                    <a:pt x="1886" y="525"/>
                  </a:cubicBezTo>
                  <a:cubicBezTo>
                    <a:pt x="1837" y="440"/>
                    <a:pt x="1749" y="393"/>
                    <a:pt x="1659" y="393"/>
                  </a:cubicBezTo>
                  <a:cubicBezTo>
                    <a:pt x="1614" y="393"/>
                    <a:pt x="1569" y="405"/>
                    <a:pt x="1528" y="428"/>
                  </a:cubicBezTo>
                  <a:lnTo>
                    <a:pt x="1242" y="594"/>
                  </a:lnTo>
                  <a:lnTo>
                    <a:pt x="1242" y="263"/>
                  </a:lnTo>
                  <a:cubicBezTo>
                    <a:pt x="1242" y="118"/>
                    <a:pt x="1124" y="1"/>
                    <a:pt x="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8"/>
            <p:cNvSpPr/>
            <p:nvPr/>
          </p:nvSpPr>
          <p:spPr>
            <a:xfrm>
              <a:off x="4900059" y="2711327"/>
              <a:ext cx="35644" cy="38119"/>
            </a:xfrm>
            <a:custGeom>
              <a:avLst/>
              <a:gdLst/>
              <a:ahLst/>
              <a:cxnLst/>
              <a:rect l="l" t="t" r="r" b="b"/>
              <a:pathLst>
                <a:path w="1959" h="2095" extrusionOk="0">
                  <a:moveTo>
                    <a:pt x="980" y="1"/>
                  </a:moveTo>
                  <a:cubicBezTo>
                    <a:pt x="835" y="1"/>
                    <a:pt x="717" y="118"/>
                    <a:pt x="717" y="263"/>
                  </a:cubicBezTo>
                  <a:lnTo>
                    <a:pt x="717" y="594"/>
                  </a:lnTo>
                  <a:lnTo>
                    <a:pt x="431" y="428"/>
                  </a:lnTo>
                  <a:cubicBezTo>
                    <a:pt x="390" y="405"/>
                    <a:pt x="345" y="393"/>
                    <a:pt x="301" y="393"/>
                  </a:cubicBezTo>
                  <a:cubicBezTo>
                    <a:pt x="210" y="393"/>
                    <a:pt x="122" y="440"/>
                    <a:pt x="72" y="525"/>
                  </a:cubicBezTo>
                  <a:cubicBezTo>
                    <a:pt x="0" y="651"/>
                    <a:pt x="44" y="811"/>
                    <a:pt x="169" y="883"/>
                  </a:cubicBezTo>
                  <a:lnTo>
                    <a:pt x="455" y="1048"/>
                  </a:lnTo>
                  <a:lnTo>
                    <a:pt x="169" y="1212"/>
                  </a:lnTo>
                  <a:cubicBezTo>
                    <a:pt x="44" y="1285"/>
                    <a:pt x="0" y="1446"/>
                    <a:pt x="72" y="1571"/>
                  </a:cubicBezTo>
                  <a:cubicBezTo>
                    <a:pt x="121" y="1655"/>
                    <a:pt x="210" y="1703"/>
                    <a:pt x="301" y="1703"/>
                  </a:cubicBezTo>
                  <a:cubicBezTo>
                    <a:pt x="346" y="1703"/>
                    <a:pt x="390" y="1691"/>
                    <a:pt x="431" y="1667"/>
                  </a:cubicBezTo>
                  <a:lnTo>
                    <a:pt x="717" y="1502"/>
                  </a:lnTo>
                  <a:lnTo>
                    <a:pt x="717" y="1832"/>
                  </a:lnTo>
                  <a:cubicBezTo>
                    <a:pt x="717" y="1977"/>
                    <a:pt x="835" y="2095"/>
                    <a:pt x="980" y="2095"/>
                  </a:cubicBezTo>
                  <a:cubicBezTo>
                    <a:pt x="1125" y="2095"/>
                    <a:pt x="1242" y="1977"/>
                    <a:pt x="1242" y="1832"/>
                  </a:cubicBezTo>
                  <a:lnTo>
                    <a:pt x="1242" y="1502"/>
                  </a:lnTo>
                  <a:lnTo>
                    <a:pt x="1528" y="1667"/>
                  </a:lnTo>
                  <a:cubicBezTo>
                    <a:pt x="1569" y="1691"/>
                    <a:pt x="1614" y="1703"/>
                    <a:pt x="1658" y="1703"/>
                  </a:cubicBezTo>
                  <a:cubicBezTo>
                    <a:pt x="1750" y="1703"/>
                    <a:pt x="1838" y="1655"/>
                    <a:pt x="1886" y="1571"/>
                  </a:cubicBezTo>
                  <a:cubicBezTo>
                    <a:pt x="1959" y="1446"/>
                    <a:pt x="1916" y="1285"/>
                    <a:pt x="1790" y="1212"/>
                  </a:cubicBezTo>
                  <a:lnTo>
                    <a:pt x="1505" y="1048"/>
                  </a:lnTo>
                  <a:lnTo>
                    <a:pt x="1790" y="883"/>
                  </a:lnTo>
                  <a:cubicBezTo>
                    <a:pt x="1916" y="811"/>
                    <a:pt x="1959" y="651"/>
                    <a:pt x="1886" y="525"/>
                  </a:cubicBezTo>
                  <a:cubicBezTo>
                    <a:pt x="1838" y="440"/>
                    <a:pt x="1750" y="393"/>
                    <a:pt x="1659" y="393"/>
                  </a:cubicBezTo>
                  <a:cubicBezTo>
                    <a:pt x="1614" y="393"/>
                    <a:pt x="1569" y="405"/>
                    <a:pt x="1528" y="428"/>
                  </a:cubicBezTo>
                  <a:lnTo>
                    <a:pt x="1242" y="594"/>
                  </a:lnTo>
                  <a:lnTo>
                    <a:pt x="1242" y="263"/>
                  </a:lnTo>
                  <a:cubicBezTo>
                    <a:pt x="1242" y="118"/>
                    <a:pt x="1125" y="1"/>
                    <a:pt x="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48"/>
          <p:cNvGrpSpPr/>
          <p:nvPr/>
        </p:nvGrpSpPr>
        <p:grpSpPr>
          <a:xfrm>
            <a:off x="4435905" y="1915070"/>
            <a:ext cx="272197" cy="326018"/>
            <a:chOff x="4151680" y="2599682"/>
            <a:chExt cx="272197" cy="326018"/>
          </a:xfrm>
        </p:grpSpPr>
        <p:sp>
          <p:nvSpPr>
            <p:cNvPr id="822" name="Google Shape;822;p48"/>
            <p:cNvSpPr/>
            <p:nvPr/>
          </p:nvSpPr>
          <p:spPr>
            <a:xfrm>
              <a:off x="4222750" y="2599682"/>
              <a:ext cx="102420" cy="292703"/>
            </a:xfrm>
            <a:custGeom>
              <a:avLst/>
              <a:gdLst/>
              <a:ahLst/>
              <a:cxnLst/>
              <a:rect l="l" t="t" r="r" b="b"/>
              <a:pathLst>
                <a:path w="5629" h="16087" extrusionOk="0">
                  <a:moveTo>
                    <a:pt x="4090" y="526"/>
                  </a:moveTo>
                  <a:cubicBezTo>
                    <a:pt x="4361" y="526"/>
                    <a:pt x="4615" y="631"/>
                    <a:pt x="4807" y="823"/>
                  </a:cubicBezTo>
                  <a:cubicBezTo>
                    <a:pt x="4998" y="1014"/>
                    <a:pt x="5104" y="1268"/>
                    <a:pt x="5104" y="1539"/>
                  </a:cubicBezTo>
                  <a:lnTo>
                    <a:pt x="5104" y="8335"/>
                  </a:lnTo>
                  <a:lnTo>
                    <a:pt x="3077" y="8335"/>
                  </a:lnTo>
                  <a:lnTo>
                    <a:pt x="3077" y="1539"/>
                  </a:lnTo>
                  <a:cubicBezTo>
                    <a:pt x="3077" y="981"/>
                    <a:pt x="3532" y="526"/>
                    <a:pt x="4090" y="526"/>
                  </a:cubicBezTo>
                  <a:close/>
                  <a:moveTo>
                    <a:pt x="4090" y="1"/>
                  </a:moveTo>
                  <a:cubicBezTo>
                    <a:pt x="3410" y="1"/>
                    <a:pt x="2831" y="445"/>
                    <a:pt x="2629" y="1059"/>
                  </a:cubicBezTo>
                  <a:cubicBezTo>
                    <a:pt x="2628" y="1058"/>
                    <a:pt x="2628" y="1058"/>
                    <a:pt x="2627" y="1057"/>
                  </a:cubicBezTo>
                  <a:cubicBezTo>
                    <a:pt x="2336" y="766"/>
                    <a:pt x="1950" y="607"/>
                    <a:pt x="1539" y="607"/>
                  </a:cubicBezTo>
                  <a:cubicBezTo>
                    <a:pt x="691" y="607"/>
                    <a:pt x="1" y="1297"/>
                    <a:pt x="1" y="2145"/>
                  </a:cubicBezTo>
                  <a:lnTo>
                    <a:pt x="1" y="2992"/>
                  </a:lnTo>
                  <a:cubicBezTo>
                    <a:pt x="1" y="3137"/>
                    <a:pt x="118" y="3254"/>
                    <a:pt x="263" y="3254"/>
                  </a:cubicBezTo>
                  <a:cubicBezTo>
                    <a:pt x="408" y="3254"/>
                    <a:pt x="526" y="3137"/>
                    <a:pt x="526" y="2992"/>
                  </a:cubicBezTo>
                  <a:lnTo>
                    <a:pt x="526" y="2145"/>
                  </a:lnTo>
                  <a:cubicBezTo>
                    <a:pt x="526" y="1585"/>
                    <a:pt x="981" y="1130"/>
                    <a:pt x="1539" y="1130"/>
                  </a:cubicBezTo>
                  <a:cubicBezTo>
                    <a:pt x="1810" y="1130"/>
                    <a:pt x="2065" y="1236"/>
                    <a:pt x="2256" y="1427"/>
                  </a:cubicBezTo>
                  <a:cubicBezTo>
                    <a:pt x="2448" y="1619"/>
                    <a:pt x="2552" y="1873"/>
                    <a:pt x="2552" y="2145"/>
                  </a:cubicBezTo>
                  <a:lnTo>
                    <a:pt x="2552" y="8335"/>
                  </a:lnTo>
                  <a:lnTo>
                    <a:pt x="1978" y="8335"/>
                  </a:lnTo>
                  <a:cubicBezTo>
                    <a:pt x="1834" y="8335"/>
                    <a:pt x="1716" y="8453"/>
                    <a:pt x="1716" y="8598"/>
                  </a:cubicBezTo>
                  <a:cubicBezTo>
                    <a:pt x="1716" y="8743"/>
                    <a:pt x="1834" y="8860"/>
                    <a:pt x="1978" y="8860"/>
                  </a:cubicBezTo>
                  <a:lnTo>
                    <a:pt x="5104" y="8860"/>
                  </a:lnTo>
                  <a:lnTo>
                    <a:pt x="5104" y="15824"/>
                  </a:lnTo>
                  <a:cubicBezTo>
                    <a:pt x="5104" y="15969"/>
                    <a:pt x="5221" y="16087"/>
                    <a:pt x="5366" y="16087"/>
                  </a:cubicBezTo>
                  <a:cubicBezTo>
                    <a:pt x="5511" y="16087"/>
                    <a:pt x="5629" y="15969"/>
                    <a:pt x="5629" y="15824"/>
                  </a:cubicBezTo>
                  <a:lnTo>
                    <a:pt x="5629" y="1539"/>
                  </a:lnTo>
                  <a:cubicBezTo>
                    <a:pt x="5629" y="1128"/>
                    <a:pt x="5468" y="742"/>
                    <a:pt x="5178" y="452"/>
                  </a:cubicBezTo>
                  <a:cubicBezTo>
                    <a:pt x="4889" y="161"/>
                    <a:pt x="4501" y="1"/>
                    <a:pt x="4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8"/>
            <p:cNvSpPr/>
            <p:nvPr/>
          </p:nvSpPr>
          <p:spPr>
            <a:xfrm>
              <a:off x="4151680" y="2668441"/>
              <a:ext cx="173489" cy="257259"/>
            </a:xfrm>
            <a:custGeom>
              <a:avLst/>
              <a:gdLst/>
              <a:ahLst/>
              <a:cxnLst/>
              <a:rect l="l" t="t" r="r" b="b"/>
              <a:pathLst>
                <a:path w="9535" h="14139" extrusionOk="0">
                  <a:moveTo>
                    <a:pt x="4169" y="0"/>
                  </a:moveTo>
                  <a:cubicBezTo>
                    <a:pt x="4024" y="0"/>
                    <a:pt x="3907" y="118"/>
                    <a:pt x="3907" y="263"/>
                  </a:cubicBezTo>
                  <a:lnTo>
                    <a:pt x="3907" y="5576"/>
                  </a:lnTo>
                  <a:lnTo>
                    <a:pt x="2998" y="4667"/>
                  </a:lnTo>
                  <a:cubicBezTo>
                    <a:pt x="2656" y="4324"/>
                    <a:pt x="2206" y="4153"/>
                    <a:pt x="1757" y="4153"/>
                  </a:cubicBezTo>
                  <a:cubicBezTo>
                    <a:pt x="1307" y="4153"/>
                    <a:pt x="857" y="4324"/>
                    <a:pt x="514" y="4667"/>
                  </a:cubicBezTo>
                  <a:cubicBezTo>
                    <a:pt x="183" y="4998"/>
                    <a:pt x="0" y="5440"/>
                    <a:pt x="0" y="5909"/>
                  </a:cubicBezTo>
                  <a:cubicBezTo>
                    <a:pt x="0" y="6379"/>
                    <a:pt x="183" y="6819"/>
                    <a:pt x="514" y="7152"/>
                  </a:cubicBezTo>
                  <a:lnTo>
                    <a:pt x="3702" y="10339"/>
                  </a:lnTo>
                  <a:cubicBezTo>
                    <a:pt x="4010" y="10647"/>
                    <a:pt x="4365" y="10900"/>
                    <a:pt x="4749" y="11093"/>
                  </a:cubicBezTo>
                  <a:lnTo>
                    <a:pt x="4749" y="13876"/>
                  </a:lnTo>
                  <a:cubicBezTo>
                    <a:pt x="4749" y="14021"/>
                    <a:pt x="4866" y="14138"/>
                    <a:pt x="5011" y="14138"/>
                  </a:cubicBezTo>
                  <a:lnTo>
                    <a:pt x="9272" y="14138"/>
                  </a:lnTo>
                  <a:cubicBezTo>
                    <a:pt x="9417" y="14138"/>
                    <a:pt x="9535" y="14021"/>
                    <a:pt x="9535" y="13876"/>
                  </a:cubicBezTo>
                  <a:lnTo>
                    <a:pt x="9535" y="13094"/>
                  </a:lnTo>
                  <a:cubicBezTo>
                    <a:pt x="9535" y="12949"/>
                    <a:pt x="9417" y="12833"/>
                    <a:pt x="9272" y="12833"/>
                  </a:cubicBezTo>
                  <a:cubicBezTo>
                    <a:pt x="9127" y="12833"/>
                    <a:pt x="9010" y="12949"/>
                    <a:pt x="9010" y="13094"/>
                  </a:cubicBezTo>
                  <a:lnTo>
                    <a:pt x="9010" y="13613"/>
                  </a:lnTo>
                  <a:lnTo>
                    <a:pt x="5274" y="13613"/>
                  </a:lnTo>
                  <a:lnTo>
                    <a:pt x="5274" y="11310"/>
                  </a:lnTo>
                  <a:cubicBezTo>
                    <a:pt x="5686" y="11449"/>
                    <a:pt x="6122" y="11523"/>
                    <a:pt x="6561" y="11523"/>
                  </a:cubicBezTo>
                  <a:cubicBezTo>
                    <a:pt x="6601" y="11523"/>
                    <a:pt x="6640" y="11522"/>
                    <a:pt x="6679" y="11520"/>
                  </a:cubicBezTo>
                  <a:cubicBezTo>
                    <a:pt x="6800" y="11519"/>
                    <a:pt x="6904" y="11436"/>
                    <a:pt x="6931" y="11319"/>
                  </a:cubicBezTo>
                  <a:cubicBezTo>
                    <a:pt x="6959" y="11200"/>
                    <a:pt x="6902" y="11077"/>
                    <a:pt x="6793" y="11024"/>
                  </a:cubicBezTo>
                  <a:lnTo>
                    <a:pt x="6792" y="11023"/>
                  </a:lnTo>
                  <a:cubicBezTo>
                    <a:pt x="6755" y="11004"/>
                    <a:pt x="6716" y="10995"/>
                    <a:pt x="6676" y="10995"/>
                  </a:cubicBezTo>
                  <a:cubicBezTo>
                    <a:pt x="6668" y="10995"/>
                    <a:pt x="6659" y="10996"/>
                    <a:pt x="6651" y="10997"/>
                  </a:cubicBezTo>
                  <a:cubicBezTo>
                    <a:pt x="6619" y="10997"/>
                    <a:pt x="6588" y="10998"/>
                    <a:pt x="6557" y="10998"/>
                  </a:cubicBezTo>
                  <a:cubicBezTo>
                    <a:pt x="5618" y="10998"/>
                    <a:pt x="4740" y="10635"/>
                    <a:pt x="4074" y="9968"/>
                  </a:cubicBezTo>
                  <a:lnTo>
                    <a:pt x="886" y="6780"/>
                  </a:lnTo>
                  <a:cubicBezTo>
                    <a:pt x="653" y="6547"/>
                    <a:pt x="525" y="6238"/>
                    <a:pt x="525" y="5909"/>
                  </a:cubicBezTo>
                  <a:cubicBezTo>
                    <a:pt x="525" y="5580"/>
                    <a:pt x="653" y="5270"/>
                    <a:pt x="886" y="5038"/>
                  </a:cubicBezTo>
                  <a:cubicBezTo>
                    <a:pt x="1126" y="4798"/>
                    <a:pt x="1441" y="4678"/>
                    <a:pt x="1757" y="4678"/>
                  </a:cubicBezTo>
                  <a:cubicBezTo>
                    <a:pt x="2072" y="4678"/>
                    <a:pt x="2388" y="4798"/>
                    <a:pt x="2627" y="5038"/>
                  </a:cubicBezTo>
                  <a:lnTo>
                    <a:pt x="4351" y="6761"/>
                  </a:lnTo>
                  <a:cubicBezTo>
                    <a:pt x="4401" y="6811"/>
                    <a:pt x="4468" y="6838"/>
                    <a:pt x="4537" y="6838"/>
                  </a:cubicBezTo>
                  <a:cubicBezTo>
                    <a:pt x="4570" y="6838"/>
                    <a:pt x="4604" y="6831"/>
                    <a:pt x="4636" y="6818"/>
                  </a:cubicBezTo>
                  <a:cubicBezTo>
                    <a:pt x="4776" y="6761"/>
                    <a:pt x="4925" y="6719"/>
                    <a:pt x="5076" y="6698"/>
                  </a:cubicBezTo>
                  <a:cubicBezTo>
                    <a:pt x="5169" y="6684"/>
                    <a:pt x="5263" y="6677"/>
                    <a:pt x="5357" y="6677"/>
                  </a:cubicBezTo>
                  <a:cubicBezTo>
                    <a:pt x="5856" y="6677"/>
                    <a:pt x="6342" y="6875"/>
                    <a:pt x="6699" y="7231"/>
                  </a:cubicBezTo>
                  <a:cubicBezTo>
                    <a:pt x="6750" y="7282"/>
                    <a:pt x="6817" y="7308"/>
                    <a:pt x="6885" y="7308"/>
                  </a:cubicBezTo>
                  <a:cubicBezTo>
                    <a:pt x="6952" y="7308"/>
                    <a:pt x="7019" y="7282"/>
                    <a:pt x="7070" y="7231"/>
                  </a:cubicBezTo>
                  <a:cubicBezTo>
                    <a:pt x="7172" y="7129"/>
                    <a:pt x="7172" y="6963"/>
                    <a:pt x="7070" y="6861"/>
                  </a:cubicBezTo>
                  <a:cubicBezTo>
                    <a:pt x="6615" y="6404"/>
                    <a:pt x="5993" y="6152"/>
                    <a:pt x="5356" y="6152"/>
                  </a:cubicBezTo>
                  <a:cubicBezTo>
                    <a:pt x="5237" y="6152"/>
                    <a:pt x="5118" y="6161"/>
                    <a:pt x="4998" y="6179"/>
                  </a:cubicBezTo>
                  <a:cubicBezTo>
                    <a:pt x="4864" y="6198"/>
                    <a:pt x="4732" y="6229"/>
                    <a:pt x="4603" y="6272"/>
                  </a:cubicBezTo>
                  <a:lnTo>
                    <a:pt x="4432" y="6101"/>
                  </a:lnTo>
                  <a:lnTo>
                    <a:pt x="4432" y="263"/>
                  </a:lnTo>
                  <a:cubicBezTo>
                    <a:pt x="4432" y="118"/>
                    <a:pt x="4314" y="0"/>
                    <a:pt x="4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8"/>
            <p:cNvSpPr/>
            <p:nvPr/>
          </p:nvSpPr>
          <p:spPr>
            <a:xfrm>
              <a:off x="4375897" y="2644660"/>
              <a:ext cx="28766" cy="37991"/>
            </a:xfrm>
            <a:custGeom>
              <a:avLst/>
              <a:gdLst/>
              <a:ahLst/>
              <a:cxnLst/>
              <a:rect l="l" t="t" r="r" b="b"/>
              <a:pathLst>
                <a:path w="1581" h="2088" extrusionOk="0">
                  <a:moveTo>
                    <a:pt x="790" y="526"/>
                  </a:moveTo>
                  <a:cubicBezTo>
                    <a:pt x="936" y="526"/>
                    <a:pt x="1055" y="644"/>
                    <a:pt x="1055" y="792"/>
                  </a:cubicBezTo>
                  <a:lnTo>
                    <a:pt x="1055" y="1298"/>
                  </a:lnTo>
                  <a:cubicBezTo>
                    <a:pt x="1055" y="1444"/>
                    <a:pt x="936" y="1562"/>
                    <a:pt x="790" y="1562"/>
                  </a:cubicBezTo>
                  <a:cubicBezTo>
                    <a:pt x="644" y="1562"/>
                    <a:pt x="524" y="1444"/>
                    <a:pt x="524" y="1298"/>
                  </a:cubicBezTo>
                  <a:lnTo>
                    <a:pt x="524" y="792"/>
                  </a:lnTo>
                  <a:cubicBezTo>
                    <a:pt x="524" y="644"/>
                    <a:pt x="644" y="526"/>
                    <a:pt x="790" y="526"/>
                  </a:cubicBezTo>
                  <a:close/>
                  <a:moveTo>
                    <a:pt x="790" y="1"/>
                  </a:moveTo>
                  <a:cubicBezTo>
                    <a:pt x="354" y="1"/>
                    <a:pt x="0" y="356"/>
                    <a:pt x="0" y="792"/>
                  </a:cubicBezTo>
                  <a:lnTo>
                    <a:pt x="0" y="1298"/>
                  </a:lnTo>
                  <a:cubicBezTo>
                    <a:pt x="0" y="1734"/>
                    <a:pt x="354" y="2087"/>
                    <a:pt x="790" y="2087"/>
                  </a:cubicBezTo>
                  <a:cubicBezTo>
                    <a:pt x="1226" y="2087"/>
                    <a:pt x="1580" y="1734"/>
                    <a:pt x="1580" y="1298"/>
                  </a:cubicBezTo>
                  <a:lnTo>
                    <a:pt x="1580" y="792"/>
                  </a:lnTo>
                  <a:cubicBezTo>
                    <a:pt x="1580" y="356"/>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8"/>
            <p:cNvSpPr/>
            <p:nvPr/>
          </p:nvSpPr>
          <p:spPr>
            <a:xfrm>
              <a:off x="4337470" y="2599682"/>
              <a:ext cx="28784" cy="37991"/>
            </a:xfrm>
            <a:custGeom>
              <a:avLst/>
              <a:gdLst/>
              <a:ahLst/>
              <a:cxnLst/>
              <a:rect l="l" t="t" r="r" b="b"/>
              <a:pathLst>
                <a:path w="1582" h="2088" extrusionOk="0">
                  <a:moveTo>
                    <a:pt x="790" y="526"/>
                  </a:moveTo>
                  <a:cubicBezTo>
                    <a:pt x="937" y="526"/>
                    <a:pt x="1057" y="645"/>
                    <a:pt x="1057" y="791"/>
                  </a:cubicBezTo>
                  <a:lnTo>
                    <a:pt x="1057" y="1298"/>
                  </a:lnTo>
                  <a:cubicBezTo>
                    <a:pt x="1057" y="1444"/>
                    <a:pt x="937" y="1563"/>
                    <a:pt x="790" y="1563"/>
                  </a:cubicBezTo>
                  <a:cubicBezTo>
                    <a:pt x="644" y="1563"/>
                    <a:pt x="526" y="1444"/>
                    <a:pt x="526" y="1298"/>
                  </a:cubicBezTo>
                  <a:lnTo>
                    <a:pt x="526" y="791"/>
                  </a:lnTo>
                  <a:cubicBezTo>
                    <a:pt x="526" y="645"/>
                    <a:pt x="644" y="526"/>
                    <a:pt x="790" y="526"/>
                  </a:cubicBezTo>
                  <a:close/>
                  <a:moveTo>
                    <a:pt x="790" y="1"/>
                  </a:moveTo>
                  <a:cubicBezTo>
                    <a:pt x="355" y="1"/>
                    <a:pt x="1" y="356"/>
                    <a:pt x="1" y="791"/>
                  </a:cubicBezTo>
                  <a:lnTo>
                    <a:pt x="1" y="1298"/>
                  </a:lnTo>
                  <a:cubicBezTo>
                    <a:pt x="1" y="1734"/>
                    <a:pt x="355" y="2088"/>
                    <a:pt x="790" y="2088"/>
                  </a:cubicBezTo>
                  <a:cubicBezTo>
                    <a:pt x="1226" y="2088"/>
                    <a:pt x="1582" y="1734"/>
                    <a:pt x="1582" y="1298"/>
                  </a:cubicBezTo>
                  <a:lnTo>
                    <a:pt x="1582" y="791"/>
                  </a:lnTo>
                  <a:cubicBezTo>
                    <a:pt x="1582" y="356"/>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8"/>
            <p:cNvSpPr/>
            <p:nvPr/>
          </p:nvSpPr>
          <p:spPr>
            <a:xfrm>
              <a:off x="4356684" y="2644660"/>
              <a:ext cx="9571" cy="37991"/>
            </a:xfrm>
            <a:custGeom>
              <a:avLst/>
              <a:gdLst/>
              <a:ahLst/>
              <a:cxnLst/>
              <a:rect l="l" t="t" r="r" b="b"/>
              <a:pathLst>
                <a:path w="526" h="2088" extrusionOk="0">
                  <a:moveTo>
                    <a:pt x="263" y="1"/>
                  </a:moveTo>
                  <a:cubicBezTo>
                    <a:pt x="118" y="1"/>
                    <a:pt x="1" y="118"/>
                    <a:pt x="1" y="263"/>
                  </a:cubicBezTo>
                  <a:lnTo>
                    <a:pt x="1" y="1825"/>
                  </a:lnTo>
                  <a:cubicBezTo>
                    <a:pt x="1" y="1971"/>
                    <a:pt x="118" y="2087"/>
                    <a:pt x="263" y="2087"/>
                  </a:cubicBezTo>
                  <a:cubicBezTo>
                    <a:pt x="408" y="2087"/>
                    <a:pt x="526" y="1971"/>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8"/>
            <p:cNvSpPr/>
            <p:nvPr/>
          </p:nvSpPr>
          <p:spPr>
            <a:xfrm>
              <a:off x="4375897" y="2599682"/>
              <a:ext cx="9552" cy="37991"/>
            </a:xfrm>
            <a:custGeom>
              <a:avLst/>
              <a:gdLst/>
              <a:ahLst/>
              <a:cxnLst/>
              <a:rect l="l" t="t" r="r" b="b"/>
              <a:pathLst>
                <a:path w="525" h="2088" extrusionOk="0">
                  <a:moveTo>
                    <a:pt x="263" y="1"/>
                  </a:moveTo>
                  <a:cubicBezTo>
                    <a:pt x="117" y="1"/>
                    <a:pt x="0" y="118"/>
                    <a:pt x="0" y="263"/>
                  </a:cubicBezTo>
                  <a:lnTo>
                    <a:pt x="0" y="1825"/>
                  </a:lnTo>
                  <a:cubicBezTo>
                    <a:pt x="0" y="1970"/>
                    <a:pt x="117" y="2088"/>
                    <a:pt x="263" y="2088"/>
                  </a:cubicBezTo>
                  <a:cubicBezTo>
                    <a:pt x="407" y="2088"/>
                    <a:pt x="524" y="1970"/>
                    <a:pt x="524" y="1825"/>
                  </a:cubicBezTo>
                  <a:lnTo>
                    <a:pt x="524" y="263"/>
                  </a:lnTo>
                  <a:cubicBezTo>
                    <a:pt x="524"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8"/>
            <p:cNvSpPr/>
            <p:nvPr/>
          </p:nvSpPr>
          <p:spPr>
            <a:xfrm>
              <a:off x="4337470" y="2644660"/>
              <a:ext cx="9571" cy="37991"/>
            </a:xfrm>
            <a:custGeom>
              <a:avLst/>
              <a:gdLst/>
              <a:ahLst/>
              <a:cxnLst/>
              <a:rect l="l" t="t" r="r" b="b"/>
              <a:pathLst>
                <a:path w="526" h="2088" extrusionOk="0">
                  <a:moveTo>
                    <a:pt x="263" y="1"/>
                  </a:moveTo>
                  <a:cubicBezTo>
                    <a:pt x="118" y="1"/>
                    <a:pt x="1" y="118"/>
                    <a:pt x="1" y="263"/>
                  </a:cubicBezTo>
                  <a:lnTo>
                    <a:pt x="1" y="1825"/>
                  </a:lnTo>
                  <a:cubicBezTo>
                    <a:pt x="1" y="1970"/>
                    <a:pt x="118" y="2087"/>
                    <a:pt x="263" y="2087"/>
                  </a:cubicBezTo>
                  <a:cubicBezTo>
                    <a:pt x="408" y="2087"/>
                    <a:pt x="526" y="1970"/>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8"/>
            <p:cNvSpPr/>
            <p:nvPr/>
          </p:nvSpPr>
          <p:spPr>
            <a:xfrm>
              <a:off x="4337087" y="2791148"/>
              <a:ext cx="28784" cy="37991"/>
            </a:xfrm>
            <a:custGeom>
              <a:avLst/>
              <a:gdLst/>
              <a:ahLst/>
              <a:cxnLst/>
              <a:rect l="l" t="t" r="r" b="b"/>
              <a:pathLst>
                <a:path w="1582" h="2088" extrusionOk="0">
                  <a:moveTo>
                    <a:pt x="790" y="525"/>
                  </a:moveTo>
                  <a:cubicBezTo>
                    <a:pt x="937" y="525"/>
                    <a:pt x="1056" y="645"/>
                    <a:pt x="1056" y="791"/>
                  </a:cubicBezTo>
                  <a:lnTo>
                    <a:pt x="1056" y="1297"/>
                  </a:lnTo>
                  <a:cubicBezTo>
                    <a:pt x="1056" y="1444"/>
                    <a:pt x="937" y="1563"/>
                    <a:pt x="790" y="1563"/>
                  </a:cubicBezTo>
                  <a:cubicBezTo>
                    <a:pt x="644" y="1563"/>
                    <a:pt x="525" y="1444"/>
                    <a:pt x="525" y="1297"/>
                  </a:cubicBezTo>
                  <a:lnTo>
                    <a:pt x="525" y="791"/>
                  </a:lnTo>
                  <a:cubicBezTo>
                    <a:pt x="525" y="645"/>
                    <a:pt x="644" y="525"/>
                    <a:pt x="790" y="525"/>
                  </a:cubicBezTo>
                  <a:close/>
                  <a:moveTo>
                    <a:pt x="790" y="0"/>
                  </a:moveTo>
                  <a:cubicBezTo>
                    <a:pt x="354" y="0"/>
                    <a:pt x="0" y="356"/>
                    <a:pt x="0" y="791"/>
                  </a:cubicBezTo>
                  <a:lnTo>
                    <a:pt x="0" y="1297"/>
                  </a:lnTo>
                  <a:cubicBezTo>
                    <a:pt x="0" y="1733"/>
                    <a:pt x="354" y="2087"/>
                    <a:pt x="790" y="2087"/>
                  </a:cubicBezTo>
                  <a:cubicBezTo>
                    <a:pt x="1226" y="2087"/>
                    <a:pt x="1581" y="1733"/>
                    <a:pt x="1581" y="1297"/>
                  </a:cubicBezTo>
                  <a:lnTo>
                    <a:pt x="1581" y="791"/>
                  </a:lnTo>
                  <a:cubicBezTo>
                    <a:pt x="1581" y="356"/>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8"/>
            <p:cNvSpPr/>
            <p:nvPr/>
          </p:nvSpPr>
          <p:spPr>
            <a:xfrm>
              <a:off x="4394693" y="2791148"/>
              <a:ext cx="28784" cy="37991"/>
            </a:xfrm>
            <a:custGeom>
              <a:avLst/>
              <a:gdLst/>
              <a:ahLst/>
              <a:cxnLst/>
              <a:rect l="l" t="t" r="r" b="b"/>
              <a:pathLst>
                <a:path w="1582" h="2088" extrusionOk="0">
                  <a:moveTo>
                    <a:pt x="792" y="525"/>
                  </a:moveTo>
                  <a:cubicBezTo>
                    <a:pt x="938" y="525"/>
                    <a:pt x="1057" y="645"/>
                    <a:pt x="1057" y="791"/>
                  </a:cubicBezTo>
                  <a:lnTo>
                    <a:pt x="1057" y="1297"/>
                  </a:lnTo>
                  <a:cubicBezTo>
                    <a:pt x="1057" y="1444"/>
                    <a:pt x="938" y="1563"/>
                    <a:pt x="792" y="1563"/>
                  </a:cubicBezTo>
                  <a:cubicBezTo>
                    <a:pt x="646" y="1563"/>
                    <a:pt x="526" y="1444"/>
                    <a:pt x="526" y="1297"/>
                  </a:cubicBezTo>
                  <a:lnTo>
                    <a:pt x="526" y="791"/>
                  </a:lnTo>
                  <a:cubicBezTo>
                    <a:pt x="526" y="645"/>
                    <a:pt x="646" y="525"/>
                    <a:pt x="792" y="525"/>
                  </a:cubicBezTo>
                  <a:close/>
                  <a:moveTo>
                    <a:pt x="792" y="0"/>
                  </a:moveTo>
                  <a:cubicBezTo>
                    <a:pt x="356" y="0"/>
                    <a:pt x="1" y="356"/>
                    <a:pt x="1" y="791"/>
                  </a:cubicBezTo>
                  <a:lnTo>
                    <a:pt x="1" y="1297"/>
                  </a:lnTo>
                  <a:cubicBezTo>
                    <a:pt x="1" y="1733"/>
                    <a:pt x="356" y="2087"/>
                    <a:pt x="792" y="2087"/>
                  </a:cubicBezTo>
                  <a:cubicBezTo>
                    <a:pt x="1228" y="2087"/>
                    <a:pt x="1582" y="1733"/>
                    <a:pt x="1582" y="1297"/>
                  </a:cubicBezTo>
                  <a:lnTo>
                    <a:pt x="1582" y="791"/>
                  </a:lnTo>
                  <a:cubicBezTo>
                    <a:pt x="1582" y="356"/>
                    <a:pt x="1228" y="0"/>
                    <a:pt x="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8"/>
            <p:cNvSpPr/>
            <p:nvPr/>
          </p:nvSpPr>
          <p:spPr>
            <a:xfrm>
              <a:off x="4375515" y="2791148"/>
              <a:ext cx="9571" cy="38009"/>
            </a:xfrm>
            <a:custGeom>
              <a:avLst/>
              <a:gdLst/>
              <a:ahLst/>
              <a:cxnLst/>
              <a:rect l="l" t="t" r="r" b="b"/>
              <a:pathLst>
                <a:path w="526" h="2089" extrusionOk="0">
                  <a:moveTo>
                    <a:pt x="263" y="0"/>
                  </a:moveTo>
                  <a:cubicBezTo>
                    <a:pt x="118" y="0"/>
                    <a:pt x="0" y="118"/>
                    <a:pt x="0" y="263"/>
                  </a:cubicBezTo>
                  <a:lnTo>
                    <a:pt x="0" y="1826"/>
                  </a:lnTo>
                  <a:cubicBezTo>
                    <a:pt x="0" y="1971"/>
                    <a:pt x="118" y="2088"/>
                    <a:pt x="263" y="2088"/>
                  </a:cubicBezTo>
                  <a:cubicBezTo>
                    <a:pt x="407" y="2088"/>
                    <a:pt x="525" y="1971"/>
                    <a:pt x="525" y="1826"/>
                  </a:cubicBezTo>
                  <a:lnTo>
                    <a:pt x="525" y="263"/>
                  </a:lnTo>
                  <a:cubicBezTo>
                    <a:pt x="525" y="118"/>
                    <a:pt x="40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8"/>
            <p:cNvSpPr/>
            <p:nvPr/>
          </p:nvSpPr>
          <p:spPr>
            <a:xfrm>
              <a:off x="4395093" y="2692950"/>
              <a:ext cx="28784" cy="37973"/>
            </a:xfrm>
            <a:custGeom>
              <a:avLst/>
              <a:gdLst/>
              <a:ahLst/>
              <a:cxnLst/>
              <a:rect l="l" t="t" r="r" b="b"/>
              <a:pathLst>
                <a:path w="1582" h="2087" extrusionOk="0">
                  <a:moveTo>
                    <a:pt x="791" y="525"/>
                  </a:moveTo>
                  <a:cubicBezTo>
                    <a:pt x="937" y="525"/>
                    <a:pt x="1056" y="644"/>
                    <a:pt x="1056" y="790"/>
                  </a:cubicBezTo>
                  <a:lnTo>
                    <a:pt x="1056" y="1297"/>
                  </a:lnTo>
                  <a:cubicBezTo>
                    <a:pt x="1056" y="1443"/>
                    <a:pt x="937" y="1562"/>
                    <a:pt x="791" y="1562"/>
                  </a:cubicBezTo>
                  <a:cubicBezTo>
                    <a:pt x="645" y="1562"/>
                    <a:pt x="525" y="1443"/>
                    <a:pt x="525" y="1297"/>
                  </a:cubicBezTo>
                  <a:lnTo>
                    <a:pt x="525" y="790"/>
                  </a:lnTo>
                  <a:cubicBezTo>
                    <a:pt x="525" y="644"/>
                    <a:pt x="645" y="525"/>
                    <a:pt x="791" y="525"/>
                  </a:cubicBezTo>
                  <a:close/>
                  <a:moveTo>
                    <a:pt x="791" y="0"/>
                  </a:moveTo>
                  <a:cubicBezTo>
                    <a:pt x="355" y="0"/>
                    <a:pt x="0" y="354"/>
                    <a:pt x="0" y="790"/>
                  </a:cubicBezTo>
                  <a:lnTo>
                    <a:pt x="0" y="1297"/>
                  </a:lnTo>
                  <a:cubicBezTo>
                    <a:pt x="0" y="1733"/>
                    <a:pt x="355" y="2087"/>
                    <a:pt x="791" y="2087"/>
                  </a:cubicBezTo>
                  <a:cubicBezTo>
                    <a:pt x="1227" y="2087"/>
                    <a:pt x="1581" y="1733"/>
                    <a:pt x="1581" y="1297"/>
                  </a:cubicBezTo>
                  <a:lnTo>
                    <a:pt x="1581" y="790"/>
                  </a:lnTo>
                  <a:cubicBezTo>
                    <a:pt x="1581" y="354"/>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8"/>
            <p:cNvSpPr/>
            <p:nvPr/>
          </p:nvSpPr>
          <p:spPr>
            <a:xfrm>
              <a:off x="4375897" y="2692950"/>
              <a:ext cx="9552" cy="37973"/>
            </a:xfrm>
            <a:custGeom>
              <a:avLst/>
              <a:gdLst/>
              <a:ahLst/>
              <a:cxnLst/>
              <a:rect l="l" t="t" r="r" b="b"/>
              <a:pathLst>
                <a:path w="525" h="2087" extrusionOk="0">
                  <a:moveTo>
                    <a:pt x="263" y="0"/>
                  </a:moveTo>
                  <a:cubicBezTo>
                    <a:pt x="117" y="0"/>
                    <a:pt x="0" y="118"/>
                    <a:pt x="0" y="263"/>
                  </a:cubicBezTo>
                  <a:lnTo>
                    <a:pt x="0" y="1824"/>
                  </a:lnTo>
                  <a:cubicBezTo>
                    <a:pt x="0" y="1969"/>
                    <a:pt x="117" y="2087"/>
                    <a:pt x="263" y="2087"/>
                  </a:cubicBezTo>
                  <a:cubicBezTo>
                    <a:pt x="407" y="2087"/>
                    <a:pt x="524" y="1969"/>
                    <a:pt x="524" y="1824"/>
                  </a:cubicBezTo>
                  <a:lnTo>
                    <a:pt x="524" y="263"/>
                  </a:lnTo>
                  <a:cubicBezTo>
                    <a:pt x="524" y="118"/>
                    <a:pt x="40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8"/>
            <p:cNvSpPr/>
            <p:nvPr/>
          </p:nvSpPr>
          <p:spPr>
            <a:xfrm>
              <a:off x="4337470" y="2692950"/>
              <a:ext cx="28784" cy="37973"/>
            </a:xfrm>
            <a:custGeom>
              <a:avLst/>
              <a:gdLst/>
              <a:ahLst/>
              <a:cxnLst/>
              <a:rect l="l" t="t" r="r" b="b"/>
              <a:pathLst>
                <a:path w="1582" h="2087" extrusionOk="0">
                  <a:moveTo>
                    <a:pt x="790" y="525"/>
                  </a:moveTo>
                  <a:cubicBezTo>
                    <a:pt x="937" y="525"/>
                    <a:pt x="1057" y="644"/>
                    <a:pt x="1057" y="790"/>
                  </a:cubicBezTo>
                  <a:lnTo>
                    <a:pt x="1057" y="1297"/>
                  </a:lnTo>
                  <a:cubicBezTo>
                    <a:pt x="1057" y="1443"/>
                    <a:pt x="937" y="1562"/>
                    <a:pt x="790" y="1562"/>
                  </a:cubicBezTo>
                  <a:cubicBezTo>
                    <a:pt x="644" y="1562"/>
                    <a:pt x="526" y="1443"/>
                    <a:pt x="526" y="1297"/>
                  </a:cubicBezTo>
                  <a:lnTo>
                    <a:pt x="526" y="790"/>
                  </a:lnTo>
                  <a:cubicBezTo>
                    <a:pt x="526" y="644"/>
                    <a:pt x="644" y="525"/>
                    <a:pt x="790" y="525"/>
                  </a:cubicBezTo>
                  <a:close/>
                  <a:moveTo>
                    <a:pt x="790" y="0"/>
                  </a:moveTo>
                  <a:cubicBezTo>
                    <a:pt x="355" y="0"/>
                    <a:pt x="1" y="354"/>
                    <a:pt x="1" y="790"/>
                  </a:cubicBezTo>
                  <a:lnTo>
                    <a:pt x="1" y="1297"/>
                  </a:lnTo>
                  <a:cubicBezTo>
                    <a:pt x="1" y="1733"/>
                    <a:pt x="355" y="2087"/>
                    <a:pt x="790" y="2087"/>
                  </a:cubicBezTo>
                  <a:cubicBezTo>
                    <a:pt x="1226" y="2087"/>
                    <a:pt x="1582" y="1733"/>
                    <a:pt x="1582" y="1297"/>
                  </a:cubicBezTo>
                  <a:lnTo>
                    <a:pt x="1582" y="790"/>
                  </a:lnTo>
                  <a:cubicBezTo>
                    <a:pt x="1582" y="354"/>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8"/>
            <p:cNvSpPr/>
            <p:nvPr/>
          </p:nvSpPr>
          <p:spPr>
            <a:xfrm>
              <a:off x="4337087" y="2839419"/>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8" y="2088"/>
                    <a:pt x="525" y="1970"/>
                    <a:pt x="525" y="1825"/>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8"/>
            <p:cNvSpPr/>
            <p:nvPr/>
          </p:nvSpPr>
          <p:spPr>
            <a:xfrm>
              <a:off x="4356301" y="2839419"/>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8" y="2088"/>
                    <a:pt x="525" y="1970"/>
                    <a:pt x="525" y="1825"/>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8"/>
            <p:cNvSpPr/>
            <p:nvPr/>
          </p:nvSpPr>
          <p:spPr>
            <a:xfrm>
              <a:off x="4413907" y="2839419"/>
              <a:ext cx="9571" cy="37991"/>
            </a:xfrm>
            <a:custGeom>
              <a:avLst/>
              <a:gdLst/>
              <a:ahLst/>
              <a:cxnLst/>
              <a:rect l="l" t="t" r="r" b="b"/>
              <a:pathLst>
                <a:path w="526" h="2088" extrusionOk="0">
                  <a:moveTo>
                    <a:pt x="263" y="1"/>
                  </a:moveTo>
                  <a:cubicBezTo>
                    <a:pt x="118" y="1"/>
                    <a:pt x="1" y="118"/>
                    <a:pt x="1" y="263"/>
                  </a:cubicBezTo>
                  <a:lnTo>
                    <a:pt x="1" y="1825"/>
                  </a:lnTo>
                  <a:cubicBezTo>
                    <a:pt x="1" y="1970"/>
                    <a:pt x="118" y="2088"/>
                    <a:pt x="263" y="2088"/>
                  </a:cubicBezTo>
                  <a:cubicBezTo>
                    <a:pt x="408" y="2088"/>
                    <a:pt x="526" y="1970"/>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8"/>
            <p:cNvSpPr/>
            <p:nvPr/>
          </p:nvSpPr>
          <p:spPr>
            <a:xfrm>
              <a:off x="4375515" y="2839419"/>
              <a:ext cx="28748" cy="37991"/>
            </a:xfrm>
            <a:custGeom>
              <a:avLst/>
              <a:gdLst/>
              <a:ahLst/>
              <a:cxnLst/>
              <a:rect l="l" t="t" r="r" b="b"/>
              <a:pathLst>
                <a:path w="1580" h="2088" extrusionOk="0">
                  <a:moveTo>
                    <a:pt x="790" y="526"/>
                  </a:moveTo>
                  <a:cubicBezTo>
                    <a:pt x="936" y="526"/>
                    <a:pt x="1055" y="645"/>
                    <a:pt x="1055" y="791"/>
                  </a:cubicBezTo>
                  <a:lnTo>
                    <a:pt x="1055" y="1298"/>
                  </a:lnTo>
                  <a:cubicBezTo>
                    <a:pt x="1055" y="1444"/>
                    <a:pt x="936" y="1563"/>
                    <a:pt x="790" y="1563"/>
                  </a:cubicBezTo>
                  <a:cubicBezTo>
                    <a:pt x="644" y="1563"/>
                    <a:pt x="525" y="1444"/>
                    <a:pt x="525" y="1298"/>
                  </a:cubicBezTo>
                  <a:lnTo>
                    <a:pt x="525" y="791"/>
                  </a:lnTo>
                  <a:cubicBezTo>
                    <a:pt x="525" y="645"/>
                    <a:pt x="644" y="526"/>
                    <a:pt x="790" y="526"/>
                  </a:cubicBezTo>
                  <a:close/>
                  <a:moveTo>
                    <a:pt x="790" y="1"/>
                  </a:moveTo>
                  <a:cubicBezTo>
                    <a:pt x="354" y="1"/>
                    <a:pt x="0" y="356"/>
                    <a:pt x="0" y="791"/>
                  </a:cubicBezTo>
                  <a:lnTo>
                    <a:pt x="0" y="1298"/>
                  </a:lnTo>
                  <a:cubicBezTo>
                    <a:pt x="0" y="1734"/>
                    <a:pt x="354" y="2088"/>
                    <a:pt x="790" y="2088"/>
                  </a:cubicBezTo>
                  <a:cubicBezTo>
                    <a:pt x="1226" y="2088"/>
                    <a:pt x="1580" y="1734"/>
                    <a:pt x="1580" y="1298"/>
                  </a:cubicBezTo>
                  <a:lnTo>
                    <a:pt x="1580" y="791"/>
                  </a:lnTo>
                  <a:cubicBezTo>
                    <a:pt x="1580" y="356"/>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8"/>
            <p:cNvSpPr/>
            <p:nvPr/>
          </p:nvSpPr>
          <p:spPr>
            <a:xfrm>
              <a:off x="4414307" y="2741221"/>
              <a:ext cx="9571" cy="37991"/>
            </a:xfrm>
            <a:custGeom>
              <a:avLst/>
              <a:gdLst/>
              <a:ahLst/>
              <a:cxnLst/>
              <a:rect l="l" t="t" r="r" b="b"/>
              <a:pathLst>
                <a:path w="526" h="2088" extrusionOk="0">
                  <a:moveTo>
                    <a:pt x="263" y="1"/>
                  </a:moveTo>
                  <a:cubicBezTo>
                    <a:pt x="118" y="1"/>
                    <a:pt x="0" y="117"/>
                    <a:pt x="0" y="263"/>
                  </a:cubicBezTo>
                  <a:lnTo>
                    <a:pt x="0" y="1825"/>
                  </a:lnTo>
                  <a:cubicBezTo>
                    <a:pt x="0" y="1970"/>
                    <a:pt x="118" y="2088"/>
                    <a:pt x="263" y="2088"/>
                  </a:cubicBezTo>
                  <a:cubicBezTo>
                    <a:pt x="408" y="2088"/>
                    <a:pt x="525" y="1970"/>
                    <a:pt x="525" y="1825"/>
                  </a:cubicBezTo>
                  <a:lnTo>
                    <a:pt x="525" y="263"/>
                  </a:lnTo>
                  <a:cubicBezTo>
                    <a:pt x="525" y="117"/>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8"/>
            <p:cNvSpPr/>
            <p:nvPr/>
          </p:nvSpPr>
          <p:spPr>
            <a:xfrm>
              <a:off x="4395093" y="2741221"/>
              <a:ext cx="9571" cy="37991"/>
            </a:xfrm>
            <a:custGeom>
              <a:avLst/>
              <a:gdLst/>
              <a:ahLst/>
              <a:cxnLst/>
              <a:rect l="l" t="t" r="r" b="b"/>
              <a:pathLst>
                <a:path w="526" h="2088" extrusionOk="0">
                  <a:moveTo>
                    <a:pt x="263" y="1"/>
                  </a:moveTo>
                  <a:cubicBezTo>
                    <a:pt x="118" y="1"/>
                    <a:pt x="0" y="117"/>
                    <a:pt x="0" y="263"/>
                  </a:cubicBezTo>
                  <a:lnTo>
                    <a:pt x="0" y="1825"/>
                  </a:lnTo>
                  <a:cubicBezTo>
                    <a:pt x="0" y="1970"/>
                    <a:pt x="118" y="2088"/>
                    <a:pt x="263" y="2088"/>
                  </a:cubicBezTo>
                  <a:cubicBezTo>
                    <a:pt x="408" y="2088"/>
                    <a:pt x="525" y="1970"/>
                    <a:pt x="525" y="1825"/>
                  </a:cubicBezTo>
                  <a:lnTo>
                    <a:pt x="525" y="263"/>
                  </a:lnTo>
                  <a:cubicBezTo>
                    <a:pt x="525" y="117"/>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8"/>
            <p:cNvSpPr/>
            <p:nvPr/>
          </p:nvSpPr>
          <p:spPr>
            <a:xfrm>
              <a:off x="4356684" y="2741221"/>
              <a:ext cx="28766" cy="37991"/>
            </a:xfrm>
            <a:custGeom>
              <a:avLst/>
              <a:gdLst/>
              <a:ahLst/>
              <a:cxnLst/>
              <a:rect l="l" t="t" r="r" b="b"/>
              <a:pathLst>
                <a:path w="1581" h="2088" extrusionOk="0">
                  <a:moveTo>
                    <a:pt x="790" y="526"/>
                  </a:moveTo>
                  <a:cubicBezTo>
                    <a:pt x="936" y="526"/>
                    <a:pt x="1056" y="644"/>
                    <a:pt x="1056" y="790"/>
                  </a:cubicBezTo>
                  <a:lnTo>
                    <a:pt x="1056" y="1296"/>
                  </a:lnTo>
                  <a:cubicBezTo>
                    <a:pt x="1056" y="1444"/>
                    <a:pt x="936" y="1563"/>
                    <a:pt x="790" y="1563"/>
                  </a:cubicBezTo>
                  <a:cubicBezTo>
                    <a:pt x="644" y="1563"/>
                    <a:pt x="526" y="1444"/>
                    <a:pt x="526" y="1296"/>
                  </a:cubicBezTo>
                  <a:lnTo>
                    <a:pt x="526" y="790"/>
                  </a:lnTo>
                  <a:cubicBezTo>
                    <a:pt x="526" y="644"/>
                    <a:pt x="644" y="526"/>
                    <a:pt x="790" y="526"/>
                  </a:cubicBezTo>
                  <a:close/>
                  <a:moveTo>
                    <a:pt x="790" y="1"/>
                  </a:moveTo>
                  <a:cubicBezTo>
                    <a:pt x="354" y="1"/>
                    <a:pt x="1" y="355"/>
                    <a:pt x="1" y="790"/>
                  </a:cubicBezTo>
                  <a:lnTo>
                    <a:pt x="1" y="1296"/>
                  </a:lnTo>
                  <a:cubicBezTo>
                    <a:pt x="1" y="1732"/>
                    <a:pt x="354" y="2088"/>
                    <a:pt x="790" y="2088"/>
                  </a:cubicBezTo>
                  <a:cubicBezTo>
                    <a:pt x="1226" y="2088"/>
                    <a:pt x="1580" y="1732"/>
                    <a:pt x="1580" y="1296"/>
                  </a:cubicBezTo>
                  <a:lnTo>
                    <a:pt x="1580" y="790"/>
                  </a:lnTo>
                  <a:cubicBezTo>
                    <a:pt x="1580" y="355"/>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8"/>
            <p:cNvSpPr/>
            <p:nvPr/>
          </p:nvSpPr>
          <p:spPr>
            <a:xfrm>
              <a:off x="4337470" y="2741221"/>
              <a:ext cx="9571" cy="37991"/>
            </a:xfrm>
            <a:custGeom>
              <a:avLst/>
              <a:gdLst/>
              <a:ahLst/>
              <a:cxnLst/>
              <a:rect l="l" t="t" r="r" b="b"/>
              <a:pathLst>
                <a:path w="526" h="2088" extrusionOk="0">
                  <a:moveTo>
                    <a:pt x="263" y="1"/>
                  </a:moveTo>
                  <a:cubicBezTo>
                    <a:pt x="118" y="1"/>
                    <a:pt x="1" y="117"/>
                    <a:pt x="1" y="263"/>
                  </a:cubicBezTo>
                  <a:lnTo>
                    <a:pt x="1" y="1825"/>
                  </a:lnTo>
                  <a:cubicBezTo>
                    <a:pt x="1" y="1970"/>
                    <a:pt x="118" y="2088"/>
                    <a:pt x="263" y="2088"/>
                  </a:cubicBezTo>
                  <a:cubicBezTo>
                    <a:pt x="408" y="2088"/>
                    <a:pt x="526" y="1970"/>
                    <a:pt x="526" y="1825"/>
                  </a:cubicBezTo>
                  <a:lnTo>
                    <a:pt x="526" y="263"/>
                  </a:lnTo>
                  <a:cubicBezTo>
                    <a:pt x="526" y="117"/>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8"/>
            <p:cNvSpPr/>
            <p:nvPr/>
          </p:nvSpPr>
          <p:spPr>
            <a:xfrm>
              <a:off x="4337087" y="2887709"/>
              <a:ext cx="28784" cy="37991"/>
            </a:xfrm>
            <a:custGeom>
              <a:avLst/>
              <a:gdLst/>
              <a:ahLst/>
              <a:cxnLst/>
              <a:rect l="l" t="t" r="r" b="b"/>
              <a:pathLst>
                <a:path w="1582" h="2088" extrusionOk="0">
                  <a:moveTo>
                    <a:pt x="790" y="525"/>
                  </a:moveTo>
                  <a:cubicBezTo>
                    <a:pt x="937" y="525"/>
                    <a:pt x="1056" y="644"/>
                    <a:pt x="1056" y="790"/>
                  </a:cubicBezTo>
                  <a:lnTo>
                    <a:pt x="1056" y="1297"/>
                  </a:lnTo>
                  <a:cubicBezTo>
                    <a:pt x="1056" y="1444"/>
                    <a:pt x="937" y="1562"/>
                    <a:pt x="790" y="1562"/>
                  </a:cubicBezTo>
                  <a:cubicBezTo>
                    <a:pt x="644" y="1562"/>
                    <a:pt x="525" y="1444"/>
                    <a:pt x="525" y="1297"/>
                  </a:cubicBezTo>
                  <a:lnTo>
                    <a:pt x="525" y="790"/>
                  </a:lnTo>
                  <a:cubicBezTo>
                    <a:pt x="525" y="644"/>
                    <a:pt x="644" y="525"/>
                    <a:pt x="790" y="525"/>
                  </a:cubicBezTo>
                  <a:close/>
                  <a:moveTo>
                    <a:pt x="790" y="0"/>
                  </a:moveTo>
                  <a:cubicBezTo>
                    <a:pt x="354" y="0"/>
                    <a:pt x="0" y="354"/>
                    <a:pt x="0" y="790"/>
                  </a:cubicBezTo>
                  <a:lnTo>
                    <a:pt x="0" y="1296"/>
                  </a:lnTo>
                  <a:cubicBezTo>
                    <a:pt x="0" y="1732"/>
                    <a:pt x="354" y="2087"/>
                    <a:pt x="790" y="2087"/>
                  </a:cubicBezTo>
                  <a:cubicBezTo>
                    <a:pt x="1226" y="2087"/>
                    <a:pt x="1581" y="1732"/>
                    <a:pt x="1581" y="1296"/>
                  </a:cubicBezTo>
                  <a:lnTo>
                    <a:pt x="1581" y="790"/>
                  </a:lnTo>
                  <a:cubicBezTo>
                    <a:pt x="1581" y="354"/>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8"/>
            <p:cNvSpPr/>
            <p:nvPr/>
          </p:nvSpPr>
          <p:spPr>
            <a:xfrm>
              <a:off x="4375515" y="2887709"/>
              <a:ext cx="9571" cy="37991"/>
            </a:xfrm>
            <a:custGeom>
              <a:avLst/>
              <a:gdLst/>
              <a:ahLst/>
              <a:cxnLst/>
              <a:rect l="l" t="t" r="r" b="b"/>
              <a:pathLst>
                <a:path w="526" h="2088" extrusionOk="0">
                  <a:moveTo>
                    <a:pt x="263" y="0"/>
                  </a:moveTo>
                  <a:cubicBezTo>
                    <a:pt x="118" y="0"/>
                    <a:pt x="0" y="118"/>
                    <a:pt x="0" y="263"/>
                  </a:cubicBezTo>
                  <a:lnTo>
                    <a:pt x="0" y="1825"/>
                  </a:lnTo>
                  <a:cubicBezTo>
                    <a:pt x="0" y="1970"/>
                    <a:pt x="118" y="2087"/>
                    <a:pt x="263" y="2087"/>
                  </a:cubicBezTo>
                  <a:cubicBezTo>
                    <a:pt x="407" y="2087"/>
                    <a:pt x="525" y="1970"/>
                    <a:pt x="525" y="1825"/>
                  </a:cubicBezTo>
                  <a:lnTo>
                    <a:pt x="525" y="263"/>
                  </a:lnTo>
                  <a:cubicBezTo>
                    <a:pt x="525" y="118"/>
                    <a:pt x="40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48"/>
          <p:cNvGrpSpPr/>
          <p:nvPr/>
        </p:nvGrpSpPr>
        <p:grpSpPr>
          <a:xfrm>
            <a:off x="1735334" y="1915070"/>
            <a:ext cx="305731" cy="326018"/>
            <a:chOff x="1982709" y="2599682"/>
            <a:chExt cx="305731" cy="326018"/>
          </a:xfrm>
        </p:grpSpPr>
        <p:sp>
          <p:nvSpPr>
            <p:cNvPr id="846" name="Google Shape;846;p48"/>
            <p:cNvSpPr/>
            <p:nvPr/>
          </p:nvSpPr>
          <p:spPr>
            <a:xfrm>
              <a:off x="1982709" y="2599682"/>
              <a:ext cx="305731" cy="326018"/>
            </a:xfrm>
            <a:custGeom>
              <a:avLst/>
              <a:gdLst/>
              <a:ahLst/>
              <a:cxnLst/>
              <a:rect l="l" t="t" r="r" b="b"/>
              <a:pathLst>
                <a:path w="16803" h="17918" extrusionOk="0">
                  <a:moveTo>
                    <a:pt x="8401" y="1"/>
                  </a:moveTo>
                  <a:cubicBezTo>
                    <a:pt x="7749" y="1"/>
                    <a:pt x="7129" y="248"/>
                    <a:pt x="6658" y="697"/>
                  </a:cubicBezTo>
                  <a:cubicBezTo>
                    <a:pt x="6230" y="1103"/>
                    <a:pt x="5960" y="1638"/>
                    <a:pt x="5889" y="2217"/>
                  </a:cubicBezTo>
                  <a:cubicBezTo>
                    <a:pt x="5136" y="2497"/>
                    <a:pt x="4441" y="2899"/>
                    <a:pt x="3820" y="3413"/>
                  </a:cubicBezTo>
                  <a:cubicBezTo>
                    <a:pt x="3507" y="3281"/>
                    <a:pt x="3175" y="3214"/>
                    <a:pt x="2839" y="3214"/>
                  </a:cubicBezTo>
                  <a:cubicBezTo>
                    <a:pt x="2687" y="3214"/>
                    <a:pt x="2533" y="3228"/>
                    <a:pt x="2380" y="3255"/>
                  </a:cubicBezTo>
                  <a:cubicBezTo>
                    <a:pt x="2238" y="3281"/>
                    <a:pt x="2143" y="3418"/>
                    <a:pt x="2169" y="3561"/>
                  </a:cubicBezTo>
                  <a:cubicBezTo>
                    <a:pt x="2192" y="3688"/>
                    <a:pt x="2302" y="3776"/>
                    <a:pt x="2426" y="3776"/>
                  </a:cubicBezTo>
                  <a:cubicBezTo>
                    <a:pt x="2442" y="3776"/>
                    <a:pt x="2458" y="3775"/>
                    <a:pt x="2474" y="3772"/>
                  </a:cubicBezTo>
                  <a:cubicBezTo>
                    <a:pt x="2597" y="3750"/>
                    <a:pt x="2719" y="3739"/>
                    <a:pt x="2841" y="3739"/>
                  </a:cubicBezTo>
                  <a:cubicBezTo>
                    <a:pt x="3153" y="3739"/>
                    <a:pt x="3459" y="3812"/>
                    <a:pt x="3743" y="3956"/>
                  </a:cubicBezTo>
                  <a:cubicBezTo>
                    <a:pt x="3780" y="3975"/>
                    <a:pt x="3821" y="3985"/>
                    <a:pt x="3862" y="3985"/>
                  </a:cubicBezTo>
                  <a:cubicBezTo>
                    <a:pt x="3924" y="3985"/>
                    <a:pt x="3985" y="3963"/>
                    <a:pt x="4034" y="3920"/>
                  </a:cubicBezTo>
                  <a:cubicBezTo>
                    <a:pt x="4680" y="3360"/>
                    <a:pt x="5416" y="2935"/>
                    <a:pt x="6222" y="2655"/>
                  </a:cubicBezTo>
                  <a:cubicBezTo>
                    <a:pt x="6322" y="2621"/>
                    <a:pt x="6392" y="2528"/>
                    <a:pt x="6398" y="2421"/>
                  </a:cubicBezTo>
                  <a:cubicBezTo>
                    <a:pt x="6425" y="1910"/>
                    <a:pt x="6646" y="1432"/>
                    <a:pt x="7020" y="1077"/>
                  </a:cubicBezTo>
                  <a:cubicBezTo>
                    <a:pt x="7393" y="722"/>
                    <a:pt x="7885" y="526"/>
                    <a:pt x="8401" y="526"/>
                  </a:cubicBezTo>
                  <a:cubicBezTo>
                    <a:pt x="9467" y="526"/>
                    <a:pt x="10347" y="1358"/>
                    <a:pt x="10405" y="2421"/>
                  </a:cubicBezTo>
                  <a:cubicBezTo>
                    <a:pt x="10410" y="2528"/>
                    <a:pt x="10480" y="2621"/>
                    <a:pt x="10581" y="2655"/>
                  </a:cubicBezTo>
                  <a:cubicBezTo>
                    <a:pt x="11386" y="2935"/>
                    <a:pt x="12123" y="3360"/>
                    <a:pt x="12769" y="3920"/>
                  </a:cubicBezTo>
                  <a:cubicBezTo>
                    <a:pt x="12818" y="3963"/>
                    <a:pt x="12879" y="3985"/>
                    <a:pt x="12940" y="3985"/>
                  </a:cubicBezTo>
                  <a:cubicBezTo>
                    <a:pt x="12981" y="3985"/>
                    <a:pt x="13022" y="3975"/>
                    <a:pt x="13060" y="3956"/>
                  </a:cubicBezTo>
                  <a:cubicBezTo>
                    <a:pt x="13343" y="3812"/>
                    <a:pt x="13648" y="3739"/>
                    <a:pt x="13965" y="3739"/>
                  </a:cubicBezTo>
                  <a:cubicBezTo>
                    <a:pt x="14681" y="3739"/>
                    <a:pt x="15348" y="4124"/>
                    <a:pt x="15705" y="4742"/>
                  </a:cubicBezTo>
                  <a:cubicBezTo>
                    <a:pt x="16238" y="5665"/>
                    <a:pt x="15956" y="6845"/>
                    <a:pt x="15064" y="7426"/>
                  </a:cubicBezTo>
                  <a:cubicBezTo>
                    <a:pt x="14975" y="7485"/>
                    <a:pt x="14929" y="7591"/>
                    <a:pt x="14950" y="7695"/>
                  </a:cubicBezTo>
                  <a:cubicBezTo>
                    <a:pt x="15029" y="8110"/>
                    <a:pt x="15070" y="8535"/>
                    <a:pt x="15070" y="8959"/>
                  </a:cubicBezTo>
                  <a:cubicBezTo>
                    <a:pt x="15070" y="9383"/>
                    <a:pt x="15029" y="9808"/>
                    <a:pt x="14950" y="10223"/>
                  </a:cubicBezTo>
                  <a:cubicBezTo>
                    <a:pt x="14929" y="10327"/>
                    <a:pt x="14975" y="10433"/>
                    <a:pt x="15064" y="10491"/>
                  </a:cubicBezTo>
                  <a:cubicBezTo>
                    <a:pt x="15634" y="10863"/>
                    <a:pt x="15975" y="11493"/>
                    <a:pt x="15975" y="12174"/>
                  </a:cubicBezTo>
                  <a:cubicBezTo>
                    <a:pt x="15975" y="12524"/>
                    <a:pt x="15881" y="12870"/>
                    <a:pt x="15705" y="13176"/>
                  </a:cubicBezTo>
                  <a:cubicBezTo>
                    <a:pt x="15335" y="13817"/>
                    <a:pt x="14661" y="14179"/>
                    <a:pt x="13966" y="14179"/>
                  </a:cubicBezTo>
                  <a:cubicBezTo>
                    <a:pt x="13660" y="14179"/>
                    <a:pt x="13350" y="14109"/>
                    <a:pt x="13060" y="13962"/>
                  </a:cubicBezTo>
                  <a:cubicBezTo>
                    <a:pt x="13022" y="13943"/>
                    <a:pt x="12981" y="13933"/>
                    <a:pt x="12940" y="13933"/>
                  </a:cubicBezTo>
                  <a:cubicBezTo>
                    <a:pt x="12879" y="13933"/>
                    <a:pt x="12818" y="13955"/>
                    <a:pt x="12769" y="13998"/>
                  </a:cubicBezTo>
                  <a:cubicBezTo>
                    <a:pt x="12123" y="14558"/>
                    <a:pt x="11386" y="14984"/>
                    <a:pt x="10581" y="15263"/>
                  </a:cubicBezTo>
                  <a:cubicBezTo>
                    <a:pt x="10480" y="15297"/>
                    <a:pt x="10410" y="15390"/>
                    <a:pt x="10405" y="15497"/>
                  </a:cubicBezTo>
                  <a:cubicBezTo>
                    <a:pt x="10377" y="16009"/>
                    <a:pt x="10157" y="16486"/>
                    <a:pt x="9783" y="16840"/>
                  </a:cubicBezTo>
                  <a:cubicBezTo>
                    <a:pt x="9409" y="17196"/>
                    <a:pt x="8918" y="17392"/>
                    <a:pt x="8401" y="17392"/>
                  </a:cubicBezTo>
                  <a:cubicBezTo>
                    <a:pt x="7335" y="17392"/>
                    <a:pt x="6455" y="16560"/>
                    <a:pt x="6398" y="15497"/>
                  </a:cubicBezTo>
                  <a:cubicBezTo>
                    <a:pt x="6392" y="15390"/>
                    <a:pt x="6322" y="15297"/>
                    <a:pt x="6222" y="15263"/>
                  </a:cubicBezTo>
                  <a:cubicBezTo>
                    <a:pt x="5416" y="14984"/>
                    <a:pt x="4680" y="14558"/>
                    <a:pt x="4034" y="13998"/>
                  </a:cubicBezTo>
                  <a:cubicBezTo>
                    <a:pt x="3985" y="13955"/>
                    <a:pt x="3924" y="13933"/>
                    <a:pt x="3862" y="13933"/>
                  </a:cubicBezTo>
                  <a:cubicBezTo>
                    <a:pt x="3821" y="13933"/>
                    <a:pt x="3780" y="13943"/>
                    <a:pt x="3743" y="13962"/>
                  </a:cubicBezTo>
                  <a:cubicBezTo>
                    <a:pt x="3459" y="14106"/>
                    <a:pt x="3155" y="14179"/>
                    <a:pt x="2838" y="14179"/>
                  </a:cubicBezTo>
                  <a:cubicBezTo>
                    <a:pt x="2121" y="14179"/>
                    <a:pt x="1455" y="13795"/>
                    <a:pt x="1098" y="13176"/>
                  </a:cubicBezTo>
                  <a:cubicBezTo>
                    <a:pt x="564" y="12253"/>
                    <a:pt x="846" y="11073"/>
                    <a:pt x="1739" y="10491"/>
                  </a:cubicBezTo>
                  <a:cubicBezTo>
                    <a:pt x="1828" y="10433"/>
                    <a:pt x="1873" y="10327"/>
                    <a:pt x="1853" y="10223"/>
                  </a:cubicBezTo>
                  <a:cubicBezTo>
                    <a:pt x="1773" y="9808"/>
                    <a:pt x="1733" y="9383"/>
                    <a:pt x="1733" y="8959"/>
                  </a:cubicBezTo>
                  <a:cubicBezTo>
                    <a:pt x="1733" y="8535"/>
                    <a:pt x="1773" y="8110"/>
                    <a:pt x="1853" y="7695"/>
                  </a:cubicBezTo>
                  <a:cubicBezTo>
                    <a:pt x="1873" y="7591"/>
                    <a:pt x="1828" y="7485"/>
                    <a:pt x="1739" y="7427"/>
                  </a:cubicBezTo>
                  <a:cubicBezTo>
                    <a:pt x="1169" y="7055"/>
                    <a:pt x="828" y="6425"/>
                    <a:pt x="828" y="5744"/>
                  </a:cubicBezTo>
                  <a:cubicBezTo>
                    <a:pt x="828" y="5394"/>
                    <a:pt x="922" y="5048"/>
                    <a:pt x="1098" y="4742"/>
                  </a:cubicBezTo>
                  <a:cubicBezTo>
                    <a:pt x="1233" y="4508"/>
                    <a:pt x="1410" y="4306"/>
                    <a:pt x="1625" y="4145"/>
                  </a:cubicBezTo>
                  <a:cubicBezTo>
                    <a:pt x="1740" y="4058"/>
                    <a:pt x="1763" y="3893"/>
                    <a:pt x="1676" y="3778"/>
                  </a:cubicBezTo>
                  <a:cubicBezTo>
                    <a:pt x="1624" y="3709"/>
                    <a:pt x="1546" y="3673"/>
                    <a:pt x="1467" y="3673"/>
                  </a:cubicBezTo>
                  <a:cubicBezTo>
                    <a:pt x="1411" y="3673"/>
                    <a:pt x="1356" y="3691"/>
                    <a:pt x="1308" y="3727"/>
                  </a:cubicBezTo>
                  <a:cubicBezTo>
                    <a:pt x="1037" y="3931"/>
                    <a:pt x="814" y="4184"/>
                    <a:pt x="643" y="4480"/>
                  </a:cubicBezTo>
                  <a:cubicBezTo>
                    <a:pt x="421" y="4865"/>
                    <a:pt x="303" y="5302"/>
                    <a:pt x="303" y="5744"/>
                  </a:cubicBezTo>
                  <a:cubicBezTo>
                    <a:pt x="303" y="6544"/>
                    <a:pt x="676" y="7288"/>
                    <a:pt x="1308" y="7764"/>
                  </a:cubicBezTo>
                  <a:cubicBezTo>
                    <a:pt x="1241" y="8158"/>
                    <a:pt x="1208" y="8560"/>
                    <a:pt x="1208" y="8959"/>
                  </a:cubicBezTo>
                  <a:cubicBezTo>
                    <a:pt x="1208" y="9358"/>
                    <a:pt x="1241" y="9760"/>
                    <a:pt x="1308" y="10154"/>
                  </a:cubicBezTo>
                  <a:cubicBezTo>
                    <a:pt x="297" y="10917"/>
                    <a:pt x="0" y="12324"/>
                    <a:pt x="643" y="13438"/>
                  </a:cubicBezTo>
                  <a:cubicBezTo>
                    <a:pt x="1094" y="14219"/>
                    <a:pt x="1935" y="14704"/>
                    <a:pt x="2838" y="14704"/>
                  </a:cubicBezTo>
                  <a:cubicBezTo>
                    <a:pt x="3174" y="14704"/>
                    <a:pt x="3510" y="14635"/>
                    <a:pt x="3820" y="14505"/>
                  </a:cubicBezTo>
                  <a:cubicBezTo>
                    <a:pt x="4441" y="15018"/>
                    <a:pt x="5136" y="15421"/>
                    <a:pt x="5889" y="15701"/>
                  </a:cubicBezTo>
                  <a:cubicBezTo>
                    <a:pt x="6045" y="16958"/>
                    <a:pt x="7116" y="17917"/>
                    <a:pt x="8401" y="17917"/>
                  </a:cubicBezTo>
                  <a:cubicBezTo>
                    <a:pt x="9053" y="17917"/>
                    <a:pt x="9672" y="17670"/>
                    <a:pt x="10145" y="17221"/>
                  </a:cubicBezTo>
                  <a:cubicBezTo>
                    <a:pt x="10573" y="16814"/>
                    <a:pt x="10841" y="16279"/>
                    <a:pt x="10914" y="15701"/>
                  </a:cubicBezTo>
                  <a:cubicBezTo>
                    <a:pt x="11667" y="15421"/>
                    <a:pt x="12361" y="15019"/>
                    <a:pt x="12983" y="14505"/>
                  </a:cubicBezTo>
                  <a:cubicBezTo>
                    <a:pt x="13301" y="14640"/>
                    <a:pt x="13635" y="14705"/>
                    <a:pt x="13965" y="14705"/>
                  </a:cubicBezTo>
                  <a:cubicBezTo>
                    <a:pt x="14842" y="14705"/>
                    <a:pt x="15692" y="14247"/>
                    <a:pt x="16160" y="13438"/>
                  </a:cubicBezTo>
                  <a:cubicBezTo>
                    <a:pt x="16382" y="13053"/>
                    <a:pt x="16499" y="12616"/>
                    <a:pt x="16499" y="12174"/>
                  </a:cubicBezTo>
                  <a:cubicBezTo>
                    <a:pt x="16499" y="11374"/>
                    <a:pt x="16127" y="10630"/>
                    <a:pt x="15495" y="10154"/>
                  </a:cubicBezTo>
                  <a:cubicBezTo>
                    <a:pt x="15561" y="9760"/>
                    <a:pt x="15595" y="9359"/>
                    <a:pt x="15595" y="8959"/>
                  </a:cubicBezTo>
                  <a:cubicBezTo>
                    <a:pt x="15595" y="8559"/>
                    <a:pt x="15561" y="8158"/>
                    <a:pt x="15495" y="7764"/>
                  </a:cubicBezTo>
                  <a:cubicBezTo>
                    <a:pt x="16506" y="7002"/>
                    <a:pt x="16803" y="5594"/>
                    <a:pt x="16159" y="4480"/>
                  </a:cubicBezTo>
                  <a:cubicBezTo>
                    <a:pt x="15709" y="3700"/>
                    <a:pt x="14868" y="3214"/>
                    <a:pt x="13965" y="3214"/>
                  </a:cubicBezTo>
                  <a:cubicBezTo>
                    <a:pt x="13629" y="3214"/>
                    <a:pt x="13293" y="3283"/>
                    <a:pt x="12983" y="3413"/>
                  </a:cubicBezTo>
                  <a:cubicBezTo>
                    <a:pt x="12361" y="2900"/>
                    <a:pt x="11667" y="2497"/>
                    <a:pt x="10914" y="2217"/>
                  </a:cubicBezTo>
                  <a:cubicBezTo>
                    <a:pt x="10758" y="960"/>
                    <a:pt x="9687" y="1"/>
                    <a:pt x="8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8"/>
            <p:cNvSpPr/>
            <p:nvPr/>
          </p:nvSpPr>
          <p:spPr>
            <a:xfrm>
              <a:off x="2034547" y="2661672"/>
              <a:ext cx="202055" cy="202037"/>
            </a:xfrm>
            <a:custGeom>
              <a:avLst/>
              <a:gdLst/>
              <a:ahLst/>
              <a:cxnLst/>
              <a:rect l="l" t="t" r="r" b="b"/>
              <a:pathLst>
                <a:path w="11105" h="11104" extrusionOk="0">
                  <a:moveTo>
                    <a:pt x="4583" y="619"/>
                  </a:moveTo>
                  <a:lnTo>
                    <a:pt x="4583" y="1125"/>
                  </a:lnTo>
                  <a:cubicBezTo>
                    <a:pt x="4583" y="1195"/>
                    <a:pt x="4610" y="1262"/>
                    <a:pt x="4660" y="1310"/>
                  </a:cubicBezTo>
                  <a:lnTo>
                    <a:pt x="5342" y="1992"/>
                  </a:lnTo>
                  <a:cubicBezTo>
                    <a:pt x="5200" y="2097"/>
                    <a:pt x="5075" y="2221"/>
                    <a:pt x="4972" y="2364"/>
                  </a:cubicBezTo>
                  <a:lnTo>
                    <a:pt x="4135" y="1528"/>
                  </a:lnTo>
                  <a:cubicBezTo>
                    <a:pt x="4087" y="1479"/>
                    <a:pt x="4058" y="1411"/>
                    <a:pt x="4058" y="1343"/>
                  </a:cubicBezTo>
                  <a:lnTo>
                    <a:pt x="4058" y="752"/>
                  </a:lnTo>
                  <a:cubicBezTo>
                    <a:pt x="4229" y="699"/>
                    <a:pt x="4405" y="655"/>
                    <a:pt x="4583" y="619"/>
                  </a:cubicBezTo>
                  <a:close/>
                  <a:moveTo>
                    <a:pt x="6328" y="2197"/>
                  </a:moveTo>
                  <a:cubicBezTo>
                    <a:pt x="6965" y="2197"/>
                    <a:pt x="7481" y="2714"/>
                    <a:pt x="7481" y="3350"/>
                  </a:cubicBezTo>
                  <a:cubicBezTo>
                    <a:pt x="7481" y="3987"/>
                    <a:pt x="6965" y="4503"/>
                    <a:pt x="6328" y="4503"/>
                  </a:cubicBezTo>
                  <a:cubicBezTo>
                    <a:pt x="5693" y="4503"/>
                    <a:pt x="5175" y="3987"/>
                    <a:pt x="5175" y="3350"/>
                  </a:cubicBezTo>
                  <a:cubicBezTo>
                    <a:pt x="5175" y="2714"/>
                    <a:pt x="5693" y="2197"/>
                    <a:pt x="6328" y="2197"/>
                  </a:cubicBezTo>
                  <a:close/>
                  <a:moveTo>
                    <a:pt x="3396" y="4907"/>
                  </a:moveTo>
                  <a:cubicBezTo>
                    <a:pt x="4033" y="4907"/>
                    <a:pt x="4550" y="5425"/>
                    <a:pt x="4550" y="6062"/>
                  </a:cubicBezTo>
                  <a:cubicBezTo>
                    <a:pt x="4550" y="6697"/>
                    <a:pt x="4033" y="7215"/>
                    <a:pt x="3396" y="7215"/>
                  </a:cubicBezTo>
                  <a:cubicBezTo>
                    <a:pt x="2761" y="7215"/>
                    <a:pt x="2243" y="6697"/>
                    <a:pt x="2243" y="6062"/>
                  </a:cubicBezTo>
                  <a:cubicBezTo>
                    <a:pt x="2243" y="5425"/>
                    <a:pt x="2761" y="4907"/>
                    <a:pt x="3396" y="4907"/>
                  </a:cubicBezTo>
                  <a:close/>
                  <a:moveTo>
                    <a:pt x="3659" y="7719"/>
                  </a:moveTo>
                  <a:lnTo>
                    <a:pt x="3659" y="10208"/>
                  </a:lnTo>
                  <a:cubicBezTo>
                    <a:pt x="3480" y="10135"/>
                    <a:pt x="3304" y="10051"/>
                    <a:pt x="3135" y="9958"/>
                  </a:cubicBezTo>
                  <a:lnTo>
                    <a:pt x="3135" y="7719"/>
                  </a:lnTo>
                  <a:cubicBezTo>
                    <a:pt x="3221" y="7732"/>
                    <a:pt x="3307" y="7740"/>
                    <a:pt x="3396" y="7740"/>
                  </a:cubicBezTo>
                  <a:cubicBezTo>
                    <a:pt x="3487" y="7740"/>
                    <a:pt x="3573" y="7732"/>
                    <a:pt x="3659" y="7719"/>
                  </a:cubicBezTo>
                  <a:close/>
                  <a:moveTo>
                    <a:pt x="5552" y="525"/>
                  </a:moveTo>
                  <a:cubicBezTo>
                    <a:pt x="8323" y="525"/>
                    <a:pt x="10579" y="2781"/>
                    <a:pt x="10579" y="5552"/>
                  </a:cubicBezTo>
                  <a:cubicBezTo>
                    <a:pt x="10579" y="8011"/>
                    <a:pt x="8803" y="10063"/>
                    <a:pt x="6468" y="10494"/>
                  </a:cubicBezTo>
                  <a:lnTo>
                    <a:pt x="6468" y="9795"/>
                  </a:lnTo>
                  <a:lnTo>
                    <a:pt x="7196" y="9066"/>
                  </a:lnTo>
                  <a:cubicBezTo>
                    <a:pt x="7352" y="9113"/>
                    <a:pt x="7517" y="9139"/>
                    <a:pt x="7688" y="9139"/>
                  </a:cubicBezTo>
                  <a:cubicBezTo>
                    <a:pt x="7706" y="9139"/>
                    <a:pt x="7724" y="9139"/>
                    <a:pt x="7741" y="9138"/>
                  </a:cubicBezTo>
                  <a:cubicBezTo>
                    <a:pt x="7886" y="9136"/>
                    <a:pt x="8002" y="9016"/>
                    <a:pt x="7999" y="8871"/>
                  </a:cubicBezTo>
                  <a:cubicBezTo>
                    <a:pt x="7996" y="8727"/>
                    <a:pt x="7878" y="8613"/>
                    <a:pt x="7737" y="8613"/>
                  </a:cubicBezTo>
                  <a:lnTo>
                    <a:pt x="7731" y="8613"/>
                  </a:lnTo>
                  <a:cubicBezTo>
                    <a:pt x="7717" y="8614"/>
                    <a:pt x="7702" y="8614"/>
                    <a:pt x="7688" y="8614"/>
                  </a:cubicBezTo>
                  <a:cubicBezTo>
                    <a:pt x="7051" y="8614"/>
                    <a:pt x="6535" y="8096"/>
                    <a:pt x="6535" y="7461"/>
                  </a:cubicBezTo>
                  <a:cubicBezTo>
                    <a:pt x="6535" y="6824"/>
                    <a:pt x="7051" y="6307"/>
                    <a:pt x="7688" y="6307"/>
                  </a:cubicBezTo>
                  <a:cubicBezTo>
                    <a:pt x="8323" y="6307"/>
                    <a:pt x="8841" y="6824"/>
                    <a:pt x="8841" y="7461"/>
                  </a:cubicBezTo>
                  <a:cubicBezTo>
                    <a:pt x="8841" y="7771"/>
                    <a:pt x="8720" y="8062"/>
                    <a:pt x="8499" y="8280"/>
                  </a:cubicBezTo>
                  <a:cubicBezTo>
                    <a:pt x="8396" y="8383"/>
                    <a:pt x="8395" y="8549"/>
                    <a:pt x="8497" y="8652"/>
                  </a:cubicBezTo>
                  <a:cubicBezTo>
                    <a:pt x="8548" y="8704"/>
                    <a:pt x="8615" y="8730"/>
                    <a:pt x="8683" y="8730"/>
                  </a:cubicBezTo>
                  <a:cubicBezTo>
                    <a:pt x="8750" y="8730"/>
                    <a:pt x="8817" y="8704"/>
                    <a:pt x="8867" y="8653"/>
                  </a:cubicBezTo>
                  <a:cubicBezTo>
                    <a:pt x="9189" y="8336"/>
                    <a:pt x="9366" y="7912"/>
                    <a:pt x="9366" y="7461"/>
                  </a:cubicBezTo>
                  <a:cubicBezTo>
                    <a:pt x="9366" y="6536"/>
                    <a:pt x="8613" y="5782"/>
                    <a:pt x="7688" y="5782"/>
                  </a:cubicBezTo>
                  <a:cubicBezTo>
                    <a:pt x="6763" y="5782"/>
                    <a:pt x="6010" y="6536"/>
                    <a:pt x="6010" y="7461"/>
                  </a:cubicBezTo>
                  <a:cubicBezTo>
                    <a:pt x="6010" y="7632"/>
                    <a:pt x="6035" y="7797"/>
                    <a:pt x="6083" y="7953"/>
                  </a:cubicBezTo>
                  <a:lnTo>
                    <a:pt x="5124" y="8911"/>
                  </a:lnTo>
                  <a:cubicBezTo>
                    <a:pt x="4977" y="9058"/>
                    <a:pt x="4893" y="9260"/>
                    <a:pt x="4893" y="9468"/>
                  </a:cubicBezTo>
                  <a:lnTo>
                    <a:pt x="4893" y="10535"/>
                  </a:lnTo>
                  <a:cubicBezTo>
                    <a:pt x="4651" y="10503"/>
                    <a:pt x="4414" y="10454"/>
                    <a:pt x="4184" y="10389"/>
                  </a:cubicBezTo>
                  <a:lnTo>
                    <a:pt x="4184" y="7543"/>
                  </a:lnTo>
                  <a:cubicBezTo>
                    <a:pt x="4714" y="7260"/>
                    <a:pt x="5075" y="6702"/>
                    <a:pt x="5075" y="6060"/>
                  </a:cubicBezTo>
                  <a:cubicBezTo>
                    <a:pt x="5075" y="5135"/>
                    <a:pt x="4323" y="4382"/>
                    <a:pt x="3396" y="4382"/>
                  </a:cubicBezTo>
                  <a:cubicBezTo>
                    <a:pt x="2471" y="4382"/>
                    <a:pt x="1718" y="5135"/>
                    <a:pt x="1718" y="6060"/>
                  </a:cubicBezTo>
                  <a:cubicBezTo>
                    <a:pt x="1718" y="6702"/>
                    <a:pt x="2080" y="7260"/>
                    <a:pt x="2610" y="7543"/>
                  </a:cubicBezTo>
                  <a:lnTo>
                    <a:pt x="2610" y="9624"/>
                  </a:lnTo>
                  <a:cubicBezTo>
                    <a:pt x="1349" y="8710"/>
                    <a:pt x="526" y="7226"/>
                    <a:pt x="526" y="5552"/>
                  </a:cubicBezTo>
                  <a:cubicBezTo>
                    <a:pt x="526" y="3498"/>
                    <a:pt x="1764" y="1729"/>
                    <a:pt x="3533" y="949"/>
                  </a:cubicBezTo>
                  <a:lnTo>
                    <a:pt x="3533" y="1343"/>
                  </a:lnTo>
                  <a:cubicBezTo>
                    <a:pt x="3533" y="1550"/>
                    <a:pt x="3617" y="1752"/>
                    <a:pt x="3764" y="1900"/>
                  </a:cubicBezTo>
                  <a:lnTo>
                    <a:pt x="4723" y="2858"/>
                  </a:lnTo>
                  <a:cubicBezTo>
                    <a:pt x="4676" y="3014"/>
                    <a:pt x="4650" y="3179"/>
                    <a:pt x="4650" y="3350"/>
                  </a:cubicBezTo>
                  <a:cubicBezTo>
                    <a:pt x="4650" y="4275"/>
                    <a:pt x="5403" y="5028"/>
                    <a:pt x="6328" y="5028"/>
                  </a:cubicBezTo>
                  <a:cubicBezTo>
                    <a:pt x="7253" y="5028"/>
                    <a:pt x="8006" y="4275"/>
                    <a:pt x="8006" y="3350"/>
                  </a:cubicBezTo>
                  <a:cubicBezTo>
                    <a:pt x="8006" y="2425"/>
                    <a:pt x="7253" y="1672"/>
                    <a:pt x="6328" y="1672"/>
                  </a:cubicBezTo>
                  <a:cubicBezTo>
                    <a:pt x="6157" y="1672"/>
                    <a:pt x="5992" y="1698"/>
                    <a:pt x="5837" y="1745"/>
                  </a:cubicBezTo>
                  <a:lnTo>
                    <a:pt x="5108" y="1016"/>
                  </a:lnTo>
                  <a:lnTo>
                    <a:pt x="5108" y="546"/>
                  </a:lnTo>
                  <a:cubicBezTo>
                    <a:pt x="5254" y="532"/>
                    <a:pt x="5403" y="525"/>
                    <a:pt x="5552" y="525"/>
                  </a:cubicBezTo>
                  <a:close/>
                  <a:moveTo>
                    <a:pt x="6330" y="8447"/>
                  </a:moveTo>
                  <a:cubicBezTo>
                    <a:pt x="6434" y="8589"/>
                    <a:pt x="6560" y="8714"/>
                    <a:pt x="6702" y="8817"/>
                  </a:cubicBezTo>
                  <a:lnTo>
                    <a:pt x="6019" y="9500"/>
                  </a:lnTo>
                  <a:cubicBezTo>
                    <a:pt x="5970" y="9549"/>
                    <a:pt x="5943" y="9617"/>
                    <a:pt x="5943" y="9686"/>
                  </a:cubicBezTo>
                  <a:lnTo>
                    <a:pt x="5943" y="10563"/>
                  </a:lnTo>
                  <a:cubicBezTo>
                    <a:pt x="5814" y="10573"/>
                    <a:pt x="5684" y="10579"/>
                    <a:pt x="5552" y="10579"/>
                  </a:cubicBezTo>
                  <a:cubicBezTo>
                    <a:pt x="5507" y="10579"/>
                    <a:pt x="5462" y="10578"/>
                    <a:pt x="5418" y="10576"/>
                  </a:cubicBezTo>
                  <a:lnTo>
                    <a:pt x="5418" y="9468"/>
                  </a:lnTo>
                  <a:cubicBezTo>
                    <a:pt x="5418" y="9399"/>
                    <a:pt x="5445" y="9332"/>
                    <a:pt x="5494" y="9283"/>
                  </a:cubicBezTo>
                  <a:lnTo>
                    <a:pt x="6330" y="8447"/>
                  </a:lnTo>
                  <a:close/>
                  <a:moveTo>
                    <a:pt x="5552" y="0"/>
                  </a:moveTo>
                  <a:cubicBezTo>
                    <a:pt x="2491" y="0"/>
                    <a:pt x="1" y="2491"/>
                    <a:pt x="1" y="5552"/>
                  </a:cubicBezTo>
                  <a:cubicBezTo>
                    <a:pt x="1" y="8613"/>
                    <a:pt x="2491" y="11104"/>
                    <a:pt x="5552" y="11104"/>
                  </a:cubicBezTo>
                  <a:cubicBezTo>
                    <a:pt x="8613" y="11104"/>
                    <a:pt x="11104" y="8613"/>
                    <a:pt x="11104" y="5552"/>
                  </a:cubicBezTo>
                  <a:cubicBezTo>
                    <a:pt x="11104" y="2491"/>
                    <a:pt x="8613" y="0"/>
                    <a:pt x="5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49"/>
          <p:cNvSpPr txBox="1">
            <a:spLocks noGrp="1"/>
          </p:cNvSpPr>
          <p:nvPr>
            <p:ph type="subTitle" idx="1"/>
          </p:nvPr>
        </p:nvSpPr>
        <p:spPr>
          <a:xfrm>
            <a:off x="1769874" y="1560588"/>
            <a:ext cx="2354700" cy="46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53" name="Google Shape;853;p49"/>
          <p:cNvSpPr txBox="1">
            <a:spLocks noGrp="1"/>
          </p:cNvSpPr>
          <p:nvPr>
            <p:ph type="subTitle" idx="2"/>
          </p:nvPr>
        </p:nvSpPr>
        <p:spPr>
          <a:xfrm>
            <a:off x="1769874" y="2000457"/>
            <a:ext cx="23547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854" name="Google Shape;854;p49"/>
          <p:cNvSpPr txBox="1">
            <a:spLocks noGrp="1"/>
          </p:cNvSpPr>
          <p:nvPr>
            <p:ph type="subTitle" idx="3"/>
          </p:nvPr>
        </p:nvSpPr>
        <p:spPr>
          <a:xfrm>
            <a:off x="5019426" y="2000457"/>
            <a:ext cx="2354700" cy="80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a:t>
            </a:r>
            <a:endParaRPr/>
          </a:p>
        </p:txBody>
      </p:sp>
      <p:sp>
        <p:nvSpPr>
          <p:cNvPr id="855" name="Google Shape;855;p49"/>
          <p:cNvSpPr txBox="1">
            <a:spLocks noGrp="1"/>
          </p:cNvSpPr>
          <p:nvPr>
            <p:ph type="subTitle" idx="6"/>
          </p:nvPr>
        </p:nvSpPr>
        <p:spPr>
          <a:xfrm>
            <a:off x="1769874" y="3013313"/>
            <a:ext cx="2354700" cy="46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56" name="Google Shape;856;p49"/>
          <p:cNvSpPr txBox="1">
            <a:spLocks noGrp="1"/>
          </p:cNvSpPr>
          <p:nvPr>
            <p:ph type="subTitle" idx="4"/>
          </p:nvPr>
        </p:nvSpPr>
        <p:spPr>
          <a:xfrm>
            <a:off x="1769875" y="3448387"/>
            <a:ext cx="23547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857" name="Google Shape;857;p49"/>
          <p:cNvSpPr txBox="1">
            <a:spLocks noGrp="1"/>
          </p:cNvSpPr>
          <p:nvPr>
            <p:ph type="subTitle" idx="5"/>
          </p:nvPr>
        </p:nvSpPr>
        <p:spPr>
          <a:xfrm>
            <a:off x="5019425" y="3448387"/>
            <a:ext cx="2354700" cy="80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also the fourth-largest object by diameter in the Solar System</a:t>
            </a:r>
            <a:endParaRPr/>
          </a:p>
        </p:txBody>
      </p:sp>
      <p:sp>
        <p:nvSpPr>
          <p:cNvPr id="858" name="Google Shape;858;p49"/>
          <p:cNvSpPr txBox="1">
            <a:spLocks noGrp="1"/>
          </p:cNvSpPr>
          <p:nvPr>
            <p:ph type="subTitle" idx="7"/>
          </p:nvPr>
        </p:nvSpPr>
        <p:spPr>
          <a:xfrm>
            <a:off x="5019424" y="1560588"/>
            <a:ext cx="2354700" cy="46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859" name="Google Shape;859;p49"/>
          <p:cNvSpPr txBox="1">
            <a:spLocks noGrp="1"/>
          </p:cNvSpPr>
          <p:nvPr>
            <p:ph type="subTitle" idx="8"/>
          </p:nvPr>
        </p:nvSpPr>
        <p:spPr>
          <a:xfrm>
            <a:off x="5019424" y="3013313"/>
            <a:ext cx="2354700" cy="46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NEPTUNE</a:t>
            </a:r>
            <a:endParaRPr/>
          </a:p>
        </p:txBody>
      </p:sp>
      <p:sp>
        <p:nvSpPr>
          <p:cNvPr id="860" name="Google Shape;860;p49"/>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DEPENDENCE ON TECHNOLOGY</a:t>
            </a:r>
            <a:endParaRPr/>
          </a:p>
        </p:txBody>
      </p:sp>
      <p:sp>
        <p:nvSpPr>
          <p:cNvPr id="861" name="Google Shape;861;p49"/>
          <p:cNvSpPr/>
          <p:nvPr/>
        </p:nvSpPr>
        <p:spPr>
          <a:xfrm>
            <a:off x="1044788" y="1621258"/>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9"/>
          <p:cNvSpPr/>
          <p:nvPr/>
        </p:nvSpPr>
        <p:spPr>
          <a:xfrm>
            <a:off x="1044775" y="3073983"/>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7526525" y="1621258"/>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7526525" y="3073983"/>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 name="Google Shape;865;p49"/>
          <p:cNvGrpSpPr/>
          <p:nvPr/>
        </p:nvGrpSpPr>
        <p:grpSpPr>
          <a:xfrm>
            <a:off x="7188775" y="4050600"/>
            <a:ext cx="1753075" cy="694625"/>
            <a:chOff x="7188775" y="3875550"/>
            <a:chExt cx="1753075" cy="694625"/>
          </a:xfrm>
        </p:grpSpPr>
        <p:sp>
          <p:nvSpPr>
            <p:cNvPr id="866" name="Google Shape;866;p49"/>
            <p:cNvSpPr/>
            <p:nvPr/>
          </p:nvSpPr>
          <p:spPr>
            <a:xfrm>
              <a:off x="7447875" y="3875550"/>
              <a:ext cx="1488475" cy="446550"/>
            </a:xfrm>
            <a:custGeom>
              <a:avLst/>
              <a:gdLst/>
              <a:ahLst/>
              <a:cxnLst/>
              <a:rect l="l" t="t" r="r" b="b"/>
              <a:pathLst>
                <a:path w="59539" h="17862" extrusionOk="0">
                  <a:moveTo>
                    <a:pt x="59539" y="0"/>
                  </a:moveTo>
                  <a:lnTo>
                    <a:pt x="42559" y="0"/>
                  </a:lnTo>
                  <a:lnTo>
                    <a:pt x="24698" y="17862"/>
                  </a:lnTo>
                  <a:lnTo>
                    <a:pt x="0" y="17862"/>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867" name="Google Shape;867;p49"/>
            <p:cNvSpPr/>
            <p:nvPr/>
          </p:nvSpPr>
          <p:spPr>
            <a:xfrm>
              <a:off x="7188775" y="3991300"/>
              <a:ext cx="1742050" cy="465850"/>
            </a:xfrm>
            <a:custGeom>
              <a:avLst/>
              <a:gdLst/>
              <a:ahLst/>
              <a:cxnLst/>
              <a:rect l="l" t="t" r="r" b="b"/>
              <a:pathLst>
                <a:path w="69682" h="18634" extrusionOk="0">
                  <a:moveTo>
                    <a:pt x="69682" y="0"/>
                  </a:moveTo>
                  <a:lnTo>
                    <a:pt x="55570" y="0"/>
                  </a:lnTo>
                  <a:lnTo>
                    <a:pt x="36936" y="18634"/>
                  </a:lnTo>
                  <a:lnTo>
                    <a:pt x="0" y="18634"/>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868" name="Google Shape;868;p49"/>
            <p:cNvSpPr/>
            <p:nvPr/>
          </p:nvSpPr>
          <p:spPr>
            <a:xfrm>
              <a:off x="7486475" y="4129125"/>
              <a:ext cx="1455375" cy="441050"/>
            </a:xfrm>
            <a:custGeom>
              <a:avLst/>
              <a:gdLst/>
              <a:ahLst/>
              <a:cxnLst/>
              <a:rect l="l" t="t" r="r" b="b"/>
              <a:pathLst>
                <a:path w="58215" h="17642" extrusionOk="0">
                  <a:moveTo>
                    <a:pt x="58215" y="0"/>
                  </a:moveTo>
                  <a:lnTo>
                    <a:pt x="45646" y="0"/>
                  </a:lnTo>
                  <a:lnTo>
                    <a:pt x="28005" y="17642"/>
                  </a:lnTo>
                  <a:lnTo>
                    <a:pt x="0" y="17642"/>
                  </a:lnTo>
                </a:path>
              </a:pathLst>
            </a:custGeom>
            <a:noFill/>
            <a:ln w="9525" cap="flat" cmpd="sng">
              <a:solidFill>
                <a:schemeClr val="dk1"/>
              </a:solidFill>
              <a:prstDash val="solid"/>
              <a:round/>
              <a:headEnd type="none" w="med" len="med"/>
              <a:tailEnd type="oval" w="med" len="med"/>
            </a:ln>
          </p:spPr>
          <p:txBody>
            <a:bodyPr/>
            <a:lstStyle/>
            <a:p>
              <a:endParaRPr lang="es-MX"/>
            </a:p>
          </p:txBody>
        </p:sp>
      </p:grpSp>
      <p:sp>
        <p:nvSpPr>
          <p:cNvPr id="869" name="Google Shape;869;p49"/>
          <p:cNvSpPr/>
          <p:nvPr/>
        </p:nvSpPr>
        <p:spPr>
          <a:xfrm>
            <a:off x="219459" y="4375825"/>
            <a:ext cx="582400" cy="101150"/>
          </a:xfrm>
          <a:custGeom>
            <a:avLst/>
            <a:gdLst/>
            <a:ahLst/>
            <a:cxnLst/>
            <a:rect l="l" t="t" r="r" b="b"/>
            <a:pathLst>
              <a:path w="23296" h="4046" extrusionOk="0">
                <a:moveTo>
                  <a:pt x="0" y="0"/>
                </a:moveTo>
                <a:lnTo>
                  <a:pt x="6621" y="0"/>
                </a:lnTo>
                <a:lnTo>
                  <a:pt x="10668" y="4046"/>
                </a:lnTo>
                <a:lnTo>
                  <a:pt x="23296" y="4046"/>
                </a:lnTo>
              </a:path>
            </a:pathLst>
          </a:custGeom>
          <a:noFill/>
          <a:ln w="9525" cap="flat" cmpd="sng">
            <a:solidFill>
              <a:schemeClr val="dk1"/>
            </a:solidFill>
            <a:prstDash val="solid"/>
            <a:round/>
            <a:headEnd type="none" w="med" len="med"/>
            <a:tailEnd type="oval" w="med" len="med"/>
          </a:ln>
        </p:spPr>
        <p:txBody>
          <a:bodyPr/>
          <a:lstStyle/>
          <a:p>
            <a:endParaRPr lang="es-MX"/>
          </a:p>
        </p:txBody>
      </p:sp>
      <p:grpSp>
        <p:nvGrpSpPr>
          <p:cNvPr id="870" name="Google Shape;870;p49"/>
          <p:cNvGrpSpPr/>
          <p:nvPr/>
        </p:nvGrpSpPr>
        <p:grpSpPr>
          <a:xfrm>
            <a:off x="288325" y="309500"/>
            <a:ext cx="1651100" cy="902650"/>
            <a:chOff x="288325" y="309500"/>
            <a:chExt cx="1651100" cy="902650"/>
          </a:xfrm>
        </p:grpSpPr>
        <p:sp>
          <p:nvSpPr>
            <p:cNvPr id="871" name="Google Shape;871;p49"/>
            <p:cNvSpPr/>
            <p:nvPr/>
          </p:nvSpPr>
          <p:spPr>
            <a:xfrm>
              <a:off x="288325" y="309500"/>
              <a:ext cx="1651100" cy="888300"/>
            </a:xfrm>
            <a:custGeom>
              <a:avLst/>
              <a:gdLst/>
              <a:ahLst/>
              <a:cxnLst/>
              <a:rect l="l" t="t" r="r" b="b"/>
              <a:pathLst>
                <a:path w="66044" h="35532" extrusionOk="0">
                  <a:moveTo>
                    <a:pt x="0" y="35532"/>
                  </a:moveTo>
                  <a:lnTo>
                    <a:pt x="10989" y="24544"/>
                  </a:lnTo>
                  <a:lnTo>
                    <a:pt x="10989" y="8793"/>
                  </a:lnTo>
                  <a:lnTo>
                    <a:pt x="19782" y="0"/>
                  </a:lnTo>
                  <a:lnTo>
                    <a:pt x="66044"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872" name="Google Shape;872;p49"/>
            <p:cNvSpPr/>
            <p:nvPr/>
          </p:nvSpPr>
          <p:spPr>
            <a:xfrm>
              <a:off x="486300" y="381950"/>
              <a:ext cx="559450" cy="830200"/>
            </a:xfrm>
            <a:custGeom>
              <a:avLst/>
              <a:gdLst/>
              <a:ahLst/>
              <a:cxnLst/>
              <a:rect l="l" t="t" r="r" b="b"/>
              <a:pathLst>
                <a:path w="22378" h="33208" extrusionOk="0">
                  <a:moveTo>
                    <a:pt x="0" y="33208"/>
                  </a:moveTo>
                  <a:lnTo>
                    <a:pt x="0" y="29593"/>
                  </a:lnTo>
                  <a:lnTo>
                    <a:pt x="6283" y="23310"/>
                  </a:lnTo>
                  <a:lnTo>
                    <a:pt x="6283" y="7674"/>
                  </a:lnTo>
                  <a:lnTo>
                    <a:pt x="13958" y="0"/>
                  </a:lnTo>
                  <a:lnTo>
                    <a:pt x="22378"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873" name="Google Shape;873;p49"/>
            <p:cNvSpPr/>
            <p:nvPr/>
          </p:nvSpPr>
          <p:spPr>
            <a:xfrm>
              <a:off x="681375" y="470875"/>
              <a:ext cx="430350" cy="580600"/>
            </a:xfrm>
            <a:custGeom>
              <a:avLst/>
              <a:gdLst/>
              <a:ahLst/>
              <a:cxnLst/>
              <a:rect l="l" t="t" r="r" b="b"/>
              <a:pathLst>
                <a:path w="17214" h="23224" extrusionOk="0">
                  <a:moveTo>
                    <a:pt x="0" y="23224"/>
                  </a:moveTo>
                  <a:lnTo>
                    <a:pt x="2152" y="21072"/>
                  </a:lnTo>
                  <a:lnTo>
                    <a:pt x="2152" y="4920"/>
                  </a:lnTo>
                  <a:lnTo>
                    <a:pt x="7072" y="0"/>
                  </a:lnTo>
                  <a:lnTo>
                    <a:pt x="17214"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874" name="Google Shape;874;p49"/>
          <p:cNvGrpSpPr/>
          <p:nvPr/>
        </p:nvGrpSpPr>
        <p:grpSpPr>
          <a:xfrm>
            <a:off x="7649888" y="1744611"/>
            <a:ext cx="325982" cy="326000"/>
            <a:chOff x="6845450" y="1616661"/>
            <a:chExt cx="325982" cy="326000"/>
          </a:xfrm>
        </p:grpSpPr>
        <p:sp>
          <p:nvSpPr>
            <p:cNvPr id="875" name="Google Shape;875;p49"/>
            <p:cNvSpPr/>
            <p:nvPr/>
          </p:nvSpPr>
          <p:spPr>
            <a:xfrm>
              <a:off x="6845450" y="1843079"/>
              <a:ext cx="325982" cy="99581"/>
            </a:xfrm>
            <a:custGeom>
              <a:avLst/>
              <a:gdLst/>
              <a:ahLst/>
              <a:cxnLst/>
              <a:rect l="l" t="t" r="r" b="b"/>
              <a:pathLst>
                <a:path w="17916" h="5473" extrusionOk="0">
                  <a:moveTo>
                    <a:pt x="2736" y="525"/>
                  </a:moveTo>
                  <a:cubicBezTo>
                    <a:pt x="2834" y="525"/>
                    <a:pt x="2916" y="606"/>
                    <a:pt x="2916" y="706"/>
                  </a:cubicBezTo>
                  <a:lnTo>
                    <a:pt x="2916" y="887"/>
                  </a:lnTo>
                  <a:lnTo>
                    <a:pt x="2555" y="887"/>
                  </a:lnTo>
                  <a:lnTo>
                    <a:pt x="2555" y="706"/>
                  </a:lnTo>
                  <a:cubicBezTo>
                    <a:pt x="2555" y="606"/>
                    <a:pt x="2637" y="525"/>
                    <a:pt x="2736" y="525"/>
                  </a:cubicBezTo>
                  <a:close/>
                  <a:moveTo>
                    <a:pt x="6884" y="525"/>
                  </a:moveTo>
                  <a:cubicBezTo>
                    <a:pt x="6985" y="525"/>
                    <a:pt x="7065" y="606"/>
                    <a:pt x="7065" y="706"/>
                  </a:cubicBezTo>
                  <a:lnTo>
                    <a:pt x="7065" y="887"/>
                  </a:lnTo>
                  <a:lnTo>
                    <a:pt x="6703" y="887"/>
                  </a:lnTo>
                  <a:lnTo>
                    <a:pt x="6703" y="706"/>
                  </a:lnTo>
                  <a:cubicBezTo>
                    <a:pt x="6703" y="606"/>
                    <a:pt x="6784" y="525"/>
                    <a:pt x="6884" y="525"/>
                  </a:cubicBezTo>
                  <a:close/>
                  <a:moveTo>
                    <a:pt x="11033" y="525"/>
                  </a:moveTo>
                  <a:cubicBezTo>
                    <a:pt x="11131" y="525"/>
                    <a:pt x="11213" y="606"/>
                    <a:pt x="11213" y="706"/>
                  </a:cubicBezTo>
                  <a:lnTo>
                    <a:pt x="11213" y="887"/>
                  </a:lnTo>
                  <a:lnTo>
                    <a:pt x="10852" y="887"/>
                  </a:lnTo>
                  <a:lnTo>
                    <a:pt x="10852" y="706"/>
                  </a:lnTo>
                  <a:cubicBezTo>
                    <a:pt x="10852" y="606"/>
                    <a:pt x="10934" y="525"/>
                    <a:pt x="11033" y="525"/>
                  </a:cubicBezTo>
                  <a:close/>
                  <a:moveTo>
                    <a:pt x="15180" y="525"/>
                  </a:moveTo>
                  <a:cubicBezTo>
                    <a:pt x="15281" y="525"/>
                    <a:pt x="15360" y="606"/>
                    <a:pt x="15360" y="706"/>
                  </a:cubicBezTo>
                  <a:lnTo>
                    <a:pt x="15360" y="887"/>
                  </a:lnTo>
                  <a:lnTo>
                    <a:pt x="15000" y="887"/>
                  </a:lnTo>
                  <a:lnTo>
                    <a:pt x="15000" y="706"/>
                  </a:lnTo>
                  <a:cubicBezTo>
                    <a:pt x="15000" y="606"/>
                    <a:pt x="15081" y="525"/>
                    <a:pt x="15180" y="525"/>
                  </a:cubicBezTo>
                  <a:close/>
                  <a:moveTo>
                    <a:pt x="2736" y="0"/>
                  </a:moveTo>
                  <a:cubicBezTo>
                    <a:pt x="2347" y="0"/>
                    <a:pt x="2031" y="318"/>
                    <a:pt x="2031" y="706"/>
                  </a:cubicBezTo>
                  <a:lnTo>
                    <a:pt x="2031" y="902"/>
                  </a:lnTo>
                  <a:cubicBezTo>
                    <a:pt x="889" y="1033"/>
                    <a:pt x="0" y="2004"/>
                    <a:pt x="0" y="3179"/>
                  </a:cubicBezTo>
                  <a:cubicBezTo>
                    <a:pt x="0" y="3792"/>
                    <a:pt x="239" y="4368"/>
                    <a:pt x="671" y="4800"/>
                  </a:cubicBezTo>
                  <a:cubicBezTo>
                    <a:pt x="1105" y="5234"/>
                    <a:pt x="1681" y="5473"/>
                    <a:pt x="2293" y="5473"/>
                  </a:cubicBezTo>
                  <a:lnTo>
                    <a:pt x="15623" y="5473"/>
                  </a:lnTo>
                  <a:cubicBezTo>
                    <a:pt x="16888" y="5473"/>
                    <a:pt x="17916" y="4444"/>
                    <a:pt x="17916" y="3179"/>
                  </a:cubicBezTo>
                  <a:cubicBezTo>
                    <a:pt x="17916" y="2567"/>
                    <a:pt x="17678" y="1991"/>
                    <a:pt x="17245" y="1558"/>
                  </a:cubicBezTo>
                  <a:cubicBezTo>
                    <a:pt x="16874" y="1188"/>
                    <a:pt x="16399" y="960"/>
                    <a:pt x="15887" y="902"/>
                  </a:cubicBezTo>
                  <a:lnTo>
                    <a:pt x="15887" y="706"/>
                  </a:lnTo>
                  <a:cubicBezTo>
                    <a:pt x="15887" y="318"/>
                    <a:pt x="15570" y="0"/>
                    <a:pt x="15180" y="0"/>
                  </a:cubicBezTo>
                  <a:cubicBezTo>
                    <a:pt x="14792" y="0"/>
                    <a:pt x="14475" y="318"/>
                    <a:pt x="14475" y="706"/>
                  </a:cubicBezTo>
                  <a:lnTo>
                    <a:pt x="14475" y="887"/>
                  </a:lnTo>
                  <a:lnTo>
                    <a:pt x="13848" y="887"/>
                  </a:lnTo>
                  <a:cubicBezTo>
                    <a:pt x="13702" y="887"/>
                    <a:pt x="13584" y="1004"/>
                    <a:pt x="13584" y="1149"/>
                  </a:cubicBezTo>
                  <a:cubicBezTo>
                    <a:pt x="13584" y="1294"/>
                    <a:pt x="13702" y="1412"/>
                    <a:pt x="13848" y="1412"/>
                  </a:cubicBezTo>
                  <a:lnTo>
                    <a:pt x="15623" y="1412"/>
                  </a:lnTo>
                  <a:cubicBezTo>
                    <a:pt x="16096" y="1412"/>
                    <a:pt x="16540" y="1596"/>
                    <a:pt x="16874" y="1929"/>
                  </a:cubicBezTo>
                  <a:cubicBezTo>
                    <a:pt x="17207" y="2263"/>
                    <a:pt x="17391" y="2707"/>
                    <a:pt x="17391" y="3179"/>
                  </a:cubicBezTo>
                  <a:cubicBezTo>
                    <a:pt x="17391" y="4154"/>
                    <a:pt x="16600" y="4948"/>
                    <a:pt x="15623" y="4948"/>
                  </a:cubicBezTo>
                  <a:lnTo>
                    <a:pt x="2293" y="4948"/>
                  </a:lnTo>
                  <a:cubicBezTo>
                    <a:pt x="1821" y="4948"/>
                    <a:pt x="1378" y="4763"/>
                    <a:pt x="1043" y="4430"/>
                  </a:cubicBezTo>
                  <a:cubicBezTo>
                    <a:pt x="708" y="4096"/>
                    <a:pt x="524" y="3652"/>
                    <a:pt x="524" y="3179"/>
                  </a:cubicBezTo>
                  <a:cubicBezTo>
                    <a:pt x="524" y="2205"/>
                    <a:pt x="1319" y="1412"/>
                    <a:pt x="2293" y="1412"/>
                  </a:cubicBezTo>
                  <a:lnTo>
                    <a:pt x="12796" y="1412"/>
                  </a:lnTo>
                  <a:cubicBezTo>
                    <a:pt x="12943" y="1412"/>
                    <a:pt x="13060" y="1294"/>
                    <a:pt x="13060" y="1149"/>
                  </a:cubicBezTo>
                  <a:cubicBezTo>
                    <a:pt x="13060" y="1004"/>
                    <a:pt x="12943" y="887"/>
                    <a:pt x="12796" y="887"/>
                  </a:cubicBezTo>
                  <a:lnTo>
                    <a:pt x="11737" y="887"/>
                  </a:lnTo>
                  <a:lnTo>
                    <a:pt x="11737" y="706"/>
                  </a:lnTo>
                  <a:cubicBezTo>
                    <a:pt x="11737" y="318"/>
                    <a:pt x="11421" y="0"/>
                    <a:pt x="11033" y="0"/>
                  </a:cubicBezTo>
                  <a:cubicBezTo>
                    <a:pt x="10643" y="0"/>
                    <a:pt x="10328" y="318"/>
                    <a:pt x="10328" y="706"/>
                  </a:cubicBezTo>
                  <a:lnTo>
                    <a:pt x="10328" y="887"/>
                  </a:lnTo>
                  <a:lnTo>
                    <a:pt x="7590" y="887"/>
                  </a:lnTo>
                  <a:lnTo>
                    <a:pt x="7590" y="706"/>
                  </a:lnTo>
                  <a:cubicBezTo>
                    <a:pt x="7590" y="318"/>
                    <a:pt x="7273" y="0"/>
                    <a:pt x="6884" y="0"/>
                  </a:cubicBezTo>
                  <a:cubicBezTo>
                    <a:pt x="6495" y="0"/>
                    <a:pt x="6178" y="318"/>
                    <a:pt x="6178" y="706"/>
                  </a:cubicBezTo>
                  <a:lnTo>
                    <a:pt x="6178" y="887"/>
                  </a:lnTo>
                  <a:lnTo>
                    <a:pt x="3440" y="887"/>
                  </a:lnTo>
                  <a:lnTo>
                    <a:pt x="3440" y="706"/>
                  </a:lnTo>
                  <a:cubicBezTo>
                    <a:pt x="3440" y="318"/>
                    <a:pt x="3124"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9"/>
            <p:cNvSpPr/>
            <p:nvPr/>
          </p:nvSpPr>
          <p:spPr>
            <a:xfrm>
              <a:off x="6845450" y="1616661"/>
              <a:ext cx="325982" cy="217048"/>
            </a:xfrm>
            <a:custGeom>
              <a:avLst/>
              <a:gdLst/>
              <a:ahLst/>
              <a:cxnLst/>
              <a:rect l="l" t="t" r="r" b="b"/>
              <a:pathLst>
                <a:path w="17916" h="11929" extrusionOk="0">
                  <a:moveTo>
                    <a:pt x="9860" y="3363"/>
                  </a:moveTo>
                  <a:lnTo>
                    <a:pt x="9860" y="4783"/>
                  </a:lnTo>
                  <a:lnTo>
                    <a:pt x="7930" y="4783"/>
                  </a:lnTo>
                  <a:lnTo>
                    <a:pt x="7930" y="3363"/>
                  </a:lnTo>
                  <a:close/>
                  <a:moveTo>
                    <a:pt x="12203" y="5308"/>
                  </a:moveTo>
                  <a:cubicBezTo>
                    <a:pt x="12361" y="5308"/>
                    <a:pt x="12490" y="5438"/>
                    <a:pt x="12490" y="5596"/>
                  </a:cubicBezTo>
                  <a:lnTo>
                    <a:pt x="12490" y="7468"/>
                  </a:lnTo>
                  <a:cubicBezTo>
                    <a:pt x="12490" y="8016"/>
                    <a:pt x="12182" y="8505"/>
                    <a:pt x="11713" y="8747"/>
                  </a:cubicBezTo>
                  <a:lnTo>
                    <a:pt x="11713" y="7274"/>
                  </a:lnTo>
                  <a:cubicBezTo>
                    <a:pt x="11713" y="6641"/>
                    <a:pt x="11199" y="6125"/>
                    <a:pt x="10566" y="6125"/>
                  </a:cubicBezTo>
                  <a:lnTo>
                    <a:pt x="7223" y="6125"/>
                  </a:lnTo>
                  <a:cubicBezTo>
                    <a:pt x="6590" y="6125"/>
                    <a:pt x="6076" y="6641"/>
                    <a:pt x="6076" y="7274"/>
                  </a:cubicBezTo>
                  <a:lnTo>
                    <a:pt x="6076" y="8747"/>
                  </a:lnTo>
                  <a:cubicBezTo>
                    <a:pt x="5604" y="8505"/>
                    <a:pt x="5298" y="8016"/>
                    <a:pt x="5298" y="7468"/>
                  </a:cubicBezTo>
                  <a:lnTo>
                    <a:pt x="5298" y="5596"/>
                  </a:lnTo>
                  <a:cubicBezTo>
                    <a:pt x="5298" y="5438"/>
                    <a:pt x="5429" y="5308"/>
                    <a:pt x="5587" y="5308"/>
                  </a:cubicBezTo>
                  <a:close/>
                  <a:moveTo>
                    <a:pt x="10566" y="6650"/>
                  </a:moveTo>
                  <a:cubicBezTo>
                    <a:pt x="10910" y="6650"/>
                    <a:pt x="11189" y="6930"/>
                    <a:pt x="11189" y="7274"/>
                  </a:cubicBezTo>
                  <a:lnTo>
                    <a:pt x="11189" y="10780"/>
                  </a:lnTo>
                  <a:cubicBezTo>
                    <a:pt x="11189" y="11125"/>
                    <a:pt x="10910" y="11404"/>
                    <a:pt x="10566" y="11404"/>
                  </a:cubicBezTo>
                  <a:lnTo>
                    <a:pt x="7223" y="11404"/>
                  </a:lnTo>
                  <a:cubicBezTo>
                    <a:pt x="6879" y="11404"/>
                    <a:pt x="6600" y="11125"/>
                    <a:pt x="6600" y="10780"/>
                  </a:cubicBezTo>
                  <a:lnTo>
                    <a:pt x="6600" y="7274"/>
                  </a:lnTo>
                  <a:cubicBezTo>
                    <a:pt x="6600" y="6930"/>
                    <a:pt x="6879" y="6650"/>
                    <a:pt x="7223" y="6650"/>
                  </a:cubicBezTo>
                  <a:close/>
                  <a:moveTo>
                    <a:pt x="1681" y="0"/>
                  </a:moveTo>
                  <a:cubicBezTo>
                    <a:pt x="1231" y="0"/>
                    <a:pt x="809" y="175"/>
                    <a:pt x="493" y="493"/>
                  </a:cubicBezTo>
                  <a:cubicBezTo>
                    <a:pt x="174" y="810"/>
                    <a:pt x="0" y="1233"/>
                    <a:pt x="0" y="1681"/>
                  </a:cubicBezTo>
                  <a:cubicBezTo>
                    <a:pt x="0" y="2608"/>
                    <a:pt x="755" y="3363"/>
                    <a:pt x="1681" y="3363"/>
                  </a:cubicBezTo>
                  <a:lnTo>
                    <a:pt x="7404" y="3363"/>
                  </a:lnTo>
                  <a:lnTo>
                    <a:pt x="7404" y="4783"/>
                  </a:lnTo>
                  <a:lnTo>
                    <a:pt x="5587" y="4783"/>
                  </a:lnTo>
                  <a:cubicBezTo>
                    <a:pt x="5139" y="4783"/>
                    <a:pt x="4773" y="5148"/>
                    <a:pt x="4773" y="5596"/>
                  </a:cubicBezTo>
                  <a:lnTo>
                    <a:pt x="4773" y="7468"/>
                  </a:lnTo>
                  <a:cubicBezTo>
                    <a:pt x="4773" y="8307"/>
                    <a:pt x="5299" y="9041"/>
                    <a:pt x="6076" y="9318"/>
                  </a:cubicBezTo>
                  <a:lnTo>
                    <a:pt x="6076" y="10780"/>
                  </a:lnTo>
                  <a:cubicBezTo>
                    <a:pt x="6076" y="11413"/>
                    <a:pt x="6590" y="11929"/>
                    <a:pt x="7223" y="11929"/>
                  </a:cubicBezTo>
                  <a:lnTo>
                    <a:pt x="10566" y="11929"/>
                  </a:lnTo>
                  <a:cubicBezTo>
                    <a:pt x="11199" y="11929"/>
                    <a:pt x="11713" y="11413"/>
                    <a:pt x="11713" y="10780"/>
                  </a:cubicBezTo>
                  <a:lnTo>
                    <a:pt x="11713" y="9318"/>
                  </a:lnTo>
                  <a:cubicBezTo>
                    <a:pt x="12490" y="9041"/>
                    <a:pt x="13014" y="8307"/>
                    <a:pt x="13014" y="7468"/>
                  </a:cubicBezTo>
                  <a:lnTo>
                    <a:pt x="13014" y="5596"/>
                  </a:lnTo>
                  <a:cubicBezTo>
                    <a:pt x="13014" y="5148"/>
                    <a:pt x="12650" y="4783"/>
                    <a:pt x="12203" y="4783"/>
                  </a:cubicBezTo>
                  <a:lnTo>
                    <a:pt x="10385" y="4783"/>
                  </a:lnTo>
                  <a:lnTo>
                    <a:pt x="10385" y="3363"/>
                  </a:lnTo>
                  <a:lnTo>
                    <a:pt x="16235" y="3363"/>
                  </a:lnTo>
                  <a:cubicBezTo>
                    <a:pt x="16684" y="3363"/>
                    <a:pt x="17106" y="3188"/>
                    <a:pt x="17425" y="2871"/>
                  </a:cubicBezTo>
                  <a:cubicBezTo>
                    <a:pt x="17741" y="2553"/>
                    <a:pt x="17916" y="2130"/>
                    <a:pt x="17916" y="1681"/>
                  </a:cubicBezTo>
                  <a:cubicBezTo>
                    <a:pt x="17916" y="754"/>
                    <a:pt x="17162" y="0"/>
                    <a:pt x="16235" y="0"/>
                  </a:cubicBezTo>
                  <a:lnTo>
                    <a:pt x="3825" y="0"/>
                  </a:lnTo>
                  <a:cubicBezTo>
                    <a:pt x="3678" y="0"/>
                    <a:pt x="3561" y="118"/>
                    <a:pt x="3561" y="263"/>
                  </a:cubicBezTo>
                  <a:cubicBezTo>
                    <a:pt x="3561" y="407"/>
                    <a:pt x="3678" y="525"/>
                    <a:pt x="3825" y="525"/>
                  </a:cubicBezTo>
                  <a:lnTo>
                    <a:pt x="16235" y="525"/>
                  </a:lnTo>
                  <a:cubicBezTo>
                    <a:pt x="16873" y="525"/>
                    <a:pt x="17391" y="1044"/>
                    <a:pt x="17391" y="1681"/>
                  </a:cubicBezTo>
                  <a:cubicBezTo>
                    <a:pt x="17391" y="1991"/>
                    <a:pt x="17271" y="2281"/>
                    <a:pt x="17052" y="2499"/>
                  </a:cubicBezTo>
                  <a:cubicBezTo>
                    <a:pt x="16835" y="2718"/>
                    <a:pt x="16544" y="2838"/>
                    <a:pt x="16235" y="2838"/>
                  </a:cubicBezTo>
                  <a:lnTo>
                    <a:pt x="1681" y="2838"/>
                  </a:lnTo>
                  <a:cubicBezTo>
                    <a:pt x="1043" y="2838"/>
                    <a:pt x="524" y="2319"/>
                    <a:pt x="524" y="1681"/>
                  </a:cubicBezTo>
                  <a:cubicBezTo>
                    <a:pt x="524" y="1373"/>
                    <a:pt x="645" y="1082"/>
                    <a:pt x="863" y="864"/>
                  </a:cubicBezTo>
                  <a:cubicBezTo>
                    <a:pt x="1082" y="645"/>
                    <a:pt x="1372" y="525"/>
                    <a:pt x="1681" y="525"/>
                  </a:cubicBezTo>
                  <a:lnTo>
                    <a:pt x="2774" y="525"/>
                  </a:lnTo>
                  <a:cubicBezTo>
                    <a:pt x="2918" y="525"/>
                    <a:pt x="3036" y="407"/>
                    <a:pt x="3036" y="263"/>
                  </a:cubicBezTo>
                  <a:cubicBezTo>
                    <a:pt x="3036" y="118"/>
                    <a:pt x="2918" y="0"/>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9"/>
            <p:cNvSpPr/>
            <p:nvPr/>
          </p:nvSpPr>
          <p:spPr>
            <a:xfrm>
              <a:off x="6864537" y="1878305"/>
              <a:ext cx="287809" cy="45251"/>
            </a:xfrm>
            <a:custGeom>
              <a:avLst/>
              <a:gdLst/>
              <a:ahLst/>
              <a:cxnLst/>
              <a:rect l="l" t="t" r="r" b="b"/>
              <a:pathLst>
                <a:path w="15818" h="2487" extrusionOk="0">
                  <a:moveTo>
                    <a:pt x="1244" y="526"/>
                  </a:moveTo>
                  <a:cubicBezTo>
                    <a:pt x="1639" y="526"/>
                    <a:pt x="1962" y="847"/>
                    <a:pt x="1962" y="1243"/>
                  </a:cubicBezTo>
                  <a:cubicBezTo>
                    <a:pt x="1962" y="1640"/>
                    <a:pt x="1639" y="1962"/>
                    <a:pt x="1244" y="1962"/>
                  </a:cubicBezTo>
                  <a:cubicBezTo>
                    <a:pt x="847" y="1962"/>
                    <a:pt x="525" y="1640"/>
                    <a:pt x="525" y="1243"/>
                  </a:cubicBezTo>
                  <a:cubicBezTo>
                    <a:pt x="525" y="847"/>
                    <a:pt x="847" y="526"/>
                    <a:pt x="1244" y="526"/>
                  </a:cubicBezTo>
                  <a:close/>
                  <a:moveTo>
                    <a:pt x="4674" y="526"/>
                  </a:moveTo>
                  <a:cubicBezTo>
                    <a:pt x="4529" y="729"/>
                    <a:pt x="4445" y="976"/>
                    <a:pt x="4445" y="1243"/>
                  </a:cubicBezTo>
                  <a:cubicBezTo>
                    <a:pt x="4445" y="1511"/>
                    <a:pt x="4529" y="1758"/>
                    <a:pt x="4674" y="1962"/>
                  </a:cubicBezTo>
                  <a:lnTo>
                    <a:pt x="2257" y="1962"/>
                  </a:lnTo>
                  <a:cubicBezTo>
                    <a:pt x="2402" y="1758"/>
                    <a:pt x="2486" y="1511"/>
                    <a:pt x="2486" y="1243"/>
                  </a:cubicBezTo>
                  <a:cubicBezTo>
                    <a:pt x="2486" y="976"/>
                    <a:pt x="2402" y="729"/>
                    <a:pt x="2257" y="526"/>
                  </a:cubicBezTo>
                  <a:close/>
                  <a:moveTo>
                    <a:pt x="5687" y="526"/>
                  </a:moveTo>
                  <a:cubicBezTo>
                    <a:pt x="6084" y="526"/>
                    <a:pt x="6406" y="847"/>
                    <a:pt x="6406" y="1243"/>
                  </a:cubicBezTo>
                  <a:cubicBezTo>
                    <a:pt x="6406" y="1640"/>
                    <a:pt x="6084" y="1962"/>
                    <a:pt x="5687" y="1962"/>
                  </a:cubicBezTo>
                  <a:cubicBezTo>
                    <a:pt x="5292" y="1962"/>
                    <a:pt x="4969" y="1640"/>
                    <a:pt x="4969" y="1243"/>
                  </a:cubicBezTo>
                  <a:cubicBezTo>
                    <a:pt x="4969" y="847"/>
                    <a:pt x="5292" y="526"/>
                    <a:pt x="5687" y="526"/>
                  </a:cubicBezTo>
                  <a:close/>
                  <a:moveTo>
                    <a:pt x="9116" y="526"/>
                  </a:moveTo>
                  <a:cubicBezTo>
                    <a:pt x="8974" y="729"/>
                    <a:pt x="8887" y="976"/>
                    <a:pt x="8887" y="1243"/>
                  </a:cubicBezTo>
                  <a:cubicBezTo>
                    <a:pt x="8887" y="1511"/>
                    <a:pt x="8974" y="1758"/>
                    <a:pt x="9116" y="1962"/>
                  </a:cubicBezTo>
                  <a:lnTo>
                    <a:pt x="6702" y="1962"/>
                  </a:lnTo>
                  <a:cubicBezTo>
                    <a:pt x="6845" y="1758"/>
                    <a:pt x="6931" y="1511"/>
                    <a:pt x="6931" y="1243"/>
                  </a:cubicBezTo>
                  <a:cubicBezTo>
                    <a:pt x="6931" y="976"/>
                    <a:pt x="6845" y="729"/>
                    <a:pt x="6702" y="526"/>
                  </a:cubicBezTo>
                  <a:close/>
                  <a:moveTo>
                    <a:pt x="10130" y="526"/>
                  </a:moveTo>
                  <a:cubicBezTo>
                    <a:pt x="10528" y="526"/>
                    <a:pt x="10848" y="847"/>
                    <a:pt x="10848" y="1243"/>
                  </a:cubicBezTo>
                  <a:cubicBezTo>
                    <a:pt x="10848" y="1640"/>
                    <a:pt x="10528" y="1962"/>
                    <a:pt x="10130" y="1962"/>
                  </a:cubicBezTo>
                  <a:cubicBezTo>
                    <a:pt x="9734" y="1962"/>
                    <a:pt x="9413" y="1640"/>
                    <a:pt x="9413" y="1243"/>
                  </a:cubicBezTo>
                  <a:cubicBezTo>
                    <a:pt x="9413" y="847"/>
                    <a:pt x="9734" y="526"/>
                    <a:pt x="10130" y="526"/>
                  </a:cubicBezTo>
                  <a:close/>
                  <a:moveTo>
                    <a:pt x="13561" y="526"/>
                  </a:moveTo>
                  <a:cubicBezTo>
                    <a:pt x="13416" y="729"/>
                    <a:pt x="13331" y="976"/>
                    <a:pt x="13331" y="1243"/>
                  </a:cubicBezTo>
                  <a:cubicBezTo>
                    <a:pt x="13331" y="1511"/>
                    <a:pt x="13416" y="1758"/>
                    <a:pt x="13561" y="1962"/>
                  </a:cubicBezTo>
                  <a:lnTo>
                    <a:pt x="11144" y="1962"/>
                  </a:lnTo>
                  <a:cubicBezTo>
                    <a:pt x="11288" y="1758"/>
                    <a:pt x="11373" y="1511"/>
                    <a:pt x="11373" y="1243"/>
                  </a:cubicBezTo>
                  <a:cubicBezTo>
                    <a:pt x="11373" y="976"/>
                    <a:pt x="11288" y="729"/>
                    <a:pt x="11144" y="526"/>
                  </a:cubicBezTo>
                  <a:close/>
                  <a:moveTo>
                    <a:pt x="14574" y="526"/>
                  </a:moveTo>
                  <a:cubicBezTo>
                    <a:pt x="14970" y="526"/>
                    <a:pt x="15293" y="847"/>
                    <a:pt x="15293" y="1243"/>
                  </a:cubicBezTo>
                  <a:cubicBezTo>
                    <a:pt x="15293" y="1640"/>
                    <a:pt x="14970" y="1962"/>
                    <a:pt x="14574" y="1962"/>
                  </a:cubicBezTo>
                  <a:cubicBezTo>
                    <a:pt x="14179" y="1962"/>
                    <a:pt x="13856" y="1640"/>
                    <a:pt x="13856" y="1243"/>
                  </a:cubicBezTo>
                  <a:cubicBezTo>
                    <a:pt x="13856" y="847"/>
                    <a:pt x="14179" y="526"/>
                    <a:pt x="14574" y="526"/>
                  </a:cubicBezTo>
                  <a:close/>
                  <a:moveTo>
                    <a:pt x="1244" y="1"/>
                  </a:moveTo>
                  <a:cubicBezTo>
                    <a:pt x="558" y="1"/>
                    <a:pt x="0" y="558"/>
                    <a:pt x="0" y="1243"/>
                  </a:cubicBezTo>
                  <a:cubicBezTo>
                    <a:pt x="0" y="1930"/>
                    <a:pt x="558" y="2487"/>
                    <a:pt x="1244" y="2487"/>
                  </a:cubicBezTo>
                  <a:lnTo>
                    <a:pt x="14574" y="2487"/>
                  </a:lnTo>
                  <a:cubicBezTo>
                    <a:pt x="15260" y="2487"/>
                    <a:pt x="15818" y="1930"/>
                    <a:pt x="15818" y="1243"/>
                  </a:cubicBezTo>
                  <a:cubicBezTo>
                    <a:pt x="15818" y="558"/>
                    <a:pt x="15260" y="1"/>
                    <a:pt x="14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7121705" y="1631180"/>
              <a:ext cx="32169" cy="32151"/>
            </a:xfrm>
            <a:custGeom>
              <a:avLst/>
              <a:gdLst/>
              <a:ahLst/>
              <a:cxnLst/>
              <a:rect l="l" t="t" r="r" b="b"/>
              <a:pathLst>
                <a:path w="1768" h="1767" extrusionOk="0">
                  <a:moveTo>
                    <a:pt x="883" y="525"/>
                  </a:moveTo>
                  <a:cubicBezTo>
                    <a:pt x="1082" y="525"/>
                    <a:pt x="1242" y="686"/>
                    <a:pt x="1242" y="884"/>
                  </a:cubicBezTo>
                  <a:cubicBezTo>
                    <a:pt x="1242" y="1081"/>
                    <a:pt x="1082" y="1241"/>
                    <a:pt x="883" y="1241"/>
                  </a:cubicBezTo>
                  <a:cubicBezTo>
                    <a:pt x="686" y="1241"/>
                    <a:pt x="526" y="1081"/>
                    <a:pt x="526" y="884"/>
                  </a:cubicBezTo>
                  <a:cubicBezTo>
                    <a:pt x="526" y="686"/>
                    <a:pt x="686" y="525"/>
                    <a:pt x="883" y="525"/>
                  </a:cubicBezTo>
                  <a:close/>
                  <a:moveTo>
                    <a:pt x="883" y="0"/>
                  </a:moveTo>
                  <a:cubicBezTo>
                    <a:pt x="396" y="0"/>
                    <a:pt x="1" y="396"/>
                    <a:pt x="1" y="884"/>
                  </a:cubicBezTo>
                  <a:cubicBezTo>
                    <a:pt x="1" y="1371"/>
                    <a:pt x="396" y="1766"/>
                    <a:pt x="883" y="1766"/>
                  </a:cubicBezTo>
                  <a:cubicBezTo>
                    <a:pt x="1370" y="1766"/>
                    <a:pt x="1767" y="1371"/>
                    <a:pt x="1767" y="884"/>
                  </a:cubicBezTo>
                  <a:cubicBezTo>
                    <a:pt x="1767" y="396"/>
                    <a:pt x="1370" y="0"/>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7083077" y="1631180"/>
              <a:ext cx="32132" cy="32151"/>
            </a:xfrm>
            <a:custGeom>
              <a:avLst/>
              <a:gdLst/>
              <a:ahLst/>
              <a:cxnLst/>
              <a:rect l="l" t="t" r="r" b="b"/>
              <a:pathLst>
                <a:path w="1766" h="1767" extrusionOk="0">
                  <a:moveTo>
                    <a:pt x="883" y="525"/>
                  </a:moveTo>
                  <a:cubicBezTo>
                    <a:pt x="1081" y="525"/>
                    <a:pt x="1241" y="686"/>
                    <a:pt x="1241" y="884"/>
                  </a:cubicBezTo>
                  <a:cubicBezTo>
                    <a:pt x="1241" y="1081"/>
                    <a:pt x="1081" y="1241"/>
                    <a:pt x="883" y="1241"/>
                  </a:cubicBezTo>
                  <a:cubicBezTo>
                    <a:pt x="684" y="1241"/>
                    <a:pt x="524" y="1081"/>
                    <a:pt x="524" y="884"/>
                  </a:cubicBezTo>
                  <a:cubicBezTo>
                    <a:pt x="524" y="686"/>
                    <a:pt x="684" y="525"/>
                    <a:pt x="883" y="525"/>
                  </a:cubicBezTo>
                  <a:close/>
                  <a:moveTo>
                    <a:pt x="883" y="0"/>
                  </a:moveTo>
                  <a:cubicBezTo>
                    <a:pt x="396" y="0"/>
                    <a:pt x="0" y="396"/>
                    <a:pt x="0" y="884"/>
                  </a:cubicBezTo>
                  <a:cubicBezTo>
                    <a:pt x="0" y="1371"/>
                    <a:pt x="396" y="1766"/>
                    <a:pt x="883" y="1766"/>
                  </a:cubicBezTo>
                  <a:cubicBezTo>
                    <a:pt x="1370" y="1766"/>
                    <a:pt x="1765" y="1371"/>
                    <a:pt x="1765" y="884"/>
                  </a:cubicBezTo>
                  <a:cubicBezTo>
                    <a:pt x="1765" y="396"/>
                    <a:pt x="1370" y="0"/>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49"/>
          <p:cNvGrpSpPr/>
          <p:nvPr/>
        </p:nvGrpSpPr>
        <p:grpSpPr>
          <a:xfrm>
            <a:off x="7710146" y="3197315"/>
            <a:ext cx="205458" cy="326018"/>
            <a:chOff x="4749459" y="2099865"/>
            <a:chExt cx="205458" cy="326018"/>
          </a:xfrm>
        </p:grpSpPr>
        <p:sp>
          <p:nvSpPr>
            <p:cNvPr id="881" name="Google Shape;881;p49"/>
            <p:cNvSpPr/>
            <p:nvPr/>
          </p:nvSpPr>
          <p:spPr>
            <a:xfrm>
              <a:off x="4749459" y="2099865"/>
              <a:ext cx="205458" cy="326018"/>
            </a:xfrm>
            <a:custGeom>
              <a:avLst/>
              <a:gdLst/>
              <a:ahLst/>
              <a:cxnLst/>
              <a:rect l="l" t="t" r="r" b="b"/>
              <a:pathLst>
                <a:path w="11292" h="17918" extrusionOk="0">
                  <a:moveTo>
                    <a:pt x="8215" y="7327"/>
                  </a:moveTo>
                  <a:lnTo>
                    <a:pt x="8215" y="7881"/>
                  </a:lnTo>
                  <a:cubicBezTo>
                    <a:pt x="8215" y="8069"/>
                    <a:pt x="8062" y="8221"/>
                    <a:pt x="7874" y="8221"/>
                  </a:cubicBezTo>
                  <a:lnTo>
                    <a:pt x="2837" y="8221"/>
                  </a:lnTo>
                  <a:cubicBezTo>
                    <a:pt x="2649" y="8221"/>
                    <a:pt x="2496" y="8069"/>
                    <a:pt x="2496" y="7881"/>
                  </a:cubicBezTo>
                  <a:lnTo>
                    <a:pt x="2496" y="7327"/>
                  </a:lnTo>
                  <a:close/>
                  <a:moveTo>
                    <a:pt x="3557" y="8746"/>
                  </a:moveTo>
                  <a:lnTo>
                    <a:pt x="3557" y="9616"/>
                  </a:lnTo>
                  <a:cubicBezTo>
                    <a:pt x="3557" y="9685"/>
                    <a:pt x="3529" y="9751"/>
                    <a:pt x="3480" y="9801"/>
                  </a:cubicBezTo>
                  <a:lnTo>
                    <a:pt x="2019" y="11262"/>
                  </a:lnTo>
                  <a:cubicBezTo>
                    <a:pt x="1969" y="11312"/>
                    <a:pt x="1941" y="11379"/>
                    <a:pt x="1941" y="11447"/>
                  </a:cubicBezTo>
                  <a:lnTo>
                    <a:pt x="1941" y="12104"/>
                  </a:lnTo>
                  <a:cubicBezTo>
                    <a:pt x="1856" y="12091"/>
                    <a:pt x="1769" y="12083"/>
                    <a:pt x="1679" y="12083"/>
                  </a:cubicBezTo>
                  <a:cubicBezTo>
                    <a:pt x="1590" y="12083"/>
                    <a:pt x="1502" y="12091"/>
                    <a:pt x="1416" y="12104"/>
                  </a:cubicBezTo>
                  <a:lnTo>
                    <a:pt x="1416" y="11231"/>
                  </a:lnTo>
                  <a:cubicBezTo>
                    <a:pt x="1416" y="11161"/>
                    <a:pt x="1445" y="11094"/>
                    <a:pt x="1494" y="11045"/>
                  </a:cubicBezTo>
                  <a:lnTo>
                    <a:pt x="2956" y="9584"/>
                  </a:lnTo>
                  <a:cubicBezTo>
                    <a:pt x="3004" y="9534"/>
                    <a:pt x="3032" y="9467"/>
                    <a:pt x="3032" y="9399"/>
                  </a:cubicBezTo>
                  <a:lnTo>
                    <a:pt x="3032" y="8746"/>
                  </a:lnTo>
                  <a:close/>
                  <a:moveTo>
                    <a:pt x="5827" y="8746"/>
                  </a:moveTo>
                  <a:lnTo>
                    <a:pt x="5827" y="9881"/>
                  </a:lnTo>
                  <a:cubicBezTo>
                    <a:pt x="5827" y="9951"/>
                    <a:pt x="5799" y="10016"/>
                    <a:pt x="5749" y="10066"/>
                  </a:cubicBezTo>
                  <a:lnTo>
                    <a:pt x="4880" y="10937"/>
                  </a:lnTo>
                  <a:cubicBezTo>
                    <a:pt x="4830" y="10985"/>
                    <a:pt x="4803" y="11052"/>
                    <a:pt x="4803" y="11122"/>
                  </a:cubicBezTo>
                  <a:lnTo>
                    <a:pt x="4803" y="14581"/>
                  </a:lnTo>
                  <a:cubicBezTo>
                    <a:pt x="4717" y="14568"/>
                    <a:pt x="4629" y="14561"/>
                    <a:pt x="4540" y="14561"/>
                  </a:cubicBezTo>
                  <a:cubicBezTo>
                    <a:pt x="4451" y="14561"/>
                    <a:pt x="4363" y="14568"/>
                    <a:pt x="4278" y="14581"/>
                  </a:cubicBezTo>
                  <a:lnTo>
                    <a:pt x="4278" y="10905"/>
                  </a:lnTo>
                  <a:cubicBezTo>
                    <a:pt x="4278" y="10835"/>
                    <a:pt x="4305" y="10768"/>
                    <a:pt x="4355" y="10719"/>
                  </a:cubicBezTo>
                  <a:lnTo>
                    <a:pt x="5226" y="9849"/>
                  </a:lnTo>
                  <a:cubicBezTo>
                    <a:pt x="5274" y="9800"/>
                    <a:pt x="5302" y="9732"/>
                    <a:pt x="5302" y="9663"/>
                  </a:cubicBezTo>
                  <a:lnTo>
                    <a:pt x="5302" y="8746"/>
                  </a:lnTo>
                  <a:close/>
                  <a:moveTo>
                    <a:pt x="1679" y="12608"/>
                  </a:moveTo>
                  <a:cubicBezTo>
                    <a:pt x="2315" y="12608"/>
                    <a:pt x="2832" y="13126"/>
                    <a:pt x="2832" y="13761"/>
                  </a:cubicBezTo>
                  <a:cubicBezTo>
                    <a:pt x="2832" y="14398"/>
                    <a:pt x="2315" y="14916"/>
                    <a:pt x="1679" y="14916"/>
                  </a:cubicBezTo>
                  <a:cubicBezTo>
                    <a:pt x="1043" y="14916"/>
                    <a:pt x="525" y="14398"/>
                    <a:pt x="525" y="13761"/>
                  </a:cubicBezTo>
                  <a:cubicBezTo>
                    <a:pt x="525" y="13126"/>
                    <a:pt x="1043" y="12608"/>
                    <a:pt x="1679" y="12608"/>
                  </a:cubicBezTo>
                  <a:close/>
                  <a:moveTo>
                    <a:pt x="4540" y="15086"/>
                  </a:moveTo>
                  <a:cubicBezTo>
                    <a:pt x="5177" y="15086"/>
                    <a:pt x="5694" y="15604"/>
                    <a:pt x="5694" y="16239"/>
                  </a:cubicBezTo>
                  <a:cubicBezTo>
                    <a:pt x="5694" y="16876"/>
                    <a:pt x="5177" y="17392"/>
                    <a:pt x="4540" y="17392"/>
                  </a:cubicBezTo>
                  <a:cubicBezTo>
                    <a:pt x="3905" y="17392"/>
                    <a:pt x="3387" y="16876"/>
                    <a:pt x="3387" y="16239"/>
                  </a:cubicBezTo>
                  <a:cubicBezTo>
                    <a:pt x="3387" y="15604"/>
                    <a:pt x="3905" y="15086"/>
                    <a:pt x="4540" y="15086"/>
                  </a:cubicBezTo>
                  <a:close/>
                  <a:moveTo>
                    <a:pt x="9613" y="15086"/>
                  </a:moveTo>
                  <a:cubicBezTo>
                    <a:pt x="10249" y="15086"/>
                    <a:pt x="10767" y="15604"/>
                    <a:pt x="10767" y="16239"/>
                  </a:cubicBezTo>
                  <a:cubicBezTo>
                    <a:pt x="10767" y="16876"/>
                    <a:pt x="10249" y="17392"/>
                    <a:pt x="9613" y="17392"/>
                  </a:cubicBezTo>
                  <a:cubicBezTo>
                    <a:pt x="8978" y="17392"/>
                    <a:pt x="8460" y="16876"/>
                    <a:pt x="8460" y="16239"/>
                  </a:cubicBezTo>
                  <a:cubicBezTo>
                    <a:pt x="8460" y="15604"/>
                    <a:pt x="8978" y="15086"/>
                    <a:pt x="9613" y="15086"/>
                  </a:cubicBezTo>
                  <a:close/>
                  <a:moveTo>
                    <a:pt x="2782" y="1"/>
                  </a:moveTo>
                  <a:cubicBezTo>
                    <a:pt x="1780" y="1"/>
                    <a:pt x="931" y="718"/>
                    <a:pt x="763" y="1706"/>
                  </a:cubicBezTo>
                  <a:lnTo>
                    <a:pt x="653" y="2357"/>
                  </a:lnTo>
                  <a:cubicBezTo>
                    <a:pt x="629" y="2500"/>
                    <a:pt x="725" y="2635"/>
                    <a:pt x="868" y="2660"/>
                  </a:cubicBezTo>
                  <a:cubicBezTo>
                    <a:pt x="882" y="2663"/>
                    <a:pt x="897" y="2664"/>
                    <a:pt x="911" y="2664"/>
                  </a:cubicBezTo>
                  <a:cubicBezTo>
                    <a:pt x="1037" y="2664"/>
                    <a:pt x="1148" y="2573"/>
                    <a:pt x="1170" y="2445"/>
                  </a:cubicBezTo>
                  <a:lnTo>
                    <a:pt x="1281" y="1794"/>
                  </a:lnTo>
                  <a:cubicBezTo>
                    <a:pt x="1406" y="1059"/>
                    <a:pt x="2036" y="526"/>
                    <a:pt x="2782" y="526"/>
                  </a:cubicBezTo>
                  <a:lnTo>
                    <a:pt x="7929" y="526"/>
                  </a:lnTo>
                  <a:cubicBezTo>
                    <a:pt x="8674" y="526"/>
                    <a:pt x="9306" y="1059"/>
                    <a:pt x="9430" y="1794"/>
                  </a:cubicBezTo>
                  <a:lnTo>
                    <a:pt x="9979" y="5024"/>
                  </a:lnTo>
                  <a:cubicBezTo>
                    <a:pt x="10054" y="5467"/>
                    <a:pt x="9932" y="5918"/>
                    <a:pt x="9642" y="6262"/>
                  </a:cubicBezTo>
                  <a:cubicBezTo>
                    <a:pt x="9351" y="6605"/>
                    <a:pt x="8927" y="6802"/>
                    <a:pt x="8478" y="6802"/>
                  </a:cubicBezTo>
                  <a:lnTo>
                    <a:pt x="2234" y="6802"/>
                  </a:lnTo>
                  <a:cubicBezTo>
                    <a:pt x="1785" y="6802"/>
                    <a:pt x="1361" y="6605"/>
                    <a:pt x="1069" y="6262"/>
                  </a:cubicBezTo>
                  <a:cubicBezTo>
                    <a:pt x="780" y="5918"/>
                    <a:pt x="656" y="5467"/>
                    <a:pt x="732" y="5024"/>
                  </a:cubicBezTo>
                  <a:lnTo>
                    <a:pt x="998" y="3458"/>
                  </a:lnTo>
                  <a:cubicBezTo>
                    <a:pt x="1022" y="3316"/>
                    <a:pt x="926" y="3180"/>
                    <a:pt x="783" y="3156"/>
                  </a:cubicBezTo>
                  <a:cubicBezTo>
                    <a:pt x="769" y="3153"/>
                    <a:pt x="754" y="3152"/>
                    <a:pt x="740" y="3152"/>
                  </a:cubicBezTo>
                  <a:cubicBezTo>
                    <a:pt x="613" y="3152"/>
                    <a:pt x="502" y="3243"/>
                    <a:pt x="480" y="3371"/>
                  </a:cubicBezTo>
                  <a:lnTo>
                    <a:pt x="214" y="4936"/>
                  </a:lnTo>
                  <a:cubicBezTo>
                    <a:pt x="113" y="5532"/>
                    <a:pt x="278" y="6138"/>
                    <a:pt x="669" y="6600"/>
                  </a:cubicBezTo>
                  <a:cubicBezTo>
                    <a:pt x="1002" y="6994"/>
                    <a:pt x="1466" y="7244"/>
                    <a:pt x="1971" y="7309"/>
                  </a:cubicBezTo>
                  <a:lnTo>
                    <a:pt x="1971" y="7882"/>
                  </a:lnTo>
                  <a:cubicBezTo>
                    <a:pt x="1971" y="8242"/>
                    <a:pt x="2193" y="8552"/>
                    <a:pt x="2507" y="8681"/>
                  </a:cubicBezTo>
                  <a:lnTo>
                    <a:pt x="2507" y="9289"/>
                  </a:lnTo>
                  <a:lnTo>
                    <a:pt x="1122" y="10674"/>
                  </a:lnTo>
                  <a:cubicBezTo>
                    <a:pt x="976" y="10820"/>
                    <a:pt x="893" y="11023"/>
                    <a:pt x="893" y="11231"/>
                  </a:cubicBezTo>
                  <a:lnTo>
                    <a:pt x="893" y="12280"/>
                  </a:lnTo>
                  <a:cubicBezTo>
                    <a:pt x="362" y="12563"/>
                    <a:pt x="0" y="13121"/>
                    <a:pt x="0" y="13762"/>
                  </a:cubicBezTo>
                  <a:cubicBezTo>
                    <a:pt x="0" y="14688"/>
                    <a:pt x="754" y="15441"/>
                    <a:pt x="1679" y="15441"/>
                  </a:cubicBezTo>
                  <a:cubicBezTo>
                    <a:pt x="2604" y="15441"/>
                    <a:pt x="3357" y="14688"/>
                    <a:pt x="3357" y="13762"/>
                  </a:cubicBezTo>
                  <a:cubicBezTo>
                    <a:pt x="3357" y="13121"/>
                    <a:pt x="2996" y="12563"/>
                    <a:pt x="2466" y="12280"/>
                  </a:cubicBezTo>
                  <a:lnTo>
                    <a:pt x="2466" y="11557"/>
                  </a:lnTo>
                  <a:lnTo>
                    <a:pt x="3851" y="10172"/>
                  </a:lnTo>
                  <a:cubicBezTo>
                    <a:pt x="4000" y="10023"/>
                    <a:pt x="4082" y="9826"/>
                    <a:pt x="4082" y="9616"/>
                  </a:cubicBezTo>
                  <a:lnTo>
                    <a:pt x="4082" y="8746"/>
                  </a:lnTo>
                  <a:lnTo>
                    <a:pt x="4777" y="8746"/>
                  </a:lnTo>
                  <a:lnTo>
                    <a:pt x="4777" y="9554"/>
                  </a:lnTo>
                  <a:lnTo>
                    <a:pt x="3983" y="10348"/>
                  </a:lnTo>
                  <a:cubicBezTo>
                    <a:pt x="3835" y="10496"/>
                    <a:pt x="3753" y="10694"/>
                    <a:pt x="3753" y="10905"/>
                  </a:cubicBezTo>
                  <a:lnTo>
                    <a:pt x="3753" y="14758"/>
                  </a:lnTo>
                  <a:cubicBezTo>
                    <a:pt x="3223" y="15041"/>
                    <a:pt x="2862" y="15598"/>
                    <a:pt x="2862" y="16239"/>
                  </a:cubicBezTo>
                  <a:cubicBezTo>
                    <a:pt x="2862" y="17164"/>
                    <a:pt x="3615" y="17917"/>
                    <a:pt x="4540" y="17917"/>
                  </a:cubicBezTo>
                  <a:cubicBezTo>
                    <a:pt x="5466" y="17917"/>
                    <a:pt x="6219" y="17164"/>
                    <a:pt x="6219" y="16239"/>
                  </a:cubicBezTo>
                  <a:cubicBezTo>
                    <a:pt x="6219" y="15598"/>
                    <a:pt x="5857" y="15041"/>
                    <a:pt x="5328" y="14758"/>
                  </a:cubicBezTo>
                  <a:lnTo>
                    <a:pt x="5328" y="11230"/>
                  </a:lnTo>
                  <a:lnTo>
                    <a:pt x="6121" y="10438"/>
                  </a:lnTo>
                  <a:cubicBezTo>
                    <a:pt x="6270" y="10289"/>
                    <a:pt x="6352" y="10091"/>
                    <a:pt x="6352" y="9881"/>
                  </a:cubicBezTo>
                  <a:lnTo>
                    <a:pt x="6352" y="8746"/>
                  </a:lnTo>
                  <a:lnTo>
                    <a:pt x="6721" y="8746"/>
                  </a:lnTo>
                  <a:lnTo>
                    <a:pt x="6721" y="14134"/>
                  </a:lnTo>
                  <a:cubicBezTo>
                    <a:pt x="6721" y="14342"/>
                    <a:pt x="6805" y="14544"/>
                    <a:pt x="6951" y="14690"/>
                  </a:cubicBezTo>
                  <a:lnTo>
                    <a:pt x="8009" y="15747"/>
                  </a:lnTo>
                  <a:cubicBezTo>
                    <a:pt x="7961" y="15903"/>
                    <a:pt x="7935" y="16068"/>
                    <a:pt x="7935" y="16239"/>
                  </a:cubicBezTo>
                  <a:cubicBezTo>
                    <a:pt x="7935" y="17164"/>
                    <a:pt x="8688" y="17917"/>
                    <a:pt x="9613" y="17917"/>
                  </a:cubicBezTo>
                  <a:cubicBezTo>
                    <a:pt x="10539" y="17917"/>
                    <a:pt x="11292" y="17164"/>
                    <a:pt x="11292" y="16239"/>
                  </a:cubicBezTo>
                  <a:cubicBezTo>
                    <a:pt x="11292" y="15314"/>
                    <a:pt x="10539" y="14561"/>
                    <a:pt x="9613" y="14561"/>
                  </a:cubicBezTo>
                  <a:cubicBezTo>
                    <a:pt x="9442" y="14561"/>
                    <a:pt x="9277" y="14587"/>
                    <a:pt x="9122" y="14634"/>
                  </a:cubicBezTo>
                  <a:lnTo>
                    <a:pt x="8295" y="13808"/>
                  </a:lnTo>
                  <a:lnTo>
                    <a:pt x="8295" y="12870"/>
                  </a:lnTo>
                  <a:cubicBezTo>
                    <a:pt x="8295" y="12726"/>
                    <a:pt x="8177" y="12608"/>
                    <a:pt x="8032" y="12608"/>
                  </a:cubicBezTo>
                  <a:cubicBezTo>
                    <a:pt x="7887" y="12608"/>
                    <a:pt x="7770" y="12726"/>
                    <a:pt x="7770" y="12870"/>
                  </a:cubicBezTo>
                  <a:lnTo>
                    <a:pt x="7770" y="13917"/>
                  </a:lnTo>
                  <a:cubicBezTo>
                    <a:pt x="7770" y="13986"/>
                    <a:pt x="7798" y="14052"/>
                    <a:pt x="7847" y="14102"/>
                  </a:cubicBezTo>
                  <a:lnTo>
                    <a:pt x="8627" y="14883"/>
                  </a:lnTo>
                  <a:cubicBezTo>
                    <a:pt x="8485" y="14986"/>
                    <a:pt x="8360" y="15111"/>
                    <a:pt x="8257" y="15253"/>
                  </a:cubicBezTo>
                  <a:lnTo>
                    <a:pt x="7322" y="14320"/>
                  </a:lnTo>
                  <a:cubicBezTo>
                    <a:pt x="7273" y="14271"/>
                    <a:pt x="7246" y="14203"/>
                    <a:pt x="7246" y="14134"/>
                  </a:cubicBezTo>
                  <a:lnTo>
                    <a:pt x="7246" y="8746"/>
                  </a:lnTo>
                  <a:lnTo>
                    <a:pt x="7770" y="8746"/>
                  </a:lnTo>
                  <a:lnTo>
                    <a:pt x="7770" y="11820"/>
                  </a:lnTo>
                  <a:cubicBezTo>
                    <a:pt x="7770" y="11965"/>
                    <a:pt x="7887" y="12083"/>
                    <a:pt x="8032" y="12083"/>
                  </a:cubicBezTo>
                  <a:cubicBezTo>
                    <a:pt x="8177" y="12083"/>
                    <a:pt x="8295" y="11965"/>
                    <a:pt x="8295" y="11820"/>
                  </a:cubicBezTo>
                  <a:lnTo>
                    <a:pt x="8295" y="8637"/>
                  </a:lnTo>
                  <a:cubicBezTo>
                    <a:pt x="8560" y="8489"/>
                    <a:pt x="8740" y="8206"/>
                    <a:pt x="8740" y="7881"/>
                  </a:cubicBezTo>
                  <a:lnTo>
                    <a:pt x="8740" y="7309"/>
                  </a:lnTo>
                  <a:cubicBezTo>
                    <a:pt x="9245" y="7244"/>
                    <a:pt x="9710" y="6994"/>
                    <a:pt x="10042" y="6600"/>
                  </a:cubicBezTo>
                  <a:cubicBezTo>
                    <a:pt x="10433" y="6138"/>
                    <a:pt x="10598" y="5532"/>
                    <a:pt x="10497" y="4936"/>
                  </a:cubicBezTo>
                  <a:lnTo>
                    <a:pt x="9948" y="1706"/>
                  </a:lnTo>
                  <a:cubicBezTo>
                    <a:pt x="9781" y="718"/>
                    <a:pt x="8930" y="1"/>
                    <a:pt x="7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4803389" y="2132162"/>
              <a:ext cx="87045" cy="39156"/>
            </a:xfrm>
            <a:custGeom>
              <a:avLst/>
              <a:gdLst/>
              <a:ahLst/>
              <a:cxnLst/>
              <a:rect l="l" t="t" r="r" b="b"/>
              <a:pathLst>
                <a:path w="4784" h="2152" extrusionOk="0">
                  <a:moveTo>
                    <a:pt x="3708" y="525"/>
                  </a:moveTo>
                  <a:cubicBezTo>
                    <a:pt x="4011" y="525"/>
                    <a:pt x="4258" y="772"/>
                    <a:pt x="4258" y="1075"/>
                  </a:cubicBezTo>
                  <a:cubicBezTo>
                    <a:pt x="4258" y="1379"/>
                    <a:pt x="4011" y="1626"/>
                    <a:pt x="3708" y="1626"/>
                  </a:cubicBezTo>
                  <a:lnTo>
                    <a:pt x="1075" y="1626"/>
                  </a:lnTo>
                  <a:cubicBezTo>
                    <a:pt x="772" y="1626"/>
                    <a:pt x="525" y="1379"/>
                    <a:pt x="525" y="1075"/>
                  </a:cubicBezTo>
                  <a:cubicBezTo>
                    <a:pt x="525" y="772"/>
                    <a:pt x="772" y="525"/>
                    <a:pt x="1075" y="525"/>
                  </a:cubicBezTo>
                  <a:close/>
                  <a:moveTo>
                    <a:pt x="1075" y="0"/>
                  </a:moveTo>
                  <a:cubicBezTo>
                    <a:pt x="482" y="0"/>
                    <a:pt x="0" y="483"/>
                    <a:pt x="0" y="1075"/>
                  </a:cubicBezTo>
                  <a:cubicBezTo>
                    <a:pt x="0" y="1669"/>
                    <a:pt x="482" y="2151"/>
                    <a:pt x="1075" y="2151"/>
                  </a:cubicBezTo>
                  <a:lnTo>
                    <a:pt x="3708" y="2151"/>
                  </a:lnTo>
                  <a:cubicBezTo>
                    <a:pt x="4301" y="2151"/>
                    <a:pt x="4783" y="1669"/>
                    <a:pt x="4783" y="1075"/>
                  </a:cubicBezTo>
                  <a:cubicBezTo>
                    <a:pt x="4783" y="483"/>
                    <a:pt x="4301" y="0"/>
                    <a:pt x="3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49"/>
          <p:cNvGrpSpPr/>
          <p:nvPr/>
        </p:nvGrpSpPr>
        <p:grpSpPr>
          <a:xfrm>
            <a:off x="1168145" y="1749507"/>
            <a:ext cx="326000" cy="316193"/>
            <a:chOff x="3613145" y="2604595"/>
            <a:chExt cx="326000" cy="316193"/>
          </a:xfrm>
        </p:grpSpPr>
        <p:sp>
          <p:nvSpPr>
            <p:cNvPr id="884" name="Google Shape;884;p49"/>
            <p:cNvSpPr/>
            <p:nvPr/>
          </p:nvSpPr>
          <p:spPr>
            <a:xfrm>
              <a:off x="3613145" y="2604595"/>
              <a:ext cx="326000" cy="316193"/>
            </a:xfrm>
            <a:custGeom>
              <a:avLst/>
              <a:gdLst/>
              <a:ahLst/>
              <a:cxnLst/>
              <a:rect l="l" t="t" r="r" b="b"/>
              <a:pathLst>
                <a:path w="17917" h="17378" extrusionOk="0">
                  <a:moveTo>
                    <a:pt x="11797" y="14318"/>
                  </a:moveTo>
                  <a:lnTo>
                    <a:pt x="11797" y="14794"/>
                  </a:lnTo>
                  <a:lnTo>
                    <a:pt x="6121" y="14794"/>
                  </a:lnTo>
                  <a:lnTo>
                    <a:pt x="6121" y="14318"/>
                  </a:lnTo>
                  <a:close/>
                  <a:moveTo>
                    <a:pt x="12866" y="15319"/>
                  </a:moveTo>
                  <a:cubicBezTo>
                    <a:pt x="13288" y="15319"/>
                    <a:pt x="13633" y="15664"/>
                    <a:pt x="13633" y="16087"/>
                  </a:cubicBezTo>
                  <a:cubicBezTo>
                    <a:pt x="13633" y="16291"/>
                    <a:pt x="13552" y="16483"/>
                    <a:pt x="13408" y="16628"/>
                  </a:cubicBezTo>
                  <a:cubicBezTo>
                    <a:pt x="13264" y="16773"/>
                    <a:pt x="13070" y="16853"/>
                    <a:pt x="12866" y="16853"/>
                  </a:cubicBezTo>
                  <a:lnTo>
                    <a:pt x="5051" y="16853"/>
                  </a:lnTo>
                  <a:cubicBezTo>
                    <a:pt x="4628" y="16853"/>
                    <a:pt x="4285" y="16509"/>
                    <a:pt x="4285" y="16087"/>
                  </a:cubicBezTo>
                  <a:cubicBezTo>
                    <a:pt x="4285" y="15881"/>
                    <a:pt x="4365" y="15689"/>
                    <a:pt x="4508" y="15545"/>
                  </a:cubicBezTo>
                  <a:cubicBezTo>
                    <a:pt x="4653" y="15400"/>
                    <a:pt x="4847" y="15319"/>
                    <a:pt x="5051" y="15319"/>
                  </a:cubicBezTo>
                  <a:close/>
                  <a:moveTo>
                    <a:pt x="2829" y="0"/>
                  </a:moveTo>
                  <a:cubicBezTo>
                    <a:pt x="1269" y="0"/>
                    <a:pt x="1" y="1270"/>
                    <a:pt x="1" y="2830"/>
                  </a:cubicBezTo>
                  <a:lnTo>
                    <a:pt x="1" y="11489"/>
                  </a:lnTo>
                  <a:cubicBezTo>
                    <a:pt x="1" y="13048"/>
                    <a:pt x="1269" y="14318"/>
                    <a:pt x="2829" y="14318"/>
                  </a:cubicBezTo>
                  <a:lnTo>
                    <a:pt x="5596" y="14318"/>
                  </a:lnTo>
                  <a:lnTo>
                    <a:pt x="5596" y="14794"/>
                  </a:lnTo>
                  <a:lnTo>
                    <a:pt x="5051" y="14794"/>
                  </a:lnTo>
                  <a:cubicBezTo>
                    <a:pt x="4707" y="14794"/>
                    <a:pt x="4382" y="14929"/>
                    <a:pt x="4138" y="15173"/>
                  </a:cubicBezTo>
                  <a:cubicBezTo>
                    <a:pt x="3894" y="15417"/>
                    <a:pt x="3759" y="15741"/>
                    <a:pt x="3759" y="16087"/>
                  </a:cubicBezTo>
                  <a:cubicBezTo>
                    <a:pt x="3759" y="16798"/>
                    <a:pt x="4338" y="17378"/>
                    <a:pt x="5051" y="17378"/>
                  </a:cubicBezTo>
                  <a:lnTo>
                    <a:pt x="12866" y="17378"/>
                  </a:lnTo>
                  <a:cubicBezTo>
                    <a:pt x="13210" y="17378"/>
                    <a:pt x="13534" y="17244"/>
                    <a:pt x="13779" y="17000"/>
                  </a:cubicBezTo>
                  <a:cubicBezTo>
                    <a:pt x="14023" y="16755"/>
                    <a:pt x="14157" y="16431"/>
                    <a:pt x="14157" y="16087"/>
                  </a:cubicBezTo>
                  <a:cubicBezTo>
                    <a:pt x="14157" y="15374"/>
                    <a:pt x="13578" y="14794"/>
                    <a:pt x="12866" y="14794"/>
                  </a:cubicBezTo>
                  <a:lnTo>
                    <a:pt x="12320" y="14794"/>
                  </a:lnTo>
                  <a:lnTo>
                    <a:pt x="12320" y="14318"/>
                  </a:lnTo>
                  <a:lnTo>
                    <a:pt x="15088" y="14318"/>
                  </a:lnTo>
                  <a:cubicBezTo>
                    <a:pt x="15125" y="14318"/>
                    <a:pt x="15162" y="14317"/>
                    <a:pt x="15198" y="14316"/>
                  </a:cubicBezTo>
                  <a:cubicBezTo>
                    <a:pt x="15343" y="14310"/>
                    <a:pt x="15455" y="14187"/>
                    <a:pt x="15449" y="14042"/>
                  </a:cubicBezTo>
                  <a:cubicBezTo>
                    <a:pt x="15443" y="13901"/>
                    <a:pt x="15327" y="13790"/>
                    <a:pt x="15187" y="13790"/>
                  </a:cubicBezTo>
                  <a:cubicBezTo>
                    <a:pt x="15183" y="13790"/>
                    <a:pt x="15180" y="13790"/>
                    <a:pt x="15176" y="13791"/>
                  </a:cubicBezTo>
                  <a:cubicBezTo>
                    <a:pt x="15146" y="13792"/>
                    <a:pt x="15117" y="13793"/>
                    <a:pt x="15088" y="13793"/>
                  </a:cubicBezTo>
                  <a:lnTo>
                    <a:pt x="2829" y="13793"/>
                  </a:lnTo>
                  <a:cubicBezTo>
                    <a:pt x="1559" y="13793"/>
                    <a:pt x="524" y="12760"/>
                    <a:pt x="524" y="11489"/>
                  </a:cubicBezTo>
                  <a:lnTo>
                    <a:pt x="524" y="2830"/>
                  </a:lnTo>
                  <a:cubicBezTo>
                    <a:pt x="524" y="1559"/>
                    <a:pt x="1559" y="525"/>
                    <a:pt x="2829" y="525"/>
                  </a:cubicBezTo>
                  <a:lnTo>
                    <a:pt x="15088" y="525"/>
                  </a:lnTo>
                  <a:cubicBezTo>
                    <a:pt x="16358" y="525"/>
                    <a:pt x="17392" y="1559"/>
                    <a:pt x="17392" y="2830"/>
                  </a:cubicBezTo>
                  <a:lnTo>
                    <a:pt x="17392" y="11489"/>
                  </a:lnTo>
                  <a:cubicBezTo>
                    <a:pt x="17392" y="12381"/>
                    <a:pt x="16893" y="13175"/>
                    <a:pt x="16090" y="13564"/>
                  </a:cubicBezTo>
                  <a:cubicBezTo>
                    <a:pt x="15960" y="13627"/>
                    <a:pt x="15905" y="13785"/>
                    <a:pt x="15968" y="13914"/>
                  </a:cubicBezTo>
                  <a:cubicBezTo>
                    <a:pt x="16013" y="14008"/>
                    <a:pt x="16107" y="14063"/>
                    <a:pt x="16205" y="14063"/>
                  </a:cubicBezTo>
                  <a:cubicBezTo>
                    <a:pt x="16243" y="14063"/>
                    <a:pt x="16282" y="14054"/>
                    <a:pt x="16319" y="14036"/>
                  </a:cubicBezTo>
                  <a:cubicBezTo>
                    <a:pt x="17289" y="13566"/>
                    <a:pt x="17916" y="12567"/>
                    <a:pt x="17916" y="11489"/>
                  </a:cubicBezTo>
                  <a:lnTo>
                    <a:pt x="17916" y="2830"/>
                  </a:lnTo>
                  <a:cubicBezTo>
                    <a:pt x="17916" y="1270"/>
                    <a:pt x="16648" y="0"/>
                    <a:pt x="15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3639109" y="2630541"/>
              <a:ext cx="274071" cy="208624"/>
            </a:xfrm>
            <a:custGeom>
              <a:avLst/>
              <a:gdLst/>
              <a:ahLst/>
              <a:cxnLst/>
              <a:rect l="l" t="t" r="r" b="b"/>
              <a:pathLst>
                <a:path w="15063" h="11466" extrusionOk="0">
                  <a:moveTo>
                    <a:pt x="1402" y="1"/>
                  </a:moveTo>
                  <a:cubicBezTo>
                    <a:pt x="630" y="1"/>
                    <a:pt x="0" y="630"/>
                    <a:pt x="0" y="1404"/>
                  </a:cubicBezTo>
                  <a:lnTo>
                    <a:pt x="0" y="2233"/>
                  </a:lnTo>
                  <a:cubicBezTo>
                    <a:pt x="0" y="2378"/>
                    <a:pt x="118" y="2495"/>
                    <a:pt x="263" y="2495"/>
                  </a:cubicBezTo>
                  <a:cubicBezTo>
                    <a:pt x="408" y="2495"/>
                    <a:pt x="525" y="2378"/>
                    <a:pt x="525" y="2233"/>
                  </a:cubicBezTo>
                  <a:lnTo>
                    <a:pt x="525" y="1404"/>
                  </a:lnTo>
                  <a:cubicBezTo>
                    <a:pt x="525" y="920"/>
                    <a:pt x="918" y="526"/>
                    <a:pt x="1402" y="526"/>
                  </a:cubicBezTo>
                  <a:lnTo>
                    <a:pt x="13661" y="526"/>
                  </a:lnTo>
                  <a:cubicBezTo>
                    <a:pt x="14144" y="526"/>
                    <a:pt x="14538" y="920"/>
                    <a:pt x="14538" y="1404"/>
                  </a:cubicBezTo>
                  <a:lnTo>
                    <a:pt x="14538" y="10063"/>
                  </a:lnTo>
                  <a:cubicBezTo>
                    <a:pt x="14538" y="10547"/>
                    <a:pt x="14144" y="10940"/>
                    <a:pt x="13661" y="10940"/>
                  </a:cubicBezTo>
                  <a:lnTo>
                    <a:pt x="1402" y="10940"/>
                  </a:lnTo>
                  <a:cubicBezTo>
                    <a:pt x="918" y="10940"/>
                    <a:pt x="525" y="10547"/>
                    <a:pt x="525" y="10063"/>
                  </a:cubicBezTo>
                  <a:lnTo>
                    <a:pt x="525" y="3283"/>
                  </a:lnTo>
                  <a:cubicBezTo>
                    <a:pt x="525" y="3138"/>
                    <a:pt x="408" y="3020"/>
                    <a:pt x="263" y="3020"/>
                  </a:cubicBezTo>
                  <a:cubicBezTo>
                    <a:pt x="118" y="3020"/>
                    <a:pt x="0" y="3138"/>
                    <a:pt x="0" y="3283"/>
                  </a:cubicBezTo>
                  <a:lnTo>
                    <a:pt x="0" y="10063"/>
                  </a:lnTo>
                  <a:cubicBezTo>
                    <a:pt x="0" y="10836"/>
                    <a:pt x="630" y="11465"/>
                    <a:pt x="1402" y="11465"/>
                  </a:cubicBezTo>
                  <a:lnTo>
                    <a:pt x="13661" y="11465"/>
                  </a:lnTo>
                  <a:cubicBezTo>
                    <a:pt x="14433" y="11465"/>
                    <a:pt x="15063" y="10836"/>
                    <a:pt x="15063" y="10063"/>
                  </a:cubicBezTo>
                  <a:lnTo>
                    <a:pt x="15063" y="1404"/>
                  </a:lnTo>
                  <a:cubicBezTo>
                    <a:pt x="15063" y="630"/>
                    <a:pt x="14433" y="1"/>
                    <a:pt x="13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3665637" y="2663765"/>
              <a:ext cx="9552" cy="38009"/>
            </a:xfrm>
            <a:custGeom>
              <a:avLst/>
              <a:gdLst/>
              <a:ahLst/>
              <a:cxnLst/>
              <a:rect l="l" t="t" r="r" b="b"/>
              <a:pathLst>
                <a:path w="525" h="2089" extrusionOk="0">
                  <a:moveTo>
                    <a:pt x="263" y="1"/>
                  </a:moveTo>
                  <a:cubicBezTo>
                    <a:pt x="117" y="1"/>
                    <a:pt x="1" y="118"/>
                    <a:pt x="1" y="263"/>
                  </a:cubicBezTo>
                  <a:lnTo>
                    <a:pt x="1" y="1826"/>
                  </a:lnTo>
                  <a:cubicBezTo>
                    <a:pt x="1" y="1971"/>
                    <a:pt x="117" y="2089"/>
                    <a:pt x="263" y="2089"/>
                  </a:cubicBezTo>
                  <a:cubicBezTo>
                    <a:pt x="407" y="2089"/>
                    <a:pt x="525" y="1971"/>
                    <a:pt x="525" y="1826"/>
                  </a:cubicBezTo>
                  <a:lnTo>
                    <a:pt x="525" y="263"/>
                  </a:lnTo>
                  <a:cubicBezTo>
                    <a:pt x="525"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3684833" y="2663765"/>
              <a:ext cx="28784" cy="38009"/>
            </a:xfrm>
            <a:custGeom>
              <a:avLst/>
              <a:gdLst/>
              <a:ahLst/>
              <a:cxnLst/>
              <a:rect l="l" t="t" r="r" b="b"/>
              <a:pathLst>
                <a:path w="1582" h="2089" extrusionOk="0">
                  <a:moveTo>
                    <a:pt x="792" y="526"/>
                  </a:moveTo>
                  <a:cubicBezTo>
                    <a:pt x="938" y="526"/>
                    <a:pt x="1057" y="644"/>
                    <a:pt x="1057" y="792"/>
                  </a:cubicBezTo>
                  <a:lnTo>
                    <a:pt x="1057" y="1298"/>
                  </a:lnTo>
                  <a:cubicBezTo>
                    <a:pt x="1057" y="1444"/>
                    <a:pt x="938" y="1564"/>
                    <a:pt x="792" y="1564"/>
                  </a:cubicBezTo>
                  <a:cubicBezTo>
                    <a:pt x="646" y="1564"/>
                    <a:pt x="526" y="1444"/>
                    <a:pt x="526" y="1298"/>
                  </a:cubicBezTo>
                  <a:lnTo>
                    <a:pt x="526" y="792"/>
                  </a:lnTo>
                  <a:cubicBezTo>
                    <a:pt x="526" y="644"/>
                    <a:pt x="646" y="526"/>
                    <a:pt x="792" y="526"/>
                  </a:cubicBezTo>
                  <a:close/>
                  <a:moveTo>
                    <a:pt x="792" y="1"/>
                  </a:moveTo>
                  <a:cubicBezTo>
                    <a:pt x="356" y="1"/>
                    <a:pt x="1" y="356"/>
                    <a:pt x="1" y="792"/>
                  </a:cubicBezTo>
                  <a:lnTo>
                    <a:pt x="1" y="1298"/>
                  </a:lnTo>
                  <a:cubicBezTo>
                    <a:pt x="1" y="1734"/>
                    <a:pt x="356" y="2089"/>
                    <a:pt x="792" y="2089"/>
                  </a:cubicBezTo>
                  <a:cubicBezTo>
                    <a:pt x="1228" y="2089"/>
                    <a:pt x="1582" y="1734"/>
                    <a:pt x="1582" y="1298"/>
                  </a:cubicBezTo>
                  <a:lnTo>
                    <a:pt x="1582" y="792"/>
                  </a:lnTo>
                  <a:cubicBezTo>
                    <a:pt x="1582" y="356"/>
                    <a:pt x="1228" y="1"/>
                    <a:pt x="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9"/>
            <p:cNvSpPr/>
            <p:nvPr/>
          </p:nvSpPr>
          <p:spPr>
            <a:xfrm>
              <a:off x="3723261" y="2663765"/>
              <a:ext cx="9571" cy="38009"/>
            </a:xfrm>
            <a:custGeom>
              <a:avLst/>
              <a:gdLst/>
              <a:ahLst/>
              <a:cxnLst/>
              <a:rect l="l" t="t" r="r" b="b"/>
              <a:pathLst>
                <a:path w="526" h="2089" extrusionOk="0">
                  <a:moveTo>
                    <a:pt x="263" y="1"/>
                  </a:moveTo>
                  <a:cubicBezTo>
                    <a:pt x="118" y="1"/>
                    <a:pt x="0" y="118"/>
                    <a:pt x="0" y="263"/>
                  </a:cubicBezTo>
                  <a:lnTo>
                    <a:pt x="0" y="1826"/>
                  </a:lnTo>
                  <a:cubicBezTo>
                    <a:pt x="0" y="1971"/>
                    <a:pt x="118" y="2089"/>
                    <a:pt x="263" y="2089"/>
                  </a:cubicBezTo>
                  <a:cubicBezTo>
                    <a:pt x="408" y="2089"/>
                    <a:pt x="525" y="1971"/>
                    <a:pt x="525" y="1826"/>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9"/>
            <p:cNvSpPr/>
            <p:nvPr/>
          </p:nvSpPr>
          <p:spPr>
            <a:xfrm>
              <a:off x="3742475" y="2663765"/>
              <a:ext cx="9571" cy="38009"/>
            </a:xfrm>
            <a:custGeom>
              <a:avLst/>
              <a:gdLst/>
              <a:ahLst/>
              <a:cxnLst/>
              <a:rect l="l" t="t" r="r" b="b"/>
              <a:pathLst>
                <a:path w="526" h="2089" extrusionOk="0">
                  <a:moveTo>
                    <a:pt x="263" y="1"/>
                  </a:moveTo>
                  <a:cubicBezTo>
                    <a:pt x="118" y="1"/>
                    <a:pt x="0" y="118"/>
                    <a:pt x="0" y="263"/>
                  </a:cubicBezTo>
                  <a:lnTo>
                    <a:pt x="0" y="1826"/>
                  </a:lnTo>
                  <a:cubicBezTo>
                    <a:pt x="0" y="1971"/>
                    <a:pt x="118" y="2089"/>
                    <a:pt x="263" y="2089"/>
                  </a:cubicBezTo>
                  <a:cubicBezTo>
                    <a:pt x="408" y="2089"/>
                    <a:pt x="525" y="1971"/>
                    <a:pt x="525" y="1826"/>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3761689" y="2663765"/>
              <a:ext cx="28766" cy="38009"/>
            </a:xfrm>
            <a:custGeom>
              <a:avLst/>
              <a:gdLst/>
              <a:ahLst/>
              <a:cxnLst/>
              <a:rect l="l" t="t" r="r" b="b"/>
              <a:pathLst>
                <a:path w="1581" h="2089" extrusionOk="0">
                  <a:moveTo>
                    <a:pt x="790" y="526"/>
                  </a:moveTo>
                  <a:cubicBezTo>
                    <a:pt x="936" y="526"/>
                    <a:pt x="1056" y="644"/>
                    <a:pt x="1056" y="792"/>
                  </a:cubicBezTo>
                  <a:lnTo>
                    <a:pt x="1056" y="1298"/>
                  </a:lnTo>
                  <a:cubicBezTo>
                    <a:pt x="1056" y="1444"/>
                    <a:pt x="936" y="1564"/>
                    <a:pt x="790" y="1564"/>
                  </a:cubicBezTo>
                  <a:cubicBezTo>
                    <a:pt x="644" y="1564"/>
                    <a:pt x="525" y="1444"/>
                    <a:pt x="525" y="1298"/>
                  </a:cubicBezTo>
                  <a:lnTo>
                    <a:pt x="525" y="792"/>
                  </a:lnTo>
                  <a:cubicBezTo>
                    <a:pt x="525" y="644"/>
                    <a:pt x="644" y="526"/>
                    <a:pt x="790" y="526"/>
                  </a:cubicBezTo>
                  <a:close/>
                  <a:moveTo>
                    <a:pt x="790" y="1"/>
                  </a:moveTo>
                  <a:cubicBezTo>
                    <a:pt x="354" y="1"/>
                    <a:pt x="0" y="356"/>
                    <a:pt x="0" y="792"/>
                  </a:cubicBezTo>
                  <a:lnTo>
                    <a:pt x="0" y="1298"/>
                  </a:lnTo>
                  <a:cubicBezTo>
                    <a:pt x="0" y="1734"/>
                    <a:pt x="354" y="2089"/>
                    <a:pt x="790" y="2089"/>
                  </a:cubicBezTo>
                  <a:cubicBezTo>
                    <a:pt x="1226" y="2089"/>
                    <a:pt x="1580" y="1734"/>
                    <a:pt x="1580" y="1298"/>
                  </a:cubicBezTo>
                  <a:lnTo>
                    <a:pt x="1580" y="792"/>
                  </a:lnTo>
                  <a:cubicBezTo>
                    <a:pt x="1580" y="356"/>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3800098" y="2663765"/>
              <a:ext cx="28784" cy="38009"/>
            </a:xfrm>
            <a:custGeom>
              <a:avLst/>
              <a:gdLst/>
              <a:ahLst/>
              <a:cxnLst/>
              <a:rect l="l" t="t" r="r" b="b"/>
              <a:pathLst>
                <a:path w="1582" h="2089" extrusionOk="0">
                  <a:moveTo>
                    <a:pt x="791" y="526"/>
                  </a:moveTo>
                  <a:cubicBezTo>
                    <a:pt x="937" y="526"/>
                    <a:pt x="1056" y="644"/>
                    <a:pt x="1056" y="792"/>
                  </a:cubicBezTo>
                  <a:lnTo>
                    <a:pt x="1056" y="1298"/>
                  </a:lnTo>
                  <a:cubicBezTo>
                    <a:pt x="1056" y="1444"/>
                    <a:pt x="937" y="1564"/>
                    <a:pt x="791" y="1564"/>
                  </a:cubicBezTo>
                  <a:cubicBezTo>
                    <a:pt x="645" y="1564"/>
                    <a:pt x="525" y="1444"/>
                    <a:pt x="525" y="1298"/>
                  </a:cubicBezTo>
                  <a:lnTo>
                    <a:pt x="525" y="792"/>
                  </a:lnTo>
                  <a:cubicBezTo>
                    <a:pt x="525" y="644"/>
                    <a:pt x="645" y="526"/>
                    <a:pt x="791" y="526"/>
                  </a:cubicBezTo>
                  <a:close/>
                  <a:moveTo>
                    <a:pt x="791" y="1"/>
                  </a:moveTo>
                  <a:cubicBezTo>
                    <a:pt x="355" y="1"/>
                    <a:pt x="0" y="356"/>
                    <a:pt x="0" y="792"/>
                  </a:cubicBezTo>
                  <a:lnTo>
                    <a:pt x="0" y="1298"/>
                  </a:lnTo>
                  <a:cubicBezTo>
                    <a:pt x="0" y="1734"/>
                    <a:pt x="355" y="2089"/>
                    <a:pt x="791" y="2089"/>
                  </a:cubicBezTo>
                  <a:cubicBezTo>
                    <a:pt x="1227" y="2089"/>
                    <a:pt x="1581" y="1734"/>
                    <a:pt x="1581" y="1298"/>
                  </a:cubicBezTo>
                  <a:lnTo>
                    <a:pt x="1581" y="792"/>
                  </a:lnTo>
                  <a:cubicBezTo>
                    <a:pt x="1581" y="356"/>
                    <a:pt x="1227"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3838508" y="2663765"/>
              <a:ext cx="9571" cy="38009"/>
            </a:xfrm>
            <a:custGeom>
              <a:avLst/>
              <a:gdLst/>
              <a:ahLst/>
              <a:cxnLst/>
              <a:rect l="l" t="t" r="r" b="b"/>
              <a:pathLst>
                <a:path w="526" h="2089" extrusionOk="0">
                  <a:moveTo>
                    <a:pt x="263" y="1"/>
                  </a:moveTo>
                  <a:cubicBezTo>
                    <a:pt x="119" y="1"/>
                    <a:pt x="1" y="118"/>
                    <a:pt x="1" y="263"/>
                  </a:cubicBezTo>
                  <a:lnTo>
                    <a:pt x="1" y="1826"/>
                  </a:lnTo>
                  <a:cubicBezTo>
                    <a:pt x="1" y="1971"/>
                    <a:pt x="119" y="2089"/>
                    <a:pt x="263" y="2089"/>
                  </a:cubicBezTo>
                  <a:cubicBezTo>
                    <a:pt x="408" y="2089"/>
                    <a:pt x="526" y="1971"/>
                    <a:pt x="526" y="1826"/>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3857722" y="2663765"/>
              <a:ext cx="9571" cy="38009"/>
            </a:xfrm>
            <a:custGeom>
              <a:avLst/>
              <a:gdLst/>
              <a:ahLst/>
              <a:cxnLst/>
              <a:rect l="l" t="t" r="r" b="b"/>
              <a:pathLst>
                <a:path w="526" h="2089" extrusionOk="0">
                  <a:moveTo>
                    <a:pt x="263" y="1"/>
                  </a:moveTo>
                  <a:cubicBezTo>
                    <a:pt x="118" y="1"/>
                    <a:pt x="1" y="118"/>
                    <a:pt x="1" y="263"/>
                  </a:cubicBezTo>
                  <a:lnTo>
                    <a:pt x="1" y="1826"/>
                  </a:lnTo>
                  <a:cubicBezTo>
                    <a:pt x="1" y="1971"/>
                    <a:pt x="118" y="2089"/>
                    <a:pt x="263" y="2089"/>
                  </a:cubicBezTo>
                  <a:cubicBezTo>
                    <a:pt x="408" y="2089"/>
                    <a:pt x="526" y="1971"/>
                    <a:pt x="526" y="1826"/>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3876936" y="2663765"/>
              <a:ext cx="9571" cy="38009"/>
            </a:xfrm>
            <a:custGeom>
              <a:avLst/>
              <a:gdLst/>
              <a:ahLst/>
              <a:cxnLst/>
              <a:rect l="l" t="t" r="r" b="b"/>
              <a:pathLst>
                <a:path w="526" h="2089" extrusionOk="0">
                  <a:moveTo>
                    <a:pt x="263" y="1"/>
                  </a:moveTo>
                  <a:cubicBezTo>
                    <a:pt x="118" y="1"/>
                    <a:pt x="1" y="118"/>
                    <a:pt x="1" y="263"/>
                  </a:cubicBezTo>
                  <a:lnTo>
                    <a:pt x="1" y="1826"/>
                  </a:lnTo>
                  <a:cubicBezTo>
                    <a:pt x="1" y="1971"/>
                    <a:pt x="118" y="2089"/>
                    <a:pt x="263" y="2089"/>
                  </a:cubicBezTo>
                  <a:cubicBezTo>
                    <a:pt x="408" y="2089"/>
                    <a:pt x="526" y="1971"/>
                    <a:pt x="526" y="1826"/>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3665637" y="2712054"/>
              <a:ext cx="28766" cy="37973"/>
            </a:xfrm>
            <a:custGeom>
              <a:avLst/>
              <a:gdLst/>
              <a:ahLst/>
              <a:cxnLst/>
              <a:rect l="l" t="t" r="r" b="b"/>
              <a:pathLst>
                <a:path w="1581" h="2087" extrusionOk="0">
                  <a:moveTo>
                    <a:pt x="791" y="525"/>
                  </a:moveTo>
                  <a:cubicBezTo>
                    <a:pt x="937" y="525"/>
                    <a:pt x="1056" y="644"/>
                    <a:pt x="1056" y="790"/>
                  </a:cubicBezTo>
                  <a:lnTo>
                    <a:pt x="1056" y="1297"/>
                  </a:lnTo>
                  <a:cubicBezTo>
                    <a:pt x="1056" y="1443"/>
                    <a:pt x="937" y="1562"/>
                    <a:pt x="791" y="1562"/>
                  </a:cubicBezTo>
                  <a:cubicBezTo>
                    <a:pt x="645" y="1562"/>
                    <a:pt x="525" y="1443"/>
                    <a:pt x="525" y="1297"/>
                  </a:cubicBezTo>
                  <a:lnTo>
                    <a:pt x="525" y="790"/>
                  </a:lnTo>
                  <a:cubicBezTo>
                    <a:pt x="525" y="644"/>
                    <a:pt x="645" y="525"/>
                    <a:pt x="791" y="525"/>
                  </a:cubicBezTo>
                  <a:close/>
                  <a:moveTo>
                    <a:pt x="791" y="0"/>
                  </a:moveTo>
                  <a:cubicBezTo>
                    <a:pt x="355" y="0"/>
                    <a:pt x="1" y="355"/>
                    <a:pt x="1" y="790"/>
                  </a:cubicBezTo>
                  <a:lnTo>
                    <a:pt x="1" y="1297"/>
                  </a:lnTo>
                  <a:cubicBezTo>
                    <a:pt x="1" y="1733"/>
                    <a:pt x="355" y="2087"/>
                    <a:pt x="791" y="2087"/>
                  </a:cubicBezTo>
                  <a:cubicBezTo>
                    <a:pt x="1227" y="2087"/>
                    <a:pt x="1581" y="1733"/>
                    <a:pt x="1581" y="1297"/>
                  </a:cubicBezTo>
                  <a:lnTo>
                    <a:pt x="1581" y="790"/>
                  </a:lnTo>
                  <a:cubicBezTo>
                    <a:pt x="1581" y="354"/>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3704047" y="2712054"/>
              <a:ext cx="9571" cy="37973"/>
            </a:xfrm>
            <a:custGeom>
              <a:avLst/>
              <a:gdLst/>
              <a:ahLst/>
              <a:cxnLst/>
              <a:rect l="l" t="t" r="r" b="b"/>
              <a:pathLst>
                <a:path w="526" h="2087" extrusionOk="0">
                  <a:moveTo>
                    <a:pt x="263" y="0"/>
                  </a:moveTo>
                  <a:cubicBezTo>
                    <a:pt x="118" y="0"/>
                    <a:pt x="1" y="118"/>
                    <a:pt x="1" y="263"/>
                  </a:cubicBezTo>
                  <a:lnTo>
                    <a:pt x="1" y="1825"/>
                  </a:lnTo>
                  <a:cubicBezTo>
                    <a:pt x="1" y="1969"/>
                    <a:pt x="118" y="2087"/>
                    <a:pt x="263" y="2087"/>
                  </a:cubicBezTo>
                  <a:cubicBezTo>
                    <a:pt x="408" y="2087"/>
                    <a:pt x="526" y="1969"/>
                    <a:pt x="526" y="1825"/>
                  </a:cubicBezTo>
                  <a:lnTo>
                    <a:pt x="526" y="263"/>
                  </a:lnTo>
                  <a:cubicBezTo>
                    <a:pt x="526"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9"/>
            <p:cNvSpPr/>
            <p:nvPr/>
          </p:nvSpPr>
          <p:spPr>
            <a:xfrm>
              <a:off x="3723261" y="2712054"/>
              <a:ext cx="28784" cy="37973"/>
            </a:xfrm>
            <a:custGeom>
              <a:avLst/>
              <a:gdLst/>
              <a:ahLst/>
              <a:cxnLst/>
              <a:rect l="l" t="t" r="r" b="b"/>
              <a:pathLst>
                <a:path w="1582" h="2087" extrusionOk="0">
                  <a:moveTo>
                    <a:pt x="790" y="525"/>
                  </a:moveTo>
                  <a:cubicBezTo>
                    <a:pt x="938" y="525"/>
                    <a:pt x="1056" y="644"/>
                    <a:pt x="1056" y="790"/>
                  </a:cubicBezTo>
                  <a:lnTo>
                    <a:pt x="1056" y="1297"/>
                  </a:lnTo>
                  <a:cubicBezTo>
                    <a:pt x="1056" y="1443"/>
                    <a:pt x="938" y="1562"/>
                    <a:pt x="790" y="1562"/>
                  </a:cubicBezTo>
                  <a:cubicBezTo>
                    <a:pt x="644" y="1562"/>
                    <a:pt x="525" y="1443"/>
                    <a:pt x="525" y="1297"/>
                  </a:cubicBezTo>
                  <a:lnTo>
                    <a:pt x="525" y="790"/>
                  </a:lnTo>
                  <a:cubicBezTo>
                    <a:pt x="525" y="644"/>
                    <a:pt x="644" y="525"/>
                    <a:pt x="790" y="525"/>
                  </a:cubicBezTo>
                  <a:close/>
                  <a:moveTo>
                    <a:pt x="790" y="0"/>
                  </a:moveTo>
                  <a:cubicBezTo>
                    <a:pt x="354" y="0"/>
                    <a:pt x="0" y="355"/>
                    <a:pt x="0" y="790"/>
                  </a:cubicBezTo>
                  <a:lnTo>
                    <a:pt x="0" y="1297"/>
                  </a:lnTo>
                  <a:cubicBezTo>
                    <a:pt x="0" y="1733"/>
                    <a:pt x="354" y="2087"/>
                    <a:pt x="790" y="2087"/>
                  </a:cubicBezTo>
                  <a:cubicBezTo>
                    <a:pt x="1226" y="2087"/>
                    <a:pt x="1581" y="1733"/>
                    <a:pt x="1581" y="1297"/>
                  </a:cubicBezTo>
                  <a:lnTo>
                    <a:pt x="1581" y="790"/>
                  </a:lnTo>
                  <a:cubicBezTo>
                    <a:pt x="1581" y="354"/>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9"/>
            <p:cNvSpPr/>
            <p:nvPr/>
          </p:nvSpPr>
          <p:spPr>
            <a:xfrm>
              <a:off x="3761689" y="2712054"/>
              <a:ext cx="9571" cy="37973"/>
            </a:xfrm>
            <a:custGeom>
              <a:avLst/>
              <a:gdLst/>
              <a:ahLst/>
              <a:cxnLst/>
              <a:rect l="l" t="t" r="r" b="b"/>
              <a:pathLst>
                <a:path w="526" h="2087" extrusionOk="0">
                  <a:moveTo>
                    <a:pt x="263" y="0"/>
                  </a:moveTo>
                  <a:cubicBezTo>
                    <a:pt x="118" y="0"/>
                    <a:pt x="0" y="118"/>
                    <a:pt x="0" y="263"/>
                  </a:cubicBezTo>
                  <a:lnTo>
                    <a:pt x="0" y="1825"/>
                  </a:lnTo>
                  <a:cubicBezTo>
                    <a:pt x="0" y="1969"/>
                    <a:pt x="118" y="2087"/>
                    <a:pt x="263" y="2087"/>
                  </a:cubicBezTo>
                  <a:cubicBezTo>
                    <a:pt x="408" y="2087"/>
                    <a:pt x="525" y="1969"/>
                    <a:pt x="525" y="1825"/>
                  </a:cubicBezTo>
                  <a:lnTo>
                    <a:pt x="525" y="263"/>
                  </a:lnTo>
                  <a:cubicBezTo>
                    <a:pt x="525"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9"/>
            <p:cNvSpPr/>
            <p:nvPr/>
          </p:nvSpPr>
          <p:spPr>
            <a:xfrm>
              <a:off x="3780903" y="2712054"/>
              <a:ext cx="9552" cy="37973"/>
            </a:xfrm>
            <a:custGeom>
              <a:avLst/>
              <a:gdLst/>
              <a:ahLst/>
              <a:cxnLst/>
              <a:rect l="l" t="t" r="r" b="b"/>
              <a:pathLst>
                <a:path w="525" h="2087" extrusionOk="0">
                  <a:moveTo>
                    <a:pt x="263" y="0"/>
                  </a:moveTo>
                  <a:cubicBezTo>
                    <a:pt x="118" y="0"/>
                    <a:pt x="0" y="118"/>
                    <a:pt x="0" y="263"/>
                  </a:cubicBezTo>
                  <a:lnTo>
                    <a:pt x="0" y="1825"/>
                  </a:lnTo>
                  <a:cubicBezTo>
                    <a:pt x="0" y="1969"/>
                    <a:pt x="118" y="2087"/>
                    <a:pt x="263" y="2087"/>
                  </a:cubicBezTo>
                  <a:cubicBezTo>
                    <a:pt x="408" y="2087"/>
                    <a:pt x="524" y="1969"/>
                    <a:pt x="524" y="1825"/>
                  </a:cubicBezTo>
                  <a:lnTo>
                    <a:pt x="524" y="263"/>
                  </a:lnTo>
                  <a:cubicBezTo>
                    <a:pt x="524"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9"/>
            <p:cNvSpPr/>
            <p:nvPr/>
          </p:nvSpPr>
          <p:spPr>
            <a:xfrm>
              <a:off x="3800098" y="2712054"/>
              <a:ext cx="9571" cy="37973"/>
            </a:xfrm>
            <a:custGeom>
              <a:avLst/>
              <a:gdLst/>
              <a:ahLst/>
              <a:cxnLst/>
              <a:rect l="l" t="t" r="r" b="b"/>
              <a:pathLst>
                <a:path w="526" h="2087" extrusionOk="0">
                  <a:moveTo>
                    <a:pt x="263" y="0"/>
                  </a:moveTo>
                  <a:cubicBezTo>
                    <a:pt x="118" y="0"/>
                    <a:pt x="0" y="118"/>
                    <a:pt x="0" y="263"/>
                  </a:cubicBezTo>
                  <a:lnTo>
                    <a:pt x="0" y="1825"/>
                  </a:lnTo>
                  <a:cubicBezTo>
                    <a:pt x="0" y="1969"/>
                    <a:pt x="118" y="2087"/>
                    <a:pt x="263" y="2087"/>
                  </a:cubicBezTo>
                  <a:cubicBezTo>
                    <a:pt x="407" y="2087"/>
                    <a:pt x="525" y="1969"/>
                    <a:pt x="525" y="1825"/>
                  </a:cubicBezTo>
                  <a:lnTo>
                    <a:pt x="525" y="263"/>
                  </a:lnTo>
                  <a:cubicBezTo>
                    <a:pt x="525" y="118"/>
                    <a:pt x="40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9"/>
            <p:cNvSpPr/>
            <p:nvPr/>
          </p:nvSpPr>
          <p:spPr>
            <a:xfrm>
              <a:off x="3819312" y="2712054"/>
              <a:ext cx="28766" cy="37973"/>
            </a:xfrm>
            <a:custGeom>
              <a:avLst/>
              <a:gdLst/>
              <a:ahLst/>
              <a:cxnLst/>
              <a:rect l="l" t="t" r="r" b="b"/>
              <a:pathLst>
                <a:path w="1581" h="2087" extrusionOk="0">
                  <a:moveTo>
                    <a:pt x="791" y="525"/>
                  </a:moveTo>
                  <a:cubicBezTo>
                    <a:pt x="937" y="525"/>
                    <a:pt x="1056" y="644"/>
                    <a:pt x="1056" y="790"/>
                  </a:cubicBezTo>
                  <a:lnTo>
                    <a:pt x="1056" y="1297"/>
                  </a:lnTo>
                  <a:cubicBezTo>
                    <a:pt x="1056" y="1443"/>
                    <a:pt x="937" y="1562"/>
                    <a:pt x="791" y="1562"/>
                  </a:cubicBezTo>
                  <a:cubicBezTo>
                    <a:pt x="644" y="1562"/>
                    <a:pt x="525" y="1443"/>
                    <a:pt x="525" y="1297"/>
                  </a:cubicBezTo>
                  <a:lnTo>
                    <a:pt x="525" y="790"/>
                  </a:lnTo>
                  <a:cubicBezTo>
                    <a:pt x="525" y="644"/>
                    <a:pt x="644" y="525"/>
                    <a:pt x="791" y="525"/>
                  </a:cubicBezTo>
                  <a:close/>
                  <a:moveTo>
                    <a:pt x="791" y="0"/>
                  </a:moveTo>
                  <a:cubicBezTo>
                    <a:pt x="355" y="0"/>
                    <a:pt x="0" y="355"/>
                    <a:pt x="0" y="790"/>
                  </a:cubicBezTo>
                  <a:lnTo>
                    <a:pt x="0" y="1297"/>
                  </a:lnTo>
                  <a:cubicBezTo>
                    <a:pt x="0" y="1733"/>
                    <a:pt x="355" y="2087"/>
                    <a:pt x="791" y="2087"/>
                  </a:cubicBezTo>
                  <a:cubicBezTo>
                    <a:pt x="1227" y="2087"/>
                    <a:pt x="1581" y="1733"/>
                    <a:pt x="1581" y="1297"/>
                  </a:cubicBezTo>
                  <a:lnTo>
                    <a:pt x="1581" y="790"/>
                  </a:lnTo>
                  <a:cubicBezTo>
                    <a:pt x="1581" y="354"/>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9"/>
            <p:cNvSpPr/>
            <p:nvPr/>
          </p:nvSpPr>
          <p:spPr>
            <a:xfrm>
              <a:off x="3857722" y="2712054"/>
              <a:ext cx="9571" cy="37973"/>
            </a:xfrm>
            <a:custGeom>
              <a:avLst/>
              <a:gdLst/>
              <a:ahLst/>
              <a:cxnLst/>
              <a:rect l="l" t="t" r="r" b="b"/>
              <a:pathLst>
                <a:path w="526" h="2087" extrusionOk="0">
                  <a:moveTo>
                    <a:pt x="263" y="0"/>
                  </a:moveTo>
                  <a:cubicBezTo>
                    <a:pt x="118" y="0"/>
                    <a:pt x="1" y="118"/>
                    <a:pt x="1" y="263"/>
                  </a:cubicBezTo>
                  <a:lnTo>
                    <a:pt x="1" y="1825"/>
                  </a:lnTo>
                  <a:cubicBezTo>
                    <a:pt x="1" y="1969"/>
                    <a:pt x="118" y="2087"/>
                    <a:pt x="263" y="2087"/>
                  </a:cubicBezTo>
                  <a:cubicBezTo>
                    <a:pt x="408" y="2087"/>
                    <a:pt x="526" y="1969"/>
                    <a:pt x="526" y="1825"/>
                  </a:cubicBezTo>
                  <a:lnTo>
                    <a:pt x="526" y="263"/>
                  </a:lnTo>
                  <a:cubicBezTo>
                    <a:pt x="526"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9"/>
            <p:cNvSpPr/>
            <p:nvPr/>
          </p:nvSpPr>
          <p:spPr>
            <a:xfrm>
              <a:off x="3876936" y="2712054"/>
              <a:ext cx="9571" cy="37973"/>
            </a:xfrm>
            <a:custGeom>
              <a:avLst/>
              <a:gdLst/>
              <a:ahLst/>
              <a:cxnLst/>
              <a:rect l="l" t="t" r="r" b="b"/>
              <a:pathLst>
                <a:path w="526" h="2087" extrusionOk="0">
                  <a:moveTo>
                    <a:pt x="263" y="0"/>
                  </a:moveTo>
                  <a:cubicBezTo>
                    <a:pt x="118" y="0"/>
                    <a:pt x="1" y="118"/>
                    <a:pt x="1" y="263"/>
                  </a:cubicBezTo>
                  <a:lnTo>
                    <a:pt x="1" y="1825"/>
                  </a:lnTo>
                  <a:cubicBezTo>
                    <a:pt x="1" y="1969"/>
                    <a:pt x="118" y="2087"/>
                    <a:pt x="263" y="2087"/>
                  </a:cubicBezTo>
                  <a:cubicBezTo>
                    <a:pt x="408" y="2087"/>
                    <a:pt x="526" y="1969"/>
                    <a:pt x="526" y="1825"/>
                  </a:cubicBezTo>
                  <a:lnTo>
                    <a:pt x="526" y="263"/>
                  </a:lnTo>
                  <a:cubicBezTo>
                    <a:pt x="526"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9"/>
            <p:cNvSpPr/>
            <p:nvPr/>
          </p:nvSpPr>
          <p:spPr>
            <a:xfrm>
              <a:off x="3665637" y="2760326"/>
              <a:ext cx="9552" cy="37991"/>
            </a:xfrm>
            <a:custGeom>
              <a:avLst/>
              <a:gdLst/>
              <a:ahLst/>
              <a:cxnLst/>
              <a:rect l="l" t="t" r="r" b="b"/>
              <a:pathLst>
                <a:path w="525" h="2088" extrusionOk="0">
                  <a:moveTo>
                    <a:pt x="263" y="1"/>
                  </a:moveTo>
                  <a:cubicBezTo>
                    <a:pt x="117" y="1"/>
                    <a:pt x="1" y="118"/>
                    <a:pt x="1" y="263"/>
                  </a:cubicBezTo>
                  <a:lnTo>
                    <a:pt x="1" y="1825"/>
                  </a:lnTo>
                  <a:cubicBezTo>
                    <a:pt x="1" y="1970"/>
                    <a:pt x="117" y="2088"/>
                    <a:pt x="263" y="2088"/>
                  </a:cubicBezTo>
                  <a:cubicBezTo>
                    <a:pt x="407" y="2088"/>
                    <a:pt x="525" y="1970"/>
                    <a:pt x="525" y="1825"/>
                  </a:cubicBezTo>
                  <a:lnTo>
                    <a:pt x="525" y="263"/>
                  </a:lnTo>
                  <a:cubicBezTo>
                    <a:pt x="525"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3684833" y="2760326"/>
              <a:ext cx="9571" cy="37991"/>
            </a:xfrm>
            <a:custGeom>
              <a:avLst/>
              <a:gdLst/>
              <a:ahLst/>
              <a:cxnLst/>
              <a:rect l="l" t="t" r="r" b="b"/>
              <a:pathLst>
                <a:path w="526" h="2088" extrusionOk="0">
                  <a:moveTo>
                    <a:pt x="263" y="1"/>
                  </a:moveTo>
                  <a:cubicBezTo>
                    <a:pt x="118" y="1"/>
                    <a:pt x="1" y="118"/>
                    <a:pt x="1" y="263"/>
                  </a:cubicBezTo>
                  <a:lnTo>
                    <a:pt x="1" y="1825"/>
                  </a:lnTo>
                  <a:cubicBezTo>
                    <a:pt x="1" y="1970"/>
                    <a:pt x="118" y="2088"/>
                    <a:pt x="263" y="2088"/>
                  </a:cubicBezTo>
                  <a:cubicBezTo>
                    <a:pt x="408" y="2088"/>
                    <a:pt x="526" y="1970"/>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9"/>
            <p:cNvSpPr/>
            <p:nvPr/>
          </p:nvSpPr>
          <p:spPr>
            <a:xfrm>
              <a:off x="3704047" y="2760326"/>
              <a:ext cx="28784" cy="37991"/>
            </a:xfrm>
            <a:custGeom>
              <a:avLst/>
              <a:gdLst/>
              <a:ahLst/>
              <a:cxnLst/>
              <a:rect l="l" t="t" r="r" b="b"/>
              <a:pathLst>
                <a:path w="1582" h="2088" extrusionOk="0">
                  <a:moveTo>
                    <a:pt x="790" y="526"/>
                  </a:moveTo>
                  <a:cubicBezTo>
                    <a:pt x="938" y="526"/>
                    <a:pt x="1056" y="644"/>
                    <a:pt x="1056" y="790"/>
                  </a:cubicBezTo>
                  <a:lnTo>
                    <a:pt x="1056" y="1296"/>
                  </a:lnTo>
                  <a:cubicBezTo>
                    <a:pt x="1056" y="1444"/>
                    <a:pt x="938" y="1563"/>
                    <a:pt x="790" y="1563"/>
                  </a:cubicBezTo>
                  <a:cubicBezTo>
                    <a:pt x="644" y="1563"/>
                    <a:pt x="526" y="1444"/>
                    <a:pt x="526" y="1296"/>
                  </a:cubicBezTo>
                  <a:lnTo>
                    <a:pt x="526" y="790"/>
                  </a:lnTo>
                  <a:cubicBezTo>
                    <a:pt x="526" y="644"/>
                    <a:pt x="644" y="526"/>
                    <a:pt x="790" y="526"/>
                  </a:cubicBezTo>
                  <a:close/>
                  <a:moveTo>
                    <a:pt x="790" y="1"/>
                  </a:moveTo>
                  <a:cubicBezTo>
                    <a:pt x="356" y="1"/>
                    <a:pt x="1" y="355"/>
                    <a:pt x="1" y="790"/>
                  </a:cubicBezTo>
                  <a:lnTo>
                    <a:pt x="1" y="1296"/>
                  </a:lnTo>
                  <a:cubicBezTo>
                    <a:pt x="1" y="1732"/>
                    <a:pt x="356" y="2088"/>
                    <a:pt x="790" y="2088"/>
                  </a:cubicBezTo>
                  <a:cubicBezTo>
                    <a:pt x="1227" y="2088"/>
                    <a:pt x="1581" y="1732"/>
                    <a:pt x="1581" y="1296"/>
                  </a:cubicBezTo>
                  <a:lnTo>
                    <a:pt x="1581" y="790"/>
                  </a:lnTo>
                  <a:cubicBezTo>
                    <a:pt x="1581" y="355"/>
                    <a:pt x="1227"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9"/>
            <p:cNvSpPr/>
            <p:nvPr/>
          </p:nvSpPr>
          <p:spPr>
            <a:xfrm>
              <a:off x="3742475" y="2760326"/>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8" y="2088"/>
                    <a:pt x="525" y="1970"/>
                    <a:pt x="525" y="1825"/>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9"/>
            <p:cNvSpPr/>
            <p:nvPr/>
          </p:nvSpPr>
          <p:spPr>
            <a:xfrm>
              <a:off x="3761689" y="2760326"/>
              <a:ext cx="28766" cy="37991"/>
            </a:xfrm>
            <a:custGeom>
              <a:avLst/>
              <a:gdLst/>
              <a:ahLst/>
              <a:cxnLst/>
              <a:rect l="l" t="t" r="r" b="b"/>
              <a:pathLst>
                <a:path w="1581" h="2088" extrusionOk="0">
                  <a:moveTo>
                    <a:pt x="790" y="526"/>
                  </a:moveTo>
                  <a:cubicBezTo>
                    <a:pt x="936" y="526"/>
                    <a:pt x="1056" y="644"/>
                    <a:pt x="1056" y="790"/>
                  </a:cubicBezTo>
                  <a:lnTo>
                    <a:pt x="1056" y="1296"/>
                  </a:lnTo>
                  <a:cubicBezTo>
                    <a:pt x="1056" y="1444"/>
                    <a:pt x="936" y="1563"/>
                    <a:pt x="790" y="1563"/>
                  </a:cubicBezTo>
                  <a:cubicBezTo>
                    <a:pt x="644" y="1563"/>
                    <a:pt x="525" y="1444"/>
                    <a:pt x="525" y="1296"/>
                  </a:cubicBezTo>
                  <a:lnTo>
                    <a:pt x="525" y="790"/>
                  </a:lnTo>
                  <a:cubicBezTo>
                    <a:pt x="525" y="644"/>
                    <a:pt x="644" y="526"/>
                    <a:pt x="790" y="526"/>
                  </a:cubicBezTo>
                  <a:close/>
                  <a:moveTo>
                    <a:pt x="790" y="1"/>
                  </a:moveTo>
                  <a:cubicBezTo>
                    <a:pt x="354" y="1"/>
                    <a:pt x="0" y="355"/>
                    <a:pt x="0" y="790"/>
                  </a:cubicBezTo>
                  <a:lnTo>
                    <a:pt x="0" y="1296"/>
                  </a:lnTo>
                  <a:cubicBezTo>
                    <a:pt x="0" y="1732"/>
                    <a:pt x="354" y="2088"/>
                    <a:pt x="790" y="2088"/>
                  </a:cubicBezTo>
                  <a:cubicBezTo>
                    <a:pt x="1226" y="2088"/>
                    <a:pt x="1580" y="1732"/>
                    <a:pt x="1580" y="1296"/>
                  </a:cubicBezTo>
                  <a:lnTo>
                    <a:pt x="1580" y="790"/>
                  </a:lnTo>
                  <a:cubicBezTo>
                    <a:pt x="1580" y="355"/>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a:off x="3800098" y="2760326"/>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7" y="2088"/>
                    <a:pt x="525" y="1970"/>
                    <a:pt x="525" y="1825"/>
                  </a:cubicBezTo>
                  <a:lnTo>
                    <a:pt x="525" y="263"/>
                  </a:lnTo>
                  <a:cubicBezTo>
                    <a:pt x="525"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a:off x="3819312" y="2760326"/>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7" y="2088"/>
                    <a:pt x="525" y="1970"/>
                    <a:pt x="525" y="1825"/>
                  </a:cubicBezTo>
                  <a:lnTo>
                    <a:pt x="525" y="263"/>
                  </a:lnTo>
                  <a:cubicBezTo>
                    <a:pt x="525"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9"/>
            <p:cNvSpPr/>
            <p:nvPr/>
          </p:nvSpPr>
          <p:spPr>
            <a:xfrm>
              <a:off x="3838508" y="2760326"/>
              <a:ext cx="28784" cy="37991"/>
            </a:xfrm>
            <a:custGeom>
              <a:avLst/>
              <a:gdLst/>
              <a:ahLst/>
              <a:cxnLst/>
              <a:rect l="l" t="t" r="r" b="b"/>
              <a:pathLst>
                <a:path w="1582" h="2088" extrusionOk="0">
                  <a:moveTo>
                    <a:pt x="792" y="526"/>
                  </a:moveTo>
                  <a:cubicBezTo>
                    <a:pt x="938" y="526"/>
                    <a:pt x="1057" y="644"/>
                    <a:pt x="1057" y="790"/>
                  </a:cubicBezTo>
                  <a:lnTo>
                    <a:pt x="1057" y="1296"/>
                  </a:lnTo>
                  <a:cubicBezTo>
                    <a:pt x="1057" y="1444"/>
                    <a:pt x="938" y="1563"/>
                    <a:pt x="792" y="1563"/>
                  </a:cubicBezTo>
                  <a:cubicBezTo>
                    <a:pt x="645" y="1563"/>
                    <a:pt x="526" y="1444"/>
                    <a:pt x="526" y="1296"/>
                  </a:cubicBezTo>
                  <a:lnTo>
                    <a:pt x="526" y="790"/>
                  </a:lnTo>
                  <a:cubicBezTo>
                    <a:pt x="526" y="644"/>
                    <a:pt x="645" y="526"/>
                    <a:pt x="792" y="526"/>
                  </a:cubicBezTo>
                  <a:close/>
                  <a:moveTo>
                    <a:pt x="792" y="1"/>
                  </a:moveTo>
                  <a:cubicBezTo>
                    <a:pt x="356" y="1"/>
                    <a:pt x="1" y="355"/>
                    <a:pt x="1" y="790"/>
                  </a:cubicBezTo>
                  <a:lnTo>
                    <a:pt x="1" y="1296"/>
                  </a:lnTo>
                  <a:cubicBezTo>
                    <a:pt x="1" y="1732"/>
                    <a:pt x="356" y="2088"/>
                    <a:pt x="792" y="2088"/>
                  </a:cubicBezTo>
                  <a:cubicBezTo>
                    <a:pt x="1227" y="2088"/>
                    <a:pt x="1582" y="1732"/>
                    <a:pt x="1582" y="1296"/>
                  </a:cubicBezTo>
                  <a:lnTo>
                    <a:pt x="1582" y="790"/>
                  </a:lnTo>
                  <a:cubicBezTo>
                    <a:pt x="1582" y="355"/>
                    <a:pt x="1227" y="1"/>
                    <a:pt x="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9"/>
            <p:cNvSpPr/>
            <p:nvPr/>
          </p:nvSpPr>
          <p:spPr>
            <a:xfrm>
              <a:off x="3876936" y="2760326"/>
              <a:ext cx="9571" cy="37991"/>
            </a:xfrm>
            <a:custGeom>
              <a:avLst/>
              <a:gdLst/>
              <a:ahLst/>
              <a:cxnLst/>
              <a:rect l="l" t="t" r="r" b="b"/>
              <a:pathLst>
                <a:path w="526" h="2088" extrusionOk="0">
                  <a:moveTo>
                    <a:pt x="263" y="1"/>
                  </a:moveTo>
                  <a:cubicBezTo>
                    <a:pt x="118" y="1"/>
                    <a:pt x="1" y="118"/>
                    <a:pt x="1" y="263"/>
                  </a:cubicBezTo>
                  <a:lnTo>
                    <a:pt x="1" y="1825"/>
                  </a:lnTo>
                  <a:cubicBezTo>
                    <a:pt x="1" y="1970"/>
                    <a:pt x="118" y="2088"/>
                    <a:pt x="263" y="2088"/>
                  </a:cubicBezTo>
                  <a:cubicBezTo>
                    <a:pt x="408" y="2088"/>
                    <a:pt x="526" y="1970"/>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49"/>
          <p:cNvGrpSpPr/>
          <p:nvPr/>
        </p:nvGrpSpPr>
        <p:grpSpPr>
          <a:xfrm>
            <a:off x="1188875" y="3197334"/>
            <a:ext cx="284515" cy="326000"/>
            <a:chOff x="2545262" y="2099884"/>
            <a:chExt cx="284515" cy="326000"/>
          </a:xfrm>
        </p:grpSpPr>
        <p:sp>
          <p:nvSpPr>
            <p:cNvPr id="914" name="Google Shape;914;p49"/>
            <p:cNvSpPr/>
            <p:nvPr/>
          </p:nvSpPr>
          <p:spPr>
            <a:xfrm>
              <a:off x="2545262" y="2099884"/>
              <a:ext cx="284515" cy="326000"/>
            </a:xfrm>
            <a:custGeom>
              <a:avLst/>
              <a:gdLst/>
              <a:ahLst/>
              <a:cxnLst/>
              <a:rect l="l" t="t" r="r" b="b"/>
              <a:pathLst>
                <a:path w="15637" h="17917" extrusionOk="0">
                  <a:moveTo>
                    <a:pt x="7820" y="1"/>
                  </a:moveTo>
                  <a:cubicBezTo>
                    <a:pt x="7537" y="1"/>
                    <a:pt x="7254" y="101"/>
                    <a:pt x="7027" y="301"/>
                  </a:cubicBezTo>
                  <a:cubicBezTo>
                    <a:pt x="6077" y="1145"/>
                    <a:pt x="4913" y="1696"/>
                    <a:pt x="3659" y="1897"/>
                  </a:cubicBezTo>
                  <a:cubicBezTo>
                    <a:pt x="3516" y="1920"/>
                    <a:pt x="3419" y="2055"/>
                    <a:pt x="3441" y="2197"/>
                  </a:cubicBezTo>
                  <a:cubicBezTo>
                    <a:pt x="3463" y="2327"/>
                    <a:pt x="3574" y="2419"/>
                    <a:pt x="3701" y="2419"/>
                  </a:cubicBezTo>
                  <a:cubicBezTo>
                    <a:pt x="3714" y="2419"/>
                    <a:pt x="3728" y="2418"/>
                    <a:pt x="3742" y="2416"/>
                  </a:cubicBezTo>
                  <a:cubicBezTo>
                    <a:pt x="5095" y="2198"/>
                    <a:pt x="6351" y="1603"/>
                    <a:pt x="7375" y="695"/>
                  </a:cubicBezTo>
                  <a:cubicBezTo>
                    <a:pt x="7503" y="582"/>
                    <a:pt x="7662" y="525"/>
                    <a:pt x="7821" y="525"/>
                  </a:cubicBezTo>
                  <a:cubicBezTo>
                    <a:pt x="7977" y="525"/>
                    <a:pt x="8133" y="580"/>
                    <a:pt x="8258" y="691"/>
                  </a:cubicBezTo>
                  <a:cubicBezTo>
                    <a:pt x="9592" y="1877"/>
                    <a:pt x="11289" y="2509"/>
                    <a:pt x="13028" y="2509"/>
                  </a:cubicBezTo>
                  <a:cubicBezTo>
                    <a:pt x="13647" y="2509"/>
                    <a:pt x="14271" y="2429"/>
                    <a:pt x="14886" y="2265"/>
                  </a:cubicBezTo>
                  <a:cubicBezTo>
                    <a:pt x="14903" y="2260"/>
                    <a:pt x="14919" y="2258"/>
                    <a:pt x="14934" y="2258"/>
                  </a:cubicBezTo>
                  <a:cubicBezTo>
                    <a:pt x="14983" y="2258"/>
                    <a:pt x="15021" y="2280"/>
                    <a:pt x="15041" y="2296"/>
                  </a:cubicBezTo>
                  <a:cubicBezTo>
                    <a:pt x="15068" y="2316"/>
                    <a:pt x="15111" y="2361"/>
                    <a:pt x="15111" y="2438"/>
                  </a:cubicBezTo>
                  <a:lnTo>
                    <a:pt x="15111" y="10465"/>
                  </a:lnTo>
                  <a:cubicBezTo>
                    <a:pt x="15111" y="12080"/>
                    <a:pt x="14154" y="13539"/>
                    <a:pt x="12674" y="14183"/>
                  </a:cubicBezTo>
                  <a:lnTo>
                    <a:pt x="9252" y="15671"/>
                  </a:lnTo>
                  <a:cubicBezTo>
                    <a:pt x="9089" y="15743"/>
                    <a:pt x="8952" y="15858"/>
                    <a:pt x="8854" y="16006"/>
                  </a:cubicBezTo>
                  <a:cubicBezTo>
                    <a:pt x="8757" y="16156"/>
                    <a:pt x="8705" y="16328"/>
                    <a:pt x="8705" y="16505"/>
                  </a:cubicBezTo>
                  <a:cubicBezTo>
                    <a:pt x="8705" y="16742"/>
                    <a:pt x="8613" y="16964"/>
                    <a:pt x="8446" y="17132"/>
                  </a:cubicBezTo>
                  <a:cubicBezTo>
                    <a:pt x="8278" y="17300"/>
                    <a:pt x="8055" y="17391"/>
                    <a:pt x="7818" y="17391"/>
                  </a:cubicBezTo>
                  <a:lnTo>
                    <a:pt x="7804" y="17391"/>
                  </a:lnTo>
                  <a:cubicBezTo>
                    <a:pt x="7573" y="17388"/>
                    <a:pt x="7355" y="17295"/>
                    <a:pt x="7191" y="17132"/>
                  </a:cubicBezTo>
                  <a:cubicBezTo>
                    <a:pt x="7024" y="16964"/>
                    <a:pt x="6931" y="16742"/>
                    <a:pt x="6931" y="16505"/>
                  </a:cubicBezTo>
                  <a:cubicBezTo>
                    <a:pt x="6931" y="16328"/>
                    <a:pt x="6880" y="16156"/>
                    <a:pt x="6783" y="16006"/>
                  </a:cubicBezTo>
                  <a:cubicBezTo>
                    <a:pt x="6685" y="15858"/>
                    <a:pt x="6547" y="15743"/>
                    <a:pt x="6385" y="15671"/>
                  </a:cubicBezTo>
                  <a:lnTo>
                    <a:pt x="2963" y="14183"/>
                  </a:lnTo>
                  <a:cubicBezTo>
                    <a:pt x="1482" y="13539"/>
                    <a:pt x="525" y="12080"/>
                    <a:pt x="525" y="10465"/>
                  </a:cubicBezTo>
                  <a:lnTo>
                    <a:pt x="525" y="2438"/>
                  </a:lnTo>
                  <a:cubicBezTo>
                    <a:pt x="525" y="2361"/>
                    <a:pt x="569" y="2316"/>
                    <a:pt x="595" y="2296"/>
                  </a:cubicBezTo>
                  <a:cubicBezTo>
                    <a:pt x="616" y="2280"/>
                    <a:pt x="653" y="2258"/>
                    <a:pt x="703" y="2258"/>
                  </a:cubicBezTo>
                  <a:cubicBezTo>
                    <a:pt x="718" y="2258"/>
                    <a:pt x="734" y="2260"/>
                    <a:pt x="751" y="2265"/>
                  </a:cubicBezTo>
                  <a:cubicBezTo>
                    <a:pt x="1354" y="2425"/>
                    <a:pt x="1977" y="2507"/>
                    <a:pt x="2600" y="2507"/>
                  </a:cubicBezTo>
                  <a:cubicBezTo>
                    <a:pt x="2621" y="2507"/>
                    <a:pt x="2641" y="2507"/>
                    <a:pt x="2661" y="2506"/>
                  </a:cubicBezTo>
                  <a:cubicBezTo>
                    <a:pt x="2806" y="2504"/>
                    <a:pt x="2921" y="2384"/>
                    <a:pt x="2919" y="2239"/>
                  </a:cubicBezTo>
                  <a:cubicBezTo>
                    <a:pt x="2915" y="2095"/>
                    <a:pt x="2796" y="1981"/>
                    <a:pt x="2655" y="1981"/>
                  </a:cubicBezTo>
                  <a:cubicBezTo>
                    <a:pt x="2653" y="1981"/>
                    <a:pt x="2652" y="1981"/>
                    <a:pt x="2650" y="1981"/>
                  </a:cubicBezTo>
                  <a:cubicBezTo>
                    <a:pt x="2635" y="1982"/>
                    <a:pt x="2617" y="1982"/>
                    <a:pt x="2600" y="1982"/>
                  </a:cubicBezTo>
                  <a:cubicBezTo>
                    <a:pt x="2022" y="1982"/>
                    <a:pt x="1446" y="1906"/>
                    <a:pt x="885" y="1758"/>
                  </a:cubicBezTo>
                  <a:cubicBezTo>
                    <a:pt x="824" y="1741"/>
                    <a:pt x="763" y="1733"/>
                    <a:pt x="702" y="1733"/>
                  </a:cubicBezTo>
                  <a:cubicBezTo>
                    <a:pt x="549" y="1733"/>
                    <a:pt x="401" y="1783"/>
                    <a:pt x="276" y="1880"/>
                  </a:cubicBezTo>
                  <a:cubicBezTo>
                    <a:pt x="101" y="2014"/>
                    <a:pt x="0" y="2217"/>
                    <a:pt x="0" y="2438"/>
                  </a:cubicBezTo>
                  <a:lnTo>
                    <a:pt x="0" y="10465"/>
                  </a:lnTo>
                  <a:cubicBezTo>
                    <a:pt x="0" y="12289"/>
                    <a:pt x="1081" y="13937"/>
                    <a:pt x="2754" y="14664"/>
                  </a:cubicBezTo>
                  <a:lnTo>
                    <a:pt x="6176" y="16153"/>
                  </a:lnTo>
                  <a:cubicBezTo>
                    <a:pt x="6245" y="16182"/>
                    <a:pt x="6303" y="16232"/>
                    <a:pt x="6343" y="16294"/>
                  </a:cubicBezTo>
                  <a:cubicBezTo>
                    <a:pt x="6385" y="16357"/>
                    <a:pt x="6406" y="16430"/>
                    <a:pt x="6406" y="16505"/>
                  </a:cubicBezTo>
                  <a:cubicBezTo>
                    <a:pt x="6406" y="16881"/>
                    <a:pt x="6553" y="17236"/>
                    <a:pt x="6819" y="17503"/>
                  </a:cubicBezTo>
                  <a:cubicBezTo>
                    <a:pt x="7080" y="17763"/>
                    <a:pt x="7425" y="17909"/>
                    <a:pt x="7792" y="17916"/>
                  </a:cubicBezTo>
                  <a:lnTo>
                    <a:pt x="7818" y="17916"/>
                  </a:lnTo>
                  <a:cubicBezTo>
                    <a:pt x="8195" y="17916"/>
                    <a:pt x="8550" y="17769"/>
                    <a:pt x="8817" y="17503"/>
                  </a:cubicBezTo>
                  <a:cubicBezTo>
                    <a:pt x="9083" y="17236"/>
                    <a:pt x="9230" y="16881"/>
                    <a:pt x="9230" y="16505"/>
                  </a:cubicBezTo>
                  <a:cubicBezTo>
                    <a:pt x="9230" y="16430"/>
                    <a:pt x="9252" y="16357"/>
                    <a:pt x="9292" y="16294"/>
                  </a:cubicBezTo>
                  <a:cubicBezTo>
                    <a:pt x="9334" y="16232"/>
                    <a:pt x="9392" y="16182"/>
                    <a:pt x="9461" y="16153"/>
                  </a:cubicBezTo>
                  <a:lnTo>
                    <a:pt x="12883" y="14664"/>
                  </a:lnTo>
                  <a:cubicBezTo>
                    <a:pt x="14556" y="13937"/>
                    <a:pt x="15636" y="12289"/>
                    <a:pt x="15636" y="10465"/>
                  </a:cubicBezTo>
                  <a:lnTo>
                    <a:pt x="15636" y="2438"/>
                  </a:lnTo>
                  <a:cubicBezTo>
                    <a:pt x="15636" y="2217"/>
                    <a:pt x="15536" y="2014"/>
                    <a:pt x="15361" y="1880"/>
                  </a:cubicBezTo>
                  <a:cubicBezTo>
                    <a:pt x="15236" y="1784"/>
                    <a:pt x="15087" y="1734"/>
                    <a:pt x="14933" y="1734"/>
                  </a:cubicBezTo>
                  <a:cubicBezTo>
                    <a:pt x="14873" y="1734"/>
                    <a:pt x="14811" y="1741"/>
                    <a:pt x="14750" y="1758"/>
                  </a:cubicBezTo>
                  <a:cubicBezTo>
                    <a:pt x="14181" y="1909"/>
                    <a:pt x="13603" y="1983"/>
                    <a:pt x="13029" y="1983"/>
                  </a:cubicBezTo>
                  <a:cubicBezTo>
                    <a:pt x="11418" y="1983"/>
                    <a:pt x="9844" y="1398"/>
                    <a:pt x="8606" y="299"/>
                  </a:cubicBezTo>
                  <a:cubicBezTo>
                    <a:pt x="8383" y="100"/>
                    <a:pt x="8101" y="1"/>
                    <a:pt x="7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9"/>
            <p:cNvSpPr/>
            <p:nvPr/>
          </p:nvSpPr>
          <p:spPr>
            <a:xfrm>
              <a:off x="2574538" y="2132853"/>
              <a:ext cx="225964" cy="247270"/>
            </a:xfrm>
            <a:custGeom>
              <a:avLst/>
              <a:gdLst/>
              <a:ahLst/>
              <a:cxnLst/>
              <a:rect l="l" t="t" r="r" b="b"/>
              <a:pathLst>
                <a:path w="12419" h="13590" extrusionOk="0">
                  <a:moveTo>
                    <a:pt x="6209" y="592"/>
                  </a:moveTo>
                  <a:cubicBezTo>
                    <a:pt x="6263" y="631"/>
                    <a:pt x="6316" y="669"/>
                    <a:pt x="6370" y="707"/>
                  </a:cubicBezTo>
                  <a:lnTo>
                    <a:pt x="6370" y="2436"/>
                  </a:lnTo>
                  <a:cubicBezTo>
                    <a:pt x="6370" y="2507"/>
                    <a:pt x="6397" y="2573"/>
                    <a:pt x="6447" y="2623"/>
                  </a:cubicBezTo>
                  <a:lnTo>
                    <a:pt x="7131" y="3307"/>
                  </a:lnTo>
                  <a:cubicBezTo>
                    <a:pt x="6989" y="3412"/>
                    <a:pt x="6863" y="3538"/>
                    <a:pt x="6758" y="3680"/>
                  </a:cubicBezTo>
                  <a:lnTo>
                    <a:pt x="5920" y="2842"/>
                  </a:lnTo>
                  <a:cubicBezTo>
                    <a:pt x="5870" y="2793"/>
                    <a:pt x="5842" y="2724"/>
                    <a:pt x="5842" y="2655"/>
                  </a:cubicBezTo>
                  <a:lnTo>
                    <a:pt x="5842" y="848"/>
                  </a:lnTo>
                  <a:cubicBezTo>
                    <a:pt x="5966" y="766"/>
                    <a:pt x="6088" y="681"/>
                    <a:pt x="6209" y="592"/>
                  </a:cubicBezTo>
                  <a:close/>
                  <a:moveTo>
                    <a:pt x="8119" y="3510"/>
                  </a:moveTo>
                  <a:cubicBezTo>
                    <a:pt x="8757" y="3510"/>
                    <a:pt x="9277" y="4029"/>
                    <a:pt x="9277" y="4668"/>
                  </a:cubicBezTo>
                  <a:cubicBezTo>
                    <a:pt x="9277" y="5306"/>
                    <a:pt x="8757" y="5825"/>
                    <a:pt x="8119" y="5825"/>
                  </a:cubicBezTo>
                  <a:cubicBezTo>
                    <a:pt x="7482" y="5825"/>
                    <a:pt x="6961" y="5306"/>
                    <a:pt x="6961" y="4668"/>
                  </a:cubicBezTo>
                  <a:cubicBezTo>
                    <a:pt x="6961" y="4029"/>
                    <a:pt x="7482" y="3510"/>
                    <a:pt x="8119" y="3510"/>
                  </a:cubicBezTo>
                  <a:close/>
                  <a:moveTo>
                    <a:pt x="3948" y="3710"/>
                  </a:moveTo>
                  <a:cubicBezTo>
                    <a:pt x="4586" y="3710"/>
                    <a:pt x="5105" y="4229"/>
                    <a:pt x="5105" y="4868"/>
                  </a:cubicBezTo>
                  <a:cubicBezTo>
                    <a:pt x="5105" y="5506"/>
                    <a:pt x="4586" y="6025"/>
                    <a:pt x="3948" y="6025"/>
                  </a:cubicBezTo>
                  <a:cubicBezTo>
                    <a:pt x="3309" y="6025"/>
                    <a:pt x="2790" y="5506"/>
                    <a:pt x="2790" y="4868"/>
                  </a:cubicBezTo>
                  <a:cubicBezTo>
                    <a:pt x="2790" y="4229"/>
                    <a:pt x="3309" y="3710"/>
                    <a:pt x="3948" y="3710"/>
                  </a:cubicBezTo>
                  <a:close/>
                  <a:moveTo>
                    <a:pt x="2587" y="5855"/>
                  </a:moveTo>
                  <a:cubicBezTo>
                    <a:pt x="2690" y="5999"/>
                    <a:pt x="2816" y="6125"/>
                    <a:pt x="2960" y="6229"/>
                  </a:cubicBezTo>
                  <a:lnTo>
                    <a:pt x="2120" y="7068"/>
                  </a:lnTo>
                  <a:cubicBezTo>
                    <a:pt x="2071" y="7116"/>
                    <a:pt x="2003" y="7145"/>
                    <a:pt x="1933" y="7145"/>
                  </a:cubicBezTo>
                  <a:lnTo>
                    <a:pt x="526" y="7145"/>
                  </a:lnTo>
                  <a:lnTo>
                    <a:pt x="526" y="6618"/>
                  </a:lnTo>
                  <a:lnTo>
                    <a:pt x="1716" y="6618"/>
                  </a:lnTo>
                  <a:cubicBezTo>
                    <a:pt x="1785" y="6618"/>
                    <a:pt x="1851" y="6589"/>
                    <a:pt x="1901" y="6540"/>
                  </a:cubicBezTo>
                  <a:lnTo>
                    <a:pt x="2587" y="5855"/>
                  </a:lnTo>
                  <a:close/>
                  <a:moveTo>
                    <a:pt x="5180" y="7355"/>
                  </a:moveTo>
                  <a:cubicBezTo>
                    <a:pt x="5817" y="7355"/>
                    <a:pt x="6338" y="7874"/>
                    <a:pt x="6338" y="8513"/>
                  </a:cubicBezTo>
                  <a:cubicBezTo>
                    <a:pt x="6338" y="9151"/>
                    <a:pt x="5817" y="9670"/>
                    <a:pt x="5180" y="9670"/>
                  </a:cubicBezTo>
                  <a:cubicBezTo>
                    <a:pt x="4542" y="9670"/>
                    <a:pt x="4022" y="9151"/>
                    <a:pt x="4022" y="8513"/>
                  </a:cubicBezTo>
                  <a:cubicBezTo>
                    <a:pt x="4022" y="7874"/>
                    <a:pt x="4542" y="7355"/>
                    <a:pt x="5180" y="7355"/>
                  </a:cubicBezTo>
                  <a:close/>
                  <a:moveTo>
                    <a:pt x="8122" y="9778"/>
                  </a:moveTo>
                  <a:cubicBezTo>
                    <a:pt x="8226" y="9922"/>
                    <a:pt x="8352" y="10048"/>
                    <a:pt x="8496" y="10152"/>
                  </a:cubicBezTo>
                  <a:lnTo>
                    <a:pt x="7811" y="10837"/>
                  </a:lnTo>
                  <a:cubicBezTo>
                    <a:pt x="7762" y="10886"/>
                    <a:pt x="7733" y="10953"/>
                    <a:pt x="7733" y="11023"/>
                  </a:cubicBezTo>
                  <a:lnTo>
                    <a:pt x="7733" y="12065"/>
                  </a:lnTo>
                  <a:lnTo>
                    <a:pt x="7206" y="12294"/>
                  </a:lnTo>
                  <a:lnTo>
                    <a:pt x="7206" y="10804"/>
                  </a:lnTo>
                  <a:cubicBezTo>
                    <a:pt x="7206" y="10736"/>
                    <a:pt x="7233" y="10667"/>
                    <a:pt x="7283" y="10618"/>
                  </a:cubicBezTo>
                  <a:lnTo>
                    <a:pt x="8122" y="9778"/>
                  </a:lnTo>
                  <a:close/>
                  <a:moveTo>
                    <a:pt x="5443" y="10175"/>
                  </a:moveTo>
                  <a:lnTo>
                    <a:pt x="5443" y="12395"/>
                  </a:lnTo>
                  <a:cubicBezTo>
                    <a:pt x="5436" y="12391"/>
                    <a:pt x="5428" y="12388"/>
                    <a:pt x="5421" y="12384"/>
                  </a:cubicBezTo>
                  <a:lnTo>
                    <a:pt x="4916" y="12164"/>
                  </a:lnTo>
                  <a:lnTo>
                    <a:pt x="4916" y="10175"/>
                  </a:lnTo>
                  <a:cubicBezTo>
                    <a:pt x="5001" y="10188"/>
                    <a:pt x="5089" y="10195"/>
                    <a:pt x="5180" y="10195"/>
                  </a:cubicBezTo>
                  <a:cubicBezTo>
                    <a:pt x="5270" y="10195"/>
                    <a:pt x="5358" y="10188"/>
                    <a:pt x="5443" y="10175"/>
                  </a:cubicBezTo>
                  <a:close/>
                  <a:moveTo>
                    <a:pt x="6895" y="1047"/>
                  </a:moveTo>
                  <a:cubicBezTo>
                    <a:pt x="8257" y="1863"/>
                    <a:pt x="9833" y="2305"/>
                    <a:pt x="11427" y="2305"/>
                  </a:cubicBezTo>
                  <a:cubicBezTo>
                    <a:pt x="11582" y="2305"/>
                    <a:pt x="11737" y="2301"/>
                    <a:pt x="11893" y="2293"/>
                  </a:cubicBezTo>
                  <a:lnTo>
                    <a:pt x="11893" y="8653"/>
                  </a:lnTo>
                  <a:cubicBezTo>
                    <a:pt x="11893" y="9627"/>
                    <a:pt x="11316" y="10506"/>
                    <a:pt x="10423" y="10895"/>
                  </a:cubicBezTo>
                  <a:lnTo>
                    <a:pt x="8258" y="11835"/>
                  </a:lnTo>
                  <a:lnTo>
                    <a:pt x="8258" y="11131"/>
                  </a:lnTo>
                  <a:lnTo>
                    <a:pt x="8990" y="10399"/>
                  </a:lnTo>
                  <a:cubicBezTo>
                    <a:pt x="9146" y="10448"/>
                    <a:pt x="9312" y="10474"/>
                    <a:pt x="9483" y="10474"/>
                  </a:cubicBezTo>
                  <a:cubicBezTo>
                    <a:pt x="9502" y="10474"/>
                    <a:pt x="9520" y="10473"/>
                    <a:pt x="9539" y="10473"/>
                  </a:cubicBezTo>
                  <a:cubicBezTo>
                    <a:pt x="9684" y="10469"/>
                    <a:pt x="9799" y="10350"/>
                    <a:pt x="9795" y="10205"/>
                  </a:cubicBezTo>
                  <a:cubicBezTo>
                    <a:pt x="9792" y="10062"/>
                    <a:pt x="9675" y="9948"/>
                    <a:pt x="9533" y="9948"/>
                  </a:cubicBezTo>
                  <a:lnTo>
                    <a:pt x="9527" y="9948"/>
                  </a:lnTo>
                  <a:cubicBezTo>
                    <a:pt x="9513" y="9948"/>
                    <a:pt x="9498" y="9949"/>
                    <a:pt x="9483" y="9949"/>
                  </a:cubicBezTo>
                  <a:cubicBezTo>
                    <a:pt x="8845" y="9949"/>
                    <a:pt x="8325" y="9429"/>
                    <a:pt x="8325" y="8791"/>
                  </a:cubicBezTo>
                  <a:cubicBezTo>
                    <a:pt x="8325" y="8152"/>
                    <a:pt x="8845" y="7633"/>
                    <a:pt x="9483" y="7633"/>
                  </a:cubicBezTo>
                  <a:cubicBezTo>
                    <a:pt x="10122" y="7633"/>
                    <a:pt x="10641" y="8152"/>
                    <a:pt x="10641" y="8791"/>
                  </a:cubicBezTo>
                  <a:cubicBezTo>
                    <a:pt x="10641" y="9104"/>
                    <a:pt x="10519" y="9396"/>
                    <a:pt x="10297" y="9614"/>
                  </a:cubicBezTo>
                  <a:cubicBezTo>
                    <a:pt x="10193" y="9716"/>
                    <a:pt x="10192" y="9883"/>
                    <a:pt x="10294" y="9986"/>
                  </a:cubicBezTo>
                  <a:cubicBezTo>
                    <a:pt x="10345" y="10038"/>
                    <a:pt x="10413" y="10064"/>
                    <a:pt x="10480" y="10064"/>
                  </a:cubicBezTo>
                  <a:cubicBezTo>
                    <a:pt x="10547" y="10064"/>
                    <a:pt x="10614" y="10039"/>
                    <a:pt x="10665" y="9988"/>
                  </a:cubicBezTo>
                  <a:cubicBezTo>
                    <a:pt x="10988" y="9670"/>
                    <a:pt x="11166" y="9245"/>
                    <a:pt x="11166" y="8791"/>
                  </a:cubicBezTo>
                  <a:cubicBezTo>
                    <a:pt x="11166" y="7863"/>
                    <a:pt x="10411" y="7108"/>
                    <a:pt x="9483" y="7108"/>
                  </a:cubicBezTo>
                  <a:cubicBezTo>
                    <a:pt x="8555" y="7108"/>
                    <a:pt x="7801" y="7863"/>
                    <a:pt x="7801" y="8791"/>
                  </a:cubicBezTo>
                  <a:cubicBezTo>
                    <a:pt x="7801" y="8962"/>
                    <a:pt x="7826" y="9128"/>
                    <a:pt x="7875" y="9284"/>
                  </a:cubicBezTo>
                  <a:lnTo>
                    <a:pt x="6911" y="10246"/>
                  </a:lnTo>
                  <a:cubicBezTo>
                    <a:pt x="6765" y="10393"/>
                    <a:pt x="6681" y="10597"/>
                    <a:pt x="6681" y="10804"/>
                  </a:cubicBezTo>
                  <a:lnTo>
                    <a:pt x="6681" y="12551"/>
                  </a:lnTo>
                  <a:cubicBezTo>
                    <a:pt x="6509" y="12657"/>
                    <a:pt x="6351" y="12783"/>
                    <a:pt x="6209" y="12927"/>
                  </a:cubicBezTo>
                  <a:cubicBezTo>
                    <a:pt x="6133" y="12850"/>
                    <a:pt x="6053" y="12779"/>
                    <a:pt x="5968" y="12713"/>
                  </a:cubicBezTo>
                  <a:lnTo>
                    <a:pt x="5968" y="9999"/>
                  </a:lnTo>
                  <a:cubicBezTo>
                    <a:pt x="6499" y="9715"/>
                    <a:pt x="6863" y="9156"/>
                    <a:pt x="6863" y="8513"/>
                  </a:cubicBezTo>
                  <a:cubicBezTo>
                    <a:pt x="6863" y="7586"/>
                    <a:pt x="6107" y="6830"/>
                    <a:pt x="5180" y="6830"/>
                  </a:cubicBezTo>
                  <a:cubicBezTo>
                    <a:pt x="4252" y="6830"/>
                    <a:pt x="3496" y="7586"/>
                    <a:pt x="3496" y="8513"/>
                  </a:cubicBezTo>
                  <a:cubicBezTo>
                    <a:pt x="3496" y="9156"/>
                    <a:pt x="3860" y="9715"/>
                    <a:pt x="4391" y="9999"/>
                  </a:cubicBezTo>
                  <a:lnTo>
                    <a:pt x="4391" y="11936"/>
                  </a:lnTo>
                  <a:lnTo>
                    <a:pt x="1996" y="10895"/>
                  </a:lnTo>
                  <a:cubicBezTo>
                    <a:pt x="1103" y="10506"/>
                    <a:pt x="526" y="9626"/>
                    <a:pt x="526" y="8653"/>
                  </a:cubicBezTo>
                  <a:lnTo>
                    <a:pt x="526" y="7670"/>
                  </a:lnTo>
                  <a:lnTo>
                    <a:pt x="1933" y="7670"/>
                  </a:lnTo>
                  <a:cubicBezTo>
                    <a:pt x="2141" y="7670"/>
                    <a:pt x="2344" y="7586"/>
                    <a:pt x="2492" y="7439"/>
                  </a:cubicBezTo>
                  <a:lnTo>
                    <a:pt x="3454" y="6476"/>
                  </a:lnTo>
                  <a:cubicBezTo>
                    <a:pt x="3611" y="6524"/>
                    <a:pt x="3776" y="6550"/>
                    <a:pt x="3948" y="6550"/>
                  </a:cubicBezTo>
                  <a:cubicBezTo>
                    <a:pt x="4876" y="6550"/>
                    <a:pt x="5630" y="5796"/>
                    <a:pt x="5630" y="4868"/>
                  </a:cubicBezTo>
                  <a:cubicBezTo>
                    <a:pt x="5630" y="3940"/>
                    <a:pt x="4876" y="3185"/>
                    <a:pt x="3948" y="3185"/>
                  </a:cubicBezTo>
                  <a:cubicBezTo>
                    <a:pt x="3019" y="3185"/>
                    <a:pt x="2265" y="3940"/>
                    <a:pt x="2265" y="4868"/>
                  </a:cubicBezTo>
                  <a:cubicBezTo>
                    <a:pt x="2265" y="5039"/>
                    <a:pt x="2291" y="5204"/>
                    <a:pt x="2338" y="5361"/>
                  </a:cubicBezTo>
                  <a:lnTo>
                    <a:pt x="1607" y="6092"/>
                  </a:lnTo>
                  <a:lnTo>
                    <a:pt x="526" y="6092"/>
                  </a:lnTo>
                  <a:lnTo>
                    <a:pt x="526" y="2293"/>
                  </a:lnTo>
                  <a:cubicBezTo>
                    <a:pt x="681" y="2301"/>
                    <a:pt x="837" y="2305"/>
                    <a:pt x="991" y="2305"/>
                  </a:cubicBezTo>
                  <a:cubicBezTo>
                    <a:pt x="1148" y="2305"/>
                    <a:pt x="1307" y="2300"/>
                    <a:pt x="1468" y="2292"/>
                  </a:cubicBezTo>
                  <a:cubicBezTo>
                    <a:pt x="2833" y="2218"/>
                    <a:pt x="4143" y="1834"/>
                    <a:pt x="5317" y="1170"/>
                  </a:cubicBezTo>
                  <a:lnTo>
                    <a:pt x="5317" y="2655"/>
                  </a:lnTo>
                  <a:cubicBezTo>
                    <a:pt x="5317" y="2863"/>
                    <a:pt x="5402" y="3066"/>
                    <a:pt x="5548" y="3213"/>
                  </a:cubicBezTo>
                  <a:lnTo>
                    <a:pt x="6511" y="4175"/>
                  </a:lnTo>
                  <a:cubicBezTo>
                    <a:pt x="6462" y="4331"/>
                    <a:pt x="6437" y="4496"/>
                    <a:pt x="6437" y="4668"/>
                  </a:cubicBezTo>
                  <a:cubicBezTo>
                    <a:pt x="6437" y="5596"/>
                    <a:pt x="7192" y="6350"/>
                    <a:pt x="8119" y="6350"/>
                  </a:cubicBezTo>
                  <a:cubicBezTo>
                    <a:pt x="9047" y="6350"/>
                    <a:pt x="9802" y="5596"/>
                    <a:pt x="9802" y="4668"/>
                  </a:cubicBezTo>
                  <a:cubicBezTo>
                    <a:pt x="9802" y="3741"/>
                    <a:pt x="9047" y="2985"/>
                    <a:pt x="8119" y="2985"/>
                  </a:cubicBezTo>
                  <a:cubicBezTo>
                    <a:pt x="7948" y="2985"/>
                    <a:pt x="7782" y="3011"/>
                    <a:pt x="7626" y="3060"/>
                  </a:cubicBezTo>
                  <a:lnTo>
                    <a:pt x="6895" y="2328"/>
                  </a:lnTo>
                  <a:lnTo>
                    <a:pt x="6895" y="1047"/>
                  </a:lnTo>
                  <a:close/>
                  <a:moveTo>
                    <a:pt x="6210" y="1"/>
                  </a:moveTo>
                  <a:cubicBezTo>
                    <a:pt x="6153" y="1"/>
                    <a:pt x="6097" y="19"/>
                    <a:pt x="6049" y="56"/>
                  </a:cubicBezTo>
                  <a:cubicBezTo>
                    <a:pt x="4715" y="1085"/>
                    <a:pt x="3121" y="1677"/>
                    <a:pt x="1439" y="1768"/>
                  </a:cubicBezTo>
                  <a:cubicBezTo>
                    <a:pt x="1290" y="1776"/>
                    <a:pt x="1139" y="1780"/>
                    <a:pt x="991" y="1780"/>
                  </a:cubicBezTo>
                  <a:cubicBezTo>
                    <a:pt x="757" y="1780"/>
                    <a:pt x="520" y="1770"/>
                    <a:pt x="286" y="1750"/>
                  </a:cubicBezTo>
                  <a:cubicBezTo>
                    <a:pt x="278" y="1749"/>
                    <a:pt x="270" y="1749"/>
                    <a:pt x="261" y="1749"/>
                  </a:cubicBezTo>
                  <a:cubicBezTo>
                    <a:pt x="197" y="1749"/>
                    <a:pt x="135" y="1773"/>
                    <a:pt x="86" y="1818"/>
                  </a:cubicBezTo>
                  <a:cubicBezTo>
                    <a:pt x="33" y="1868"/>
                    <a:pt x="1" y="1938"/>
                    <a:pt x="1" y="2011"/>
                  </a:cubicBezTo>
                  <a:lnTo>
                    <a:pt x="1" y="8653"/>
                  </a:lnTo>
                  <a:cubicBezTo>
                    <a:pt x="1" y="9836"/>
                    <a:pt x="702" y="10904"/>
                    <a:pt x="1786" y="11376"/>
                  </a:cubicBezTo>
                  <a:lnTo>
                    <a:pt x="5210" y="12865"/>
                  </a:lnTo>
                  <a:cubicBezTo>
                    <a:pt x="5522" y="13001"/>
                    <a:pt x="5795" y="13216"/>
                    <a:pt x="6000" y="13486"/>
                  </a:cubicBezTo>
                  <a:cubicBezTo>
                    <a:pt x="6050" y="13551"/>
                    <a:pt x="6127" y="13590"/>
                    <a:pt x="6209" y="13590"/>
                  </a:cubicBezTo>
                  <a:cubicBezTo>
                    <a:pt x="6291" y="13590"/>
                    <a:pt x="6369" y="13551"/>
                    <a:pt x="6418" y="13485"/>
                  </a:cubicBezTo>
                  <a:cubicBezTo>
                    <a:pt x="6623" y="13216"/>
                    <a:pt x="6897" y="13001"/>
                    <a:pt x="7210" y="12864"/>
                  </a:cubicBezTo>
                  <a:lnTo>
                    <a:pt x="10633" y="11376"/>
                  </a:lnTo>
                  <a:cubicBezTo>
                    <a:pt x="11717" y="10904"/>
                    <a:pt x="12418" y="9836"/>
                    <a:pt x="12418" y="8653"/>
                  </a:cubicBezTo>
                  <a:lnTo>
                    <a:pt x="12418" y="2011"/>
                  </a:lnTo>
                  <a:cubicBezTo>
                    <a:pt x="12418" y="1938"/>
                    <a:pt x="12387" y="1868"/>
                    <a:pt x="12332" y="1818"/>
                  </a:cubicBezTo>
                  <a:cubicBezTo>
                    <a:pt x="12283" y="1773"/>
                    <a:pt x="12220" y="1749"/>
                    <a:pt x="12155" y="1749"/>
                  </a:cubicBezTo>
                  <a:cubicBezTo>
                    <a:pt x="12148" y="1749"/>
                    <a:pt x="12140" y="1749"/>
                    <a:pt x="12133" y="1750"/>
                  </a:cubicBezTo>
                  <a:cubicBezTo>
                    <a:pt x="11899" y="1770"/>
                    <a:pt x="11661" y="1780"/>
                    <a:pt x="11427" y="1780"/>
                  </a:cubicBezTo>
                  <a:cubicBezTo>
                    <a:pt x="9607" y="1780"/>
                    <a:pt x="7811" y="1168"/>
                    <a:pt x="6370" y="56"/>
                  </a:cubicBezTo>
                  <a:cubicBezTo>
                    <a:pt x="6323" y="19"/>
                    <a:pt x="6266" y="1"/>
                    <a:pt x="6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19"/>
        <p:cNvGrpSpPr/>
        <p:nvPr/>
      </p:nvGrpSpPr>
      <p:grpSpPr>
        <a:xfrm>
          <a:off x="0" y="0"/>
          <a:ext cx="0" cy="0"/>
          <a:chOff x="0" y="0"/>
          <a:chExt cx="0" cy="0"/>
        </a:xfrm>
      </p:grpSpPr>
      <p:sp>
        <p:nvSpPr>
          <p:cNvPr id="920" name="Google Shape;920;p50"/>
          <p:cNvSpPr txBox="1">
            <a:spLocks noGrp="1"/>
          </p:cNvSpPr>
          <p:nvPr>
            <p:ph type="subTitle" idx="7"/>
          </p:nvPr>
        </p:nvSpPr>
        <p:spPr>
          <a:xfrm>
            <a:off x="1280642" y="1502535"/>
            <a:ext cx="18438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921" name="Google Shape;921;p50"/>
          <p:cNvSpPr txBox="1">
            <a:spLocks noGrp="1"/>
          </p:cNvSpPr>
          <p:nvPr>
            <p:ph type="subTitle" idx="4"/>
          </p:nvPr>
        </p:nvSpPr>
        <p:spPr>
          <a:xfrm>
            <a:off x="1284504" y="3452217"/>
            <a:ext cx="1843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922" name="Google Shape;922;p50"/>
          <p:cNvSpPr txBox="1">
            <a:spLocks noGrp="1"/>
          </p:cNvSpPr>
          <p:nvPr>
            <p:ph type="subTitle" idx="5"/>
          </p:nvPr>
        </p:nvSpPr>
        <p:spPr>
          <a:xfrm>
            <a:off x="3650097" y="3452217"/>
            <a:ext cx="1843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 </a:t>
            </a:r>
            <a:endParaRPr/>
          </a:p>
        </p:txBody>
      </p:sp>
      <p:sp>
        <p:nvSpPr>
          <p:cNvPr id="923" name="Google Shape;923;p50"/>
          <p:cNvSpPr txBox="1">
            <a:spLocks noGrp="1"/>
          </p:cNvSpPr>
          <p:nvPr>
            <p:ph type="subTitle" idx="1"/>
          </p:nvPr>
        </p:nvSpPr>
        <p:spPr>
          <a:xfrm>
            <a:off x="1284504" y="1971723"/>
            <a:ext cx="184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t>
            </a:r>
            <a:endParaRPr/>
          </a:p>
        </p:txBody>
      </p:sp>
      <p:sp>
        <p:nvSpPr>
          <p:cNvPr id="924" name="Google Shape;924;p50"/>
          <p:cNvSpPr txBox="1">
            <a:spLocks noGrp="1"/>
          </p:cNvSpPr>
          <p:nvPr>
            <p:ph type="subTitle" idx="13"/>
          </p:nvPr>
        </p:nvSpPr>
        <p:spPr>
          <a:xfrm>
            <a:off x="1280642" y="2986032"/>
            <a:ext cx="18438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925" name="Google Shape;925;p50"/>
          <p:cNvSpPr txBox="1">
            <a:spLocks noGrp="1"/>
          </p:cNvSpPr>
          <p:nvPr>
            <p:ph type="subTitle" idx="8"/>
          </p:nvPr>
        </p:nvSpPr>
        <p:spPr>
          <a:xfrm>
            <a:off x="3650103" y="1502535"/>
            <a:ext cx="18438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926" name="Google Shape;926;p50"/>
          <p:cNvSpPr txBox="1">
            <a:spLocks noGrp="1"/>
          </p:cNvSpPr>
          <p:nvPr>
            <p:ph type="subTitle" idx="9"/>
          </p:nvPr>
        </p:nvSpPr>
        <p:spPr>
          <a:xfrm>
            <a:off x="6019558" y="1502535"/>
            <a:ext cx="18438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927" name="Google Shape;927;p50"/>
          <p:cNvSpPr txBox="1">
            <a:spLocks noGrp="1"/>
          </p:cNvSpPr>
          <p:nvPr>
            <p:ph type="subTitle" idx="2"/>
          </p:nvPr>
        </p:nvSpPr>
        <p:spPr>
          <a:xfrm>
            <a:off x="3650097" y="1971723"/>
            <a:ext cx="184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928" name="Google Shape;928;p50"/>
          <p:cNvSpPr txBox="1">
            <a:spLocks noGrp="1"/>
          </p:cNvSpPr>
          <p:nvPr>
            <p:ph type="subTitle" idx="3"/>
          </p:nvPr>
        </p:nvSpPr>
        <p:spPr>
          <a:xfrm>
            <a:off x="6015682" y="1971723"/>
            <a:ext cx="184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 </a:t>
            </a:r>
            <a:endParaRPr/>
          </a:p>
        </p:txBody>
      </p:sp>
      <p:sp>
        <p:nvSpPr>
          <p:cNvPr id="929" name="Google Shape;929;p50"/>
          <p:cNvSpPr txBox="1">
            <a:spLocks noGrp="1"/>
          </p:cNvSpPr>
          <p:nvPr>
            <p:ph type="subTitle" idx="6"/>
          </p:nvPr>
        </p:nvSpPr>
        <p:spPr>
          <a:xfrm>
            <a:off x="6015682" y="3452217"/>
            <a:ext cx="1843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 </a:t>
            </a:r>
            <a:endParaRPr/>
          </a:p>
        </p:txBody>
      </p:sp>
      <p:sp>
        <p:nvSpPr>
          <p:cNvPr id="930" name="Google Shape;930;p50"/>
          <p:cNvSpPr txBox="1">
            <a:spLocks noGrp="1"/>
          </p:cNvSpPr>
          <p:nvPr>
            <p:ph type="subTitle" idx="14"/>
          </p:nvPr>
        </p:nvSpPr>
        <p:spPr>
          <a:xfrm>
            <a:off x="3650103" y="2986032"/>
            <a:ext cx="18438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931" name="Google Shape;931;p50"/>
          <p:cNvSpPr txBox="1">
            <a:spLocks noGrp="1"/>
          </p:cNvSpPr>
          <p:nvPr>
            <p:ph type="subTitle" idx="15"/>
          </p:nvPr>
        </p:nvSpPr>
        <p:spPr>
          <a:xfrm>
            <a:off x="6019558" y="2986032"/>
            <a:ext cx="18438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932" name="Google Shape;932;p50"/>
          <p:cNvSpPr txBox="1">
            <a:spLocks noGrp="1"/>
          </p:cNvSpPr>
          <p:nvPr>
            <p:ph type="title"/>
          </p:nvPr>
        </p:nvSpPr>
        <p:spPr>
          <a:xfrm>
            <a:off x="720000" y="463800"/>
            <a:ext cx="770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ADVANTAGES / DISADVANTAGES</a:t>
            </a:r>
            <a:endParaRPr/>
          </a:p>
        </p:txBody>
      </p:sp>
      <p:grpSp>
        <p:nvGrpSpPr>
          <p:cNvPr id="933" name="Google Shape;933;p50"/>
          <p:cNvGrpSpPr/>
          <p:nvPr/>
        </p:nvGrpSpPr>
        <p:grpSpPr>
          <a:xfrm>
            <a:off x="319750" y="242575"/>
            <a:ext cx="328038" cy="1598700"/>
            <a:chOff x="319750" y="242575"/>
            <a:chExt cx="328038" cy="1598700"/>
          </a:xfrm>
        </p:grpSpPr>
        <p:cxnSp>
          <p:nvCxnSpPr>
            <p:cNvPr id="934" name="Google Shape;934;p50"/>
            <p:cNvCxnSpPr/>
            <p:nvPr/>
          </p:nvCxnSpPr>
          <p:spPr>
            <a:xfrm>
              <a:off x="319750" y="242575"/>
              <a:ext cx="0" cy="909600"/>
            </a:xfrm>
            <a:prstGeom prst="straightConnector1">
              <a:avLst/>
            </a:prstGeom>
            <a:noFill/>
            <a:ln w="9525" cap="flat" cmpd="sng">
              <a:solidFill>
                <a:schemeClr val="dk1"/>
              </a:solidFill>
              <a:prstDash val="solid"/>
              <a:round/>
              <a:headEnd type="none" w="med" len="med"/>
              <a:tailEnd type="oval" w="med" len="med"/>
            </a:ln>
          </p:spPr>
        </p:cxnSp>
        <p:cxnSp>
          <p:nvCxnSpPr>
            <p:cNvPr id="935" name="Google Shape;935;p50"/>
            <p:cNvCxnSpPr/>
            <p:nvPr/>
          </p:nvCxnSpPr>
          <p:spPr>
            <a:xfrm>
              <a:off x="402450" y="242575"/>
              <a:ext cx="0" cy="1135800"/>
            </a:xfrm>
            <a:prstGeom prst="straightConnector1">
              <a:avLst/>
            </a:prstGeom>
            <a:noFill/>
            <a:ln w="9525" cap="flat" cmpd="sng">
              <a:solidFill>
                <a:schemeClr val="dk1"/>
              </a:solidFill>
              <a:prstDash val="solid"/>
              <a:round/>
              <a:headEnd type="none" w="med" len="med"/>
              <a:tailEnd type="oval" w="med" len="med"/>
            </a:ln>
          </p:spPr>
        </p:cxnSp>
        <p:cxnSp>
          <p:nvCxnSpPr>
            <p:cNvPr id="936" name="Google Shape;936;p50"/>
            <p:cNvCxnSpPr/>
            <p:nvPr/>
          </p:nvCxnSpPr>
          <p:spPr>
            <a:xfrm>
              <a:off x="487913" y="242575"/>
              <a:ext cx="0" cy="1598700"/>
            </a:xfrm>
            <a:prstGeom prst="straightConnector1">
              <a:avLst/>
            </a:prstGeom>
            <a:noFill/>
            <a:ln w="9525" cap="flat" cmpd="sng">
              <a:solidFill>
                <a:schemeClr val="dk1"/>
              </a:solidFill>
              <a:prstDash val="solid"/>
              <a:round/>
              <a:headEnd type="none" w="med" len="med"/>
              <a:tailEnd type="oval" w="med" len="med"/>
            </a:ln>
          </p:spPr>
        </p:cxnSp>
        <p:cxnSp>
          <p:nvCxnSpPr>
            <p:cNvPr id="937" name="Google Shape;937;p50"/>
            <p:cNvCxnSpPr/>
            <p:nvPr/>
          </p:nvCxnSpPr>
          <p:spPr>
            <a:xfrm>
              <a:off x="570588" y="242575"/>
              <a:ext cx="0" cy="1345200"/>
            </a:xfrm>
            <a:prstGeom prst="straightConnector1">
              <a:avLst/>
            </a:prstGeom>
            <a:noFill/>
            <a:ln w="9525" cap="flat" cmpd="sng">
              <a:solidFill>
                <a:schemeClr val="dk1"/>
              </a:solidFill>
              <a:prstDash val="solid"/>
              <a:round/>
              <a:headEnd type="none" w="med" len="med"/>
              <a:tailEnd type="oval" w="med" len="med"/>
            </a:ln>
          </p:spPr>
        </p:cxnSp>
        <p:cxnSp>
          <p:nvCxnSpPr>
            <p:cNvPr id="938" name="Google Shape;938;p50"/>
            <p:cNvCxnSpPr/>
            <p:nvPr/>
          </p:nvCxnSpPr>
          <p:spPr>
            <a:xfrm>
              <a:off x="647788" y="242575"/>
              <a:ext cx="0" cy="909600"/>
            </a:xfrm>
            <a:prstGeom prst="straightConnector1">
              <a:avLst/>
            </a:prstGeom>
            <a:noFill/>
            <a:ln w="9525" cap="flat" cmpd="sng">
              <a:solidFill>
                <a:schemeClr val="dk1"/>
              </a:solidFill>
              <a:prstDash val="solid"/>
              <a:round/>
              <a:headEnd type="none" w="med" len="med"/>
              <a:tailEnd type="oval" w="med" len="med"/>
            </a:ln>
          </p:spPr>
        </p:cxnSp>
      </p:grpSp>
      <p:cxnSp>
        <p:nvCxnSpPr>
          <p:cNvPr id="939" name="Google Shape;939;p50"/>
          <p:cNvCxnSpPr/>
          <p:nvPr/>
        </p:nvCxnSpPr>
        <p:spPr>
          <a:xfrm rot="10800000">
            <a:off x="2007525" y="4689850"/>
            <a:ext cx="521100" cy="0"/>
          </a:xfrm>
          <a:prstGeom prst="straightConnector1">
            <a:avLst/>
          </a:prstGeom>
          <a:noFill/>
          <a:ln w="9525" cap="flat" cmpd="sng">
            <a:solidFill>
              <a:schemeClr val="dk1"/>
            </a:solidFill>
            <a:prstDash val="solid"/>
            <a:round/>
            <a:headEnd type="oval" w="med" len="med"/>
            <a:tailEnd type="oval" w="med" len="med"/>
          </a:ln>
        </p:spPr>
      </p:cxnSp>
      <p:grpSp>
        <p:nvGrpSpPr>
          <p:cNvPr id="940" name="Google Shape;940;p50"/>
          <p:cNvGrpSpPr/>
          <p:nvPr/>
        </p:nvGrpSpPr>
        <p:grpSpPr>
          <a:xfrm>
            <a:off x="8287025" y="2899100"/>
            <a:ext cx="545825" cy="1872000"/>
            <a:chOff x="8287025" y="2899100"/>
            <a:chExt cx="545825" cy="1872000"/>
          </a:xfrm>
        </p:grpSpPr>
        <p:sp>
          <p:nvSpPr>
            <p:cNvPr id="941" name="Google Shape;941;p50"/>
            <p:cNvSpPr/>
            <p:nvPr/>
          </p:nvSpPr>
          <p:spPr>
            <a:xfrm>
              <a:off x="8287025" y="3058325"/>
              <a:ext cx="372250" cy="1391450"/>
            </a:xfrm>
            <a:custGeom>
              <a:avLst/>
              <a:gdLst/>
              <a:ahLst/>
              <a:cxnLst/>
              <a:rect l="l" t="t" r="r" b="b"/>
              <a:pathLst>
                <a:path w="14890" h="55658" extrusionOk="0">
                  <a:moveTo>
                    <a:pt x="3271" y="55658"/>
                  </a:moveTo>
                  <a:lnTo>
                    <a:pt x="14890" y="44039"/>
                  </a:lnTo>
                  <a:lnTo>
                    <a:pt x="1489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942" name="Google Shape;942;p50"/>
            <p:cNvSpPr/>
            <p:nvPr/>
          </p:nvSpPr>
          <p:spPr>
            <a:xfrm>
              <a:off x="8377425" y="2985175"/>
              <a:ext cx="368650" cy="1587975"/>
            </a:xfrm>
            <a:custGeom>
              <a:avLst/>
              <a:gdLst/>
              <a:ahLst/>
              <a:cxnLst/>
              <a:rect l="l" t="t" r="r" b="b"/>
              <a:pathLst>
                <a:path w="14746" h="63519" extrusionOk="0">
                  <a:moveTo>
                    <a:pt x="1836" y="0"/>
                  </a:moveTo>
                  <a:lnTo>
                    <a:pt x="14746" y="0"/>
                  </a:lnTo>
                  <a:lnTo>
                    <a:pt x="14746" y="48772"/>
                  </a:lnTo>
                  <a:lnTo>
                    <a:pt x="0" y="63519"/>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943" name="Google Shape;943;p50"/>
            <p:cNvSpPr/>
            <p:nvPr/>
          </p:nvSpPr>
          <p:spPr>
            <a:xfrm>
              <a:off x="8291350" y="2899100"/>
              <a:ext cx="541500" cy="1872000"/>
            </a:xfrm>
            <a:custGeom>
              <a:avLst/>
              <a:gdLst/>
              <a:ahLst/>
              <a:cxnLst/>
              <a:rect l="l" t="t" r="r" b="b"/>
              <a:pathLst>
                <a:path w="21660" h="74880" extrusionOk="0">
                  <a:moveTo>
                    <a:pt x="114" y="74880"/>
                  </a:moveTo>
                  <a:lnTo>
                    <a:pt x="21660" y="53334"/>
                  </a:lnTo>
                  <a:lnTo>
                    <a:pt x="2166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sp>
        <p:nvSpPr>
          <p:cNvPr id="948" name="Google Shape;948;p51"/>
          <p:cNvSpPr txBox="1">
            <a:spLocks noGrp="1"/>
          </p:cNvSpPr>
          <p:nvPr>
            <p:ph type="title"/>
          </p:nvPr>
        </p:nvSpPr>
        <p:spPr>
          <a:xfrm>
            <a:off x="1915650" y="1549800"/>
            <a:ext cx="5312700" cy="20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949" name="Google Shape;949;p51"/>
          <p:cNvGrpSpPr/>
          <p:nvPr/>
        </p:nvGrpSpPr>
        <p:grpSpPr>
          <a:xfrm>
            <a:off x="218150" y="3783000"/>
            <a:ext cx="3111350" cy="915600"/>
            <a:chOff x="218150" y="3783000"/>
            <a:chExt cx="3111350" cy="915600"/>
          </a:xfrm>
        </p:grpSpPr>
        <p:sp>
          <p:nvSpPr>
            <p:cNvPr id="950" name="Google Shape;950;p51"/>
            <p:cNvSpPr/>
            <p:nvPr/>
          </p:nvSpPr>
          <p:spPr>
            <a:xfrm>
              <a:off x="223875" y="3783000"/>
              <a:ext cx="2606200" cy="660175"/>
            </a:xfrm>
            <a:custGeom>
              <a:avLst/>
              <a:gdLst/>
              <a:ahLst/>
              <a:cxnLst/>
              <a:rect l="l" t="t" r="r" b="b"/>
              <a:pathLst>
                <a:path w="104248" h="26407" extrusionOk="0">
                  <a:moveTo>
                    <a:pt x="0" y="15385"/>
                  </a:moveTo>
                  <a:lnTo>
                    <a:pt x="18370" y="15385"/>
                  </a:lnTo>
                  <a:lnTo>
                    <a:pt x="29391" y="26407"/>
                  </a:lnTo>
                  <a:lnTo>
                    <a:pt x="52813" y="26407"/>
                  </a:lnTo>
                  <a:lnTo>
                    <a:pt x="52813" y="12170"/>
                  </a:lnTo>
                  <a:lnTo>
                    <a:pt x="64983" y="0"/>
                  </a:lnTo>
                  <a:lnTo>
                    <a:pt x="104248"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51" name="Google Shape;951;p51"/>
            <p:cNvSpPr/>
            <p:nvPr/>
          </p:nvSpPr>
          <p:spPr>
            <a:xfrm>
              <a:off x="218150" y="3860500"/>
              <a:ext cx="3111350" cy="660150"/>
            </a:xfrm>
            <a:custGeom>
              <a:avLst/>
              <a:gdLst/>
              <a:ahLst/>
              <a:cxnLst/>
              <a:rect l="l" t="t" r="r" b="b"/>
              <a:pathLst>
                <a:path w="124454" h="26406" extrusionOk="0">
                  <a:moveTo>
                    <a:pt x="0" y="15958"/>
                  </a:moveTo>
                  <a:lnTo>
                    <a:pt x="17680" y="15958"/>
                  </a:lnTo>
                  <a:lnTo>
                    <a:pt x="28128" y="26406"/>
                  </a:lnTo>
                  <a:lnTo>
                    <a:pt x="56486" y="26406"/>
                  </a:lnTo>
                  <a:lnTo>
                    <a:pt x="56486" y="9759"/>
                  </a:lnTo>
                  <a:lnTo>
                    <a:pt x="66245" y="0"/>
                  </a:lnTo>
                  <a:lnTo>
                    <a:pt x="124454"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52" name="Google Shape;952;p51"/>
            <p:cNvSpPr/>
            <p:nvPr/>
          </p:nvSpPr>
          <p:spPr>
            <a:xfrm>
              <a:off x="229625" y="3943725"/>
              <a:ext cx="3088400" cy="671650"/>
            </a:xfrm>
            <a:custGeom>
              <a:avLst/>
              <a:gdLst/>
              <a:ahLst/>
              <a:cxnLst/>
              <a:rect l="l" t="t" r="r" b="b"/>
              <a:pathLst>
                <a:path w="123536" h="26866" extrusionOk="0">
                  <a:moveTo>
                    <a:pt x="0" y="15615"/>
                  </a:moveTo>
                  <a:lnTo>
                    <a:pt x="15844" y="15615"/>
                  </a:lnTo>
                  <a:lnTo>
                    <a:pt x="27095" y="26866"/>
                  </a:lnTo>
                  <a:lnTo>
                    <a:pt x="59701" y="26866"/>
                  </a:lnTo>
                  <a:lnTo>
                    <a:pt x="59701" y="7807"/>
                  </a:lnTo>
                  <a:lnTo>
                    <a:pt x="67508" y="0"/>
                  </a:lnTo>
                  <a:lnTo>
                    <a:pt x="123536"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53" name="Google Shape;953;p51"/>
            <p:cNvSpPr/>
            <p:nvPr/>
          </p:nvSpPr>
          <p:spPr>
            <a:xfrm>
              <a:off x="218150" y="4012625"/>
              <a:ext cx="2594700" cy="685975"/>
            </a:xfrm>
            <a:custGeom>
              <a:avLst/>
              <a:gdLst/>
              <a:ahLst/>
              <a:cxnLst/>
              <a:rect l="l" t="t" r="r" b="b"/>
              <a:pathLst>
                <a:path w="103788" h="27439" extrusionOk="0">
                  <a:moveTo>
                    <a:pt x="0" y="16532"/>
                  </a:moveTo>
                  <a:lnTo>
                    <a:pt x="15155" y="16532"/>
                  </a:lnTo>
                  <a:lnTo>
                    <a:pt x="26062" y="27439"/>
                  </a:lnTo>
                  <a:lnTo>
                    <a:pt x="63145" y="27439"/>
                  </a:lnTo>
                  <a:lnTo>
                    <a:pt x="63145" y="5740"/>
                  </a:lnTo>
                  <a:lnTo>
                    <a:pt x="68886" y="0"/>
                  </a:lnTo>
                  <a:lnTo>
                    <a:pt x="103788" y="0"/>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954" name="Google Shape;954;p51"/>
          <p:cNvGrpSpPr/>
          <p:nvPr/>
        </p:nvGrpSpPr>
        <p:grpSpPr>
          <a:xfrm>
            <a:off x="4977525" y="369125"/>
            <a:ext cx="3446532" cy="1508040"/>
            <a:chOff x="4977525" y="369125"/>
            <a:chExt cx="3446532" cy="1508040"/>
          </a:xfrm>
        </p:grpSpPr>
        <p:sp>
          <p:nvSpPr>
            <p:cNvPr id="955" name="Google Shape;955;p51"/>
            <p:cNvSpPr/>
            <p:nvPr/>
          </p:nvSpPr>
          <p:spPr>
            <a:xfrm>
              <a:off x="5591250" y="987375"/>
              <a:ext cx="2279000" cy="717550"/>
            </a:xfrm>
            <a:custGeom>
              <a:avLst/>
              <a:gdLst/>
              <a:ahLst/>
              <a:cxnLst/>
              <a:rect l="l" t="t" r="r" b="b"/>
              <a:pathLst>
                <a:path w="91160" h="28702" extrusionOk="0">
                  <a:moveTo>
                    <a:pt x="91160" y="28702"/>
                  </a:moveTo>
                  <a:lnTo>
                    <a:pt x="9116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956" name="Google Shape;956;p51"/>
            <p:cNvSpPr/>
            <p:nvPr/>
          </p:nvSpPr>
          <p:spPr>
            <a:xfrm>
              <a:off x="5591250" y="784850"/>
              <a:ext cx="2439670" cy="885672"/>
            </a:xfrm>
            <a:custGeom>
              <a:avLst/>
              <a:gdLst/>
              <a:ahLst/>
              <a:cxnLst/>
              <a:rect l="l" t="t" r="r" b="b"/>
              <a:pathLst>
                <a:path w="91160" h="28702" extrusionOk="0">
                  <a:moveTo>
                    <a:pt x="91160" y="28702"/>
                  </a:moveTo>
                  <a:lnTo>
                    <a:pt x="9116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957" name="Google Shape;957;p51"/>
            <p:cNvSpPr/>
            <p:nvPr/>
          </p:nvSpPr>
          <p:spPr>
            <a:xfrm>
              <a:off x="5591200" y="640350"/>
              <a:ext cx="2606264" cy="1030187"/>
            </a:xfrm>
            <a:custGeom>
              <a:avLst/>
              <a:gdLst/>
              <a:ahLst/>
              <a:cxnLst/>
              <a:rect l="l" t="t" r="r" b="b"/>
              <a:pathLst>
                <a:path w="91160" h="28702" extrusionOk="0">
                  <a:moveTo>
                    <a:pt x="91160" y="28702"/>
                  </a:moveTo>
                  <a:lnTo>
                    <a:pt x="9116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958" name="Google Shape;958;p51"/>
            <p:cNvSpPr/>
            <p:nvPr/>
          </p:nvSpPr>
          <p:spPr>
            <a:xfrm>
              <a:off x="5591251" y="463800"/>
              <a:ext cx="2772631" cy="1206704"/>
            </a:xfrm>
            <a:custGeom>
              <a:avLst/>
              <a:gdLst/>
              <a:ahLst/>
              <a:cxnLst/>
              <a:rect l="l" t="t" r="r" b="b"/>
              <a:pathLst>
                <a:path w="91160" h="28702" extrusionOk="0">
                  <a:moveTo>
                    <a:pt x="91160" y="28702"/>
                  </a:moveTo>
                  <a:lnTo>
                    <a:pt x="9116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959" name="Google Shape;959;p51"/>
            <p:cNvSpPr/>
            <p:nvPr/>
          </p:nvSpPr>
          <p:spPr>
            <a:xfrm>
              <a:off x="4977525" y="369125"/>
              <a:ext cx="3446532" cy="1508003"/>
            </a:xfrm>
            <a:custGeom>
              <a:avLst/>
              <a:gdLst/>
              <a:ahLst/>
              <a:cxnLst/>
              <a:rect l="l" t="t" r="r" b="b"/>
              <a:pathLst>
                <a:path w="91160" h="28702" extrusionOk="0">
                  <a:moveTo>
                    <a:pt x="91160" y="28702"/>
                  </a:moveTo>
                  <a:lnTo>
                    <a:pt x="9116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960" name="Google Shape;960;p51"/>
            <p:cNvSpPr/>
            <p:nvPr/>
          </p:nvSpPr>
          <p:spPr>
            <a:xfrm>
              <a:off x="4977525" y="540000"/>
              <a:ext cx="3288825" cy="1337154"/>
            </a:xfrm>
            <a:custGeom>
              <a:avLst/>
              <a:gdLst/>
              <a:ahLst/>
              <a:cxnLst/>
              <a:rect l="l" t="t" r="r" b="b"/>
              <a:pathLst>
                <a:path w="91160" h="28702" extrusionOk="0">
                  <a:moveTo>
                    <a:pt x="91160" y="28702"/>
                  </a:moveTo>
                  <a:lnTo>
                    <a:pt x="9116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961" name="Google Shape;961;p51"/>
            <p:cNvSpPr/>
            <p:nvPr/>
          </p:nvSpPr>
          <p:spPr>
            <a:xfrm>
              <a:off x="5000000" y="721550"/>
              <a:ext cx="3111291" cy="1155614"/>
            </a:xfrm>
            <a:custGeom>
              <a:avLst/>
              <a:gdLst/>
              <a:ahLst/>
              <a:cxnLst/>
              <a:rect l="l" t="t" r="r" b="b"/>
              <a:pathLst>
                <a:path w="91160" h="28702" extrusionOk="0">
                  <a:moveTo>
                    <a:pt x="91160" y="28702"/>
                  </a:moveTo>
                  <a:lnTo>
                    <a:pt x="9116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962" name="Google Shape;962;p51"/>
            <p:cNvSpPr/>
            <p:nvPr/>
          </p:nvSpPr>
          <p:spPr>
            <a:xfrm>
              <a:off x="5000000" y="884650"/>
              <a:ext cx="2944924" cy="992515"/>
            </a:xfrm>
            <a:custGeom>
              <a:avLst/>
              <a:gdLst/>
              <a:ahLst/>
              <a:cxnLst/>
              <a:rect l="l" t="t" r="r" b="b"/>
              <a:pathLst>
                <a:path w="91160" h="28702" extrusionOk="0">
                  <a:moveTo>
                    <a:pt x="91160" y="28702"/>
                  </a:moveTo>
                  <a:lnTo>
                    <a:pt x="91160" y="0"/>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963" name="Google Shape;963;p51"/>
          <p:cNvGrpSpPr/>
          <p:nvPr/>
        </p:nvGrpSpPr>
        <p:grpSpPr>
          <a:xfrm>
            <a:off x="7462675" y="4104475"/>
            <a:ext cx="1475300" cy="568300"/>
            <a:chOff x="7462675" y="4104475"/>
            <a:chExt cx="1475300" cy="568300"/>
          </a:xfrm>
        </p:grpSpPr>
        <p:sp>
          <p:nvSpPr>
            <p:cNvPr id="964" name="Google Shape;964;p51"/>
            <p:cNvSpPr/>
            <p:nvPr/>
          </p:nvSpPr>
          <p:spPr>
            <a:xfrm>
              <a:off x="7772650" y="4144650"/>
              <a:ext cx="1165325" cy="272675"/>
            </a:xfrm>
            <a:custGeom>
              <a:avLst/>
              <a:gdLst/>
              <a:ahLst/>
              <a:cxnLst/>
              <a:rect l="l" t="t" r="r" b="b"/>
              <a:pathLst>
                <a:path w="46613" h="10907" extrusionOk="0">
                  <a:moveTo>
                    <a:pt x="46613" y="0"/>
                  </a:moveTo>
                  <a:lnTo>
                    <a:pt x="29162" y="0"/>
                  </a:lnTo>
                  <a:lnTo>
                    <a:pt x="18255" y="10907"/>
                  </a:lnTo>
                  <a:lnTo>
                    <a:pt x="0" y="10907"/>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65" name="Google Shape;965;p51"/>
            <p:cNvSpPr/>
            <p:nvPr/>
          </p:nvSpPr>
          <p:spPr>
            <a:xfrm>
              <a:off x="7537300" y="4104475"/>
              <a:ext cx="1394950" cy="396100"/>
            </a:xfrm>
            <a:custGeom>
              <a:avLst/>
              <a:gdLst/>
              <a:ahLst/>
              <a:cxnLst/>
              <a:rect l="l" t="t" r="r" b="b"/>
              <a:pathLst>
                <a:path w="55798" h="15844" extrusionOk="0">
                  <a:moveTo>
                    <a:pt x="55798" y="5281"/>
                  </a:moveTo>
                  <a:lnTo>
                    <a:pt x="39035" y="5281"/>
                  </a:lnTo>
                  <a:lnTo>
                    <a:pt x="28473" y="15844"/>
                  </a:lnTo>
                  <a:lnTo>
                    <a:pt x="0" y="15844"/>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66" name="Google Shape;966;p51"/>
            <p:cNvSpPr/>
            <p:nvPr/>
          </p:nvSpPr>
          <p:spPr>
            <a:xfrm>
              <a:off x="7462675" y="4311125"/>
              <a:ext cx="1469575" cy="258325"/>
            </a:xfrm>
            <a:custGeom>
              <a:avLst/>
              <a:gdLst/>
              <a:ahLst/>
              <a:cxnLst/>
              <a:rect l="l" t="t" r="r" b="b"/>
              <a:pathLst>
                <a:path w="58783" h="10333" extrusionOk="0">
                  <a:moveTo>
                    <a:pt x="58783" y="0"/>
                  </a:moveTo>
                  <a:lnTo>
                    <a:pt x="43398" y="0"/>
                  </a:lnTo>
                  <a:lnTo>
                    <a:pt x="33065" y="10333"/>
                  </a:lnTo>
                  <a:lnTo>
                    <a:pt x="0" y="10333"/>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67" name="Google Shape;967;p51"/>
            <p:cNvSpPr/>
            <p:nvPr/>
          </p:nvSpPr>
          <p:spPr>
            <a:xfrm>
              <a:off x="7784125" y="4408725"/>
              <a:ext cx="1153850" cy="264050"/>
            </a:xfrm>
            <a:custGeom>
              <a:avLst/>
              <a:gdLst/>
              <a:ahLst/>
              <a:cxnLst/>
              <a:rect l="l" t="t" r="r" b="b"/>
              <a:pathLst>
                <a:path w="46154" h="10562" extrusionOk="0">
                  <a:moveTo>
                    <a:pt x="0" y="10562"/>
                  </a:moveTo>
                  <a:lnTo>
                    <a:pt x="22503" y="10562"/>
                  </a:lnTo>
                  <a:lnTo>
                    <a:pt x="33066" y="0"/>
                  </a:lnTo>
                  <a:lnTo>
                    <a:pt x="46154" y="0"/>
                  </a:lnTo>
                </a:path>
              </a:pathLst>
            </a:custGeom>
            <a:noFill/>
            <a:ln w="9525" cap="flat" cmpd="sng">
              <a:solidFill>
                <a:schemeClr val="dk1"/>
              </a:solidFill>
              <a:prstDash val="solid"/>
              <a:round/>
              <a:headEnd type="oval" w="med" len="med"/>
              <a:tailEnd type="none" w="med" len="med"/>
            </a:ln>
          </p:spPr>
          <p:txBody>
            <a:bodyPr/>
            <a:lstStyle/>
            <a:p>
              <a:endParaRPr lang="es-MX"/>
            </a:p>
          </p:txBody>
        </p:sp>
      </p:grpSp>
      <p:grpSp>
        <p:nvGrpSpPr>
          <p:cNvPr id="968" name="Google Shape;968;p51"/>
          <p:cNvGrpSpPr/>
          <p:nvPr/>
        </p:nvGrpSpPr>
        <p:grpSpPr>
          <a:xfrm>
            <a:off x="424600" y="235250"/>
            <a:ext cx="1411550" cy="780375"/>
            <a:chOff x="424600" y="235250"/>
            <a:chExt cx="1411550" cy="780375"/>
          </a:xfrm>
        </p:grpSpPr>
        <p:sp>
          <p:nvSpPr>
            <p:cNvPr id="969" name="Google Shape;969;p51"/>
            <p:cNvSpPr/>
            <p:nvPr/>
          </p:nvSpPr>
          <p:spPr>
            <a:xfrm>
              <a:off x="424600" y="235250"/>
              <a:ext cx="1411550" cy="780375"/>
            </a:xfrm>
            <a:custGeom>
              <a:avLst/>
              <a:gdLst/>
              <a:ahLst/>
              <a:cxnLst/>
              <a:rect l="l" t="t" r="r" b="b"/>
              <a:pathLst>
                <a:path w="56462" h="31215" extrusionOk="0">
                  <a:moveTo>
                    <a:pt x="0" y="0"/>
                  </a:moveTo>
                  <a:lnTo>
                    <a:pt x="0" y="31215"/>
                  </a:lnTo>
                  <a:lnTo>
                    <a:pt x="56462" y="3121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70" name="Google Shape;970;p51"/>
            <p:cNvSpPr/>
            <p:nvPr/>
          </p:nvSpPr>
          <p:spPr>
            <a:xfrm>
              <a:off x="511850" y="235250"/>
              <a:ext cx="1226778" cy="705771"/>
            </a:xfrm>
            <a:custGeom>
              <a:avLst/>
              <a:gdLst/>
              <a:ahLst/>
              <a:cxnLst/>
              <a:rect l="l" t="t" r="r" b="b"/>
              <a:pathLst>
                <a:path w="56462" h="31215" extrusionOk="0">
                  <a:moveTo>
                    <a:pt x="0" y="0"/>
                  </a:moveTo>
                  <a:lnTo>
                    <a:pt x="0" y="31215"/>
                  </a:lnTo>
                  <a:lnTo>
                    <a:pt x="56462" y="3121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71" name="Google Shape;971;p51"/>
            <p:cNvSpPr/>
            <p:nvPr/>
          </p:nvSpPr>
          <p:spPr>
            <a:xfrm>
              <a:off x="584775" y="244349"/>
              <a:ext cx="1153801" cy="610565"/>
            </a:xfrm>
            <a:custGeom>
              <a:avLst/>
              <a:gdLst/>
              <a:ahLst/>
              <a:cxnLst/>
              <a:rect l="l" t="t" r="r" b="b"/>
              <a:pathLst>
                <a:path w="56462" h="31215" extrusionOk="0">
                  <a:moveTo>
                    <a:pt x="0" y="0"/>
                  </a:moveTo>
                  <a:lnTo>
                    <a:pt x="0" y="31215"/>
                  </a:lnTo>
                  <a:lnTo>
                    <a:pt x="56462" y="3121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72" name="Google Shape;972;p51"/>
            <p:cNvSpPr/>
            <p:nvPr/>
          </p:nvSpPr>
          <p:spPr>
            <a:xfrm>
              <a:off x="659500" y="244350"/>
              <a:ext cx="1079130" cy="524490"/>
            </a:xfrm>
            <a:custGeom>
              <a:avLst/>
              <a:gdLst/>
              <a:ahLst/>
              <a:cxnLst/>
              <a:rect l="l" t="t" r="r" b="b"/>
              <a:pathLst>
                <a:path w="56462" h="31215" extrusionOk="0">
                  <a:moveTo>
                    <a:pt x="0" y="0"/>
                  </a:moveTo>
                  <a:lnTo>
                    <a:pt x="0" y="31215"/>
                  </a:lnTo>
                  <a:lnTo>
                    <a:pt x="56462" y="3121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73" name="Google Shape;973;p51"/>
            <p:cNvSpPr/>
            <p:nvPr/>
          </p:nvSpPr>
          <p:spPr>
            <a:xfrm>
              <a:off x="740700" y="244348"/>
              <a:ext cx="750662" cy="440131"/>
            </a:xfrm>
            <a:custGeom>
              <a:avLst/>
              <a:gdLst/>
              <a:ahLst/>
              <a:cxnLst/>
              <a:rect l="l" t="t" r="r" b="b"/>
              <a:pathLst>
                <a:path w="56462" h="31215" extrusionOk="0">
                  <a:moveTo>
                    <a:pt x="0" y="0"/>
                  </a:moveTo>
                  <a:lnTo>
                    <a:pt x="0" y="31215"/>
                  </a:lnTo>
                  <a:lnTo>
                    <a:pt x="56462" y="3121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74" name="Google Shape;974;p51"/>
            <p:cNvSpPr/>
            <p:nvPr/>
          </p:nvSpPr>
          <p:spPr>
            <a:xfrm>
              <a:off x="823750" y="244350"/>
              <a:ext cx="750662" cy="366776"/>
            </a:xfrm>
            <a:custGeom>
              <a:avLst/>
              <a:gdLst/>
              <a:ahLst/>
              <a:cxnLst/>
              <a:rect l="l" t="t" r="r" b="b"/>
              <a:pathLst>
                <a:path w="56462" h="31215" extrusionOk="0">
                  <a:moveTo>
                    <a:pt x="0" y="0"/>
                  </a:moveTo>
                  <a:lnTo>
                    <a:pt x="0" y="31215"/>
                  </a:lnTo>
                  <a:lnTo>
                    <a:pt x="56462" y="3121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975" name="Google Shape;975;p51"/>
            <p:cNvSpPr/>
            <p:nvPr/>
          </p:nvSpPr>
          <p:spPr>
            <a:xfrm>
              <a:off x="903150" y="235250"/>
              <a:ext cx="433769" cy="272663"/>
            </a:xfrm>
            <a:custGeom>
              <a:avLst/>
              <a:gdLst/>
              <a:ahLst/>
              <a:cxnLst/>
              <a:rect l="l" t="t" r="r" b="b"/>
              <a:pathLst>
                <a:path w="56462" h="31215" extrusionOk="0">
                  <a:moveTo>
                    <a:pt x="0" y="0"/>
                  </a:moveTo>
                  <a:lnTo>
                    <a:pt x="0" y="31215"/>
                  </a:lnTo>
                  <a:lnTo>
                    <a:pt x="56462" y="31215"/>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976" name="Google Shape;976;p51"/>
          <p:cNvGrpSpPr/>
          <p:nvPr/>
        </p:nvGrpSpPr>
        <p:grpSpPr>
          <a:xfrm>
            <a:off x="4466175" y="4355175"/>
            <a:ext cx="1251425" cy="562526"/>
            <a:chOff x="5827250" y="4355175"/>
            <a:chExt cx="1251425" cy="562526"/>
          </a:xfrm>
        </p:grpSpPr>
        <p:sp>
          <p:nvSpPr>
            <p:cNvPr id="977" name="Google Shape;977;p51"/>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978" name="Google Shape;978;p51"/>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979" name="Google Shape;979;p51"/>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52"/>
          <p:cNvSpPr txBox="1">
            <a:spLocks noGrp="1"/>
          </p:cNvSpPr>
          <p:nvPr>
            <p:ph type="title"/>
          </p:nvPr>
        </p:nvSpPr>
        <p:spPr>
          <a:xfrm>
            <a:off x="2299350" y="3099938"/>
            <a:ext cx="4545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985" name="Google Shape;985;p52"/>
          <p:cNvSpPr txBox="1">
            <a:spLocks noGrp="1"/>
          </p:cNvSpPr>
          <p:nvPr>
            <p:ph type="subTitle" idx="1"/>
          </p:nvPr>
        </p:nvSpPr>
        <p:spPr>
          <a:xfrm>
            <a:off x="1246200" y="1492838"/>
            <a:ext cx="6651600" cy="153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pic>
        <p:nvPicPr>
          <p:cNvPr id="990" name="Google Shape;990;p53"/>
          <p:cNvPicPr preferRelativeResize="0">
            <a:picLocks noGrp="1"/>
          </p:cNvPicPr>
          <p:nvPr>
            <p:ph type="pic" idx="2"/>
          </p:nvPr>
        </p:nvPicPr>
        <p:blipFill rotWithShape="1">
          <a:blip r:embed="rId3">
            <a:alphaModFix/>
          </a:blip>
          <a:srcRect/>
          <a:stretch/>
        </p:blipFill>
        <p:spPr>
          <a:xfrm>
            <a:off x="0" y="0"/>
            <a:ext cx="9144000" cy="5143500"/>
          </a:xfrm>
          <a:prstGeom prst="rect">
            <a:avLst/>
          </a:prstGeom>
        </p:spPr>
      </p:pic>
      <p:grpSp>
        <p:nvGrpSpPr>
          <p:cNvPr id="991" name="Google Shape;991;p53"/>
          <p:cNvGrpSpPr/>
          <p:nvPr/>
        </p:nvGrpSpPr>
        <p:grpSpPr>
          <a:xfrm>
            <a:off x="7957700" y="4228713"/>
            <a:ext cx="50125" cy="50125"/>
            <a:chOff x="3777750" y="3481125"/>
            <a:chExt cx="50125" cy="50125"/>
          </a:xfrm>
        </p:grpSpPr>
        <p:sp>
          <p:nvSpPr>
            <p:cNvPr id="992" name="Google Shape;992;p53"/>
            <p:cNvSpPr/>
            <p:nvPr/>
          </p:nvSpPr>
          <p:spPr>
            <a:xfrm>
              <a:off x="3801875" y="3481125"/>
              <a:ext cx="1850" cy="50125"/>
            </a:xfrm>
            <a:custGeom>
              <a:avLst/>
              <a:gdLst/>
              <a:ahLst/>
              <a:cxnLst/>
              <a:rect l="l" t="t" r="r" b="b"/>
              <a:pathLst>
                <a:path w="74" h="2005" extrusionOk="0">
                  <a:moveTo>
                    <a:pt x="37" y="1"/>
                  </a:moveTo>
                  <a:cubicBezTo>
                    <a:pt x="13" y="1"/>
                    <a:pt x="1" y="13"/>
                    <a:pt x="1" y="38"/>
                  </a:cubicBezTo>
                  <a:lnTo>
                    <a:pt x="1" y="1956"/>
                  </a:lnTo>
                  <a:cubicBezTo>
                    <a:pt x="1" y="1980"/>
                    <a:pt x="13" y="2005"/>
                    <a:pt x="37" y="2005"/>
                  </a:cubicBezTo>
                  <a:cubicBezTo>
                    <a:pt x="62" y="2005"/>
                    <a:pt x="74" y="1980"/>
                    <a:pt x="74" y="1956"/>
                  </a:cubicBezTo>
                  <a:lnTo>
                    <a:pt x="74" y="38"/>
                  </a:lnTo>
                  <a:cubicBezTo>
                    <a:pt x="74" y="13"/>
                    <a:pt x="6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3"/>
            <p:cNvSpPr/>
            <p:nvPr/>
          </p:nvSpPr>
          <p:spPr>
            <a:xfrm>
              <a:off x="3777750" y="3504050"/>
              <a:ext cx="50125" cy="2150"/>
            </a:xfrm>
            <a:custGeom>
              <a:avLst/>
              <a:gdLst/>
              <a:ahLst/>
              <a:cxnLst/>
              <a:rect l="l" t="t" r="r" b="b"/>
              <a:pathLst>
                <a:path w="2005" h="86" extrusionOk="0">
                  <a:moveTo>
                    <a:pt x="37" y="0"/>
                  </a:moveTo>
                  <a:cubicBezTo>
                    <a:pt x="13" y="0"/>
                    <a:pt x="0" y="25"/>
                    <a:pt x="0" y="37"/>
                  </a:cubicBezTo>
                  <a:cubicBezTo>
                    <a:pt x="0" y="61"/>
                    <a:pt x="13" y="86"/>
                    <a:pt x="37" y="86"/>
                  </a:cubicBezTo>
                  <a:lnTo>
                    <a:pt x="1968" y="86"/>
                  </a:lnTo>
                  <a:cubicBezTo>
                    <a:pt x="1980" y="86"/>
                    <a:pt x="2004" y="61"/>
                    <a:pt x="2004" y="37"/>
                  </a:cubicBezTo>
                  <a:cubicBezTo>
                    <a:pt x="2004" y="25"/>
                    <a:pt x="1980" y="0"/>
                    <a:pt x="1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 name="Google Shape;994;p53"/>
          <p:cNvSpPr txBox="1">
            <a:spLocks noGrp="1"/>
          </p:cNvSpPr>
          <p:nvPr>
            <p:ph type="body" idx="1"/>
          </p:nvPr>
        </p:nvSpPr>
        <p:spPr>
          <a:xfrm>
            <a:off x="720150" y="4107975"/>
            <a:ext cx="7703700" cy="4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54"/>
          <p:cNvSpPr txBox="1">
            <a:spLocks noGrp="1"/>
          </p:cNvSpPr>
          <p:nvPr>
            <p:ph type="title"/>
          </p:nvPr>
        </p:nvSpPr>
        <p:spPr>
          <a:xfrm>
            <a:off x="720000" y="1202863"/>
            <a:ext cx="3852000" cy="19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
        <p:nvSpPr>
          <p:cNvPr id="1000" name="Google Shape;1000;p54"/>
          <p:cNvSpPr txBox="1">
            <a:spLocks noGrp="1"/>
          </p:cNvSpPr>
          <p:nvPr>
            <p:ph type="subTitle" idx="1"/>
          </p:nvPr>
        </p:nvSpPr>
        <p:spPr>
          <a:xfrm>
            <a:off x="720000" y="3161538"/>
            <a:ext cx="3852000" cy="7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 </a:t>
            </a:r>
            <a:endParaRPr/>
          </a:p>
        </p:txBody>
      </p:sp>
      <p:pic>
        <p:nvPicPr>
          <p:cNvPr id="1001" name="Google Shape;1001;p54"/>
          <p:cNvPicPr preferRelativeResize="0">
            <a:picLocks noGrp="1"/>
          </p:cNvPicPr>
          <p:nvPr>
            <p:ph type="pic" idx="2"/>
          </p:nvPr>
        </p:nvPicPr>
        <p:blipFill rotWithShape="1">
          <a:blip r:embed="rId3">
            <a:alphaModFix/>
          </a:blip>
          <a:srcRect t="18433" b="18439"/>
          <a:stretch/>
        </p:blipFill>
        <p:spPr>
          <a:xfrm>
            <a:off x="5002100" y="858325"/>
            <a:ext cx="3053500" cy="3426850"/>
          </a:xfrm>
          <a:prstGeom prst="rect">
            <a:avLst/>
          </a:prstGeom>
        </p:spPr>
      </p:pic>
      <p:grpSp>
        <p:nvGrpSpPr>
          <p:cNvPr id="1002" name="Google Shape;1002;p54"/>
          <p:cNvGrpSpPr/>
          <p:nvPr/>
        </p:nvGrpSpPr>
        <p:grpSpPr>
          <a:xfrm>
            <a:off x="213750" y="408825"/>
            <a:ext cx="1483250" cy="560175"/>
            <a:chOff x="213750" y="408825"/>
            <a:chExt cx="1483250" cy="560175"/>
          </a:xfrm>
        </p:grpSpPr>
        <p:sp>
          <p:nvSpPr>
            <p:cNvPr id="1003" name="Google Shape;1003;p54"/>
            <p:cNvSpPr/>
            <p:nvPr/>
          </p:nvSpPr>
          <p:spPr>
            <a:xfrm>
              <a:off x="213750" y="457600"/>
              <a:ext cx="1182000" cy="271850"/>
            </a:xfrm>
            <a:custGeom>
              <a:avLst/>
              <a:gdLst/>
              <a:ahLst/>
              <a:cxnLst/>
              <a:rect l="l" t="t" r="r" b="b"/>
              <a:pathLst>
                <a:path w="47280" h="10874" extrusionOk="0">
                  <a:moveTo>
                    <a:pt x="0" y="0"/>
                  </a:moveTo>
                  <a:lnTo>
                    <a:pt x="18418" y="0"/>
                  </a:lnTo>
                  <a:lnTo>
                    <a:pt x="29292" y="10874"/>
                  </a:lnTo>
                  <a:lnTo>
                    <a:pt x="47280" y="10874"/>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04" name="Google Shape;1004;p54"/>
            <p:cNvSpPr/>
            <p:nvPr/>
          </p:nvSpPr>
          <p:spPr>
            <a:xfrm>
              <a:off x="216607" y="408825"/>
              <a:ext cx="1438800" cy="398775"/>
            </a:xfrm>
            <a:custGeom>
              <a:avLst/>
              <a:gdLst/>
              <a:ahLst/>
              <a:cxnLst/>
              <a:rect l="l" t="t" r="r" b="b"/>
              <a:pathLst>
                <a:path w="57552" h="15951" extrusionOk="0">
                  <a:moveTo>
                    <a:pt x="0" y="5336"/>
                  </a:moveTo>
                  <a:lnTo>
                    <a:pt x="17329" y="5336"/>
                  </a:lnTo>
                  <a:lnTo>
                    <a:pt x="27945" y="15951"/>
                  </a:lnTo>
                  <a:lnTo>
                    <a:pt x="56863" y="15951"/>
                  </a:lnTo>
                  <a:lnTo>
                    <a:pt x="56863" y="0"/>
                  </a:lnTo>
                  <a:lnTo>
                    <a:pt x="57552"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05" name="Google Shape;1005;p54"/>
            <p:cNvSpPr/>
            <p:nvPr/>
          </p:nvSpPr>
          <p:spPr>
            <a:xfrm>
              <a:off x="215175" y="621125"/>
              <a:ext cx="1481825" cy="271125"/>
            </a:xfrm>
            <a:custGeom>
              <a:avLst/>
              <a:gdLst/>
              <a:ahLst/>
              <a:cxnLst/>
              <a:rect l="l" t="t" r="r" b="b"/>
              <a:pathLst>
                <a:path w="59273" h="10845" extrusionOk="0">
                  <a:moveTo>
                    <a:pt x="0" y="0"/>
                  </a:moveTo>
                  <a:lnTo>
                    <a:pt x="15665" y="0"/>
                  </a:lnTo>
                  <a:lnTo>
                    <a:pt x="26510" y="10845"/>
                  </a:lnTo>
                  <a:lnTo>
                    <a:pt x="59273" y="1084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06" name="Google Shape;1006;p54"/>
            <p:cNvSpPr/>
            <p:nvPr/>
          </p:nvSpPr>
          <p:spPr>
            <a:xfrm>
              <a:off x="216600" y="702900"/>
              <a:ext cx="1161950" cy="266100"/>
            </a:xfrm>
            <a:custGeom>
              <a:avLst/>
              <a:gdLst/>
              <a:ahLst/>
              <a:cxnLst/>
              <a:rect l="l" t="t" r="r" b="b"/>
              <a:pathLst>
                <a:path w="46478" h="10644" extrusionOk="0">
                  <a:moveTo>
                    <a:pt x="0" y="0"/>
                  </a:moveTo>
                  <a:lnTo>
                    <a:pt x="14345" y="0"/>
                  </a:lnTo>
                  <a:lnTo>
                    <a:pt x="24989" y="10644"/>
                  </a:lnTo>
                  <a:lnTo>
                    <a:pt x="46478" y="10644"/>
                  </a:lnTo>
                </a:path>
              </a:pathLst>
            </a:custGeom>
            <a:noFill/>
            <a:ln w="9525" cap="flat" cmpd="sng">
              <a:solidFill>
                <a:schemeClr val="dk1"/>
              </a:solidFill>
              <a:prstDash val="solid"/>
              <a:round/>
              <a:headEnd type="none" w="med" len="med"/>
              <a:tailEnd type="oval" w="med" len="med"/>
            </a:ln>
          </p:spPr>
          <p:txBody>
            <a:bodyPr/>
            <a:lstStyle/>
            <a:p>
              <a:endParaRPr lang="es-MX"/>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55"/>
          <p:cNvSpPr txBox="1">
            <a:spLocks noGrp="1"/>
          </p:cNvSpPr>
          <p:nvPr>
            <p:ph type="title"/>
          </p:nvPr>
        </p:nvSpPr>
        <p:spPr>
          <a:xfrm>
            <a:off x="1815600" y="1832925"/>
            <a:ext cx="5512800" cy="107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64.657.898</a:t>
            </a:r>
            <a:endParaRPr/>
          </a:p>
        </p:txBody>
      </p:sp>
      <p:sp>
        <p:nvSpPr>
          <p:cNvPr id="1012" name="Google Shape;1012;p55"/>
          <p:cNvSpPr txBox="1">
            <a:spLocks noGrp="1"/>
          </p:cNvSpPr>
          <p:nvPr>
            <p:ph type="subTitle" idx="1"/>
          </p:nvPr>
        </p:nvSpPr>
        <p:spPr>
          <a:xfrm>
            <a:off x="2176650" y="2908563"/>
            <a:ext cx="4758900" cy="402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Big numbers catch your audience’s attention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16"/>
        <p:cNvGrpSpPr/>
        <p:nvPr/>
      </p:nvGrpSpPr>
      <p:grpSpPr>
        <a:xfrm>
          <a:off x="0" y="0"/>
          <a:ext cx="0" cy="0"/>
          <a:chOff x="0" y="0"/>
          <a:chExt cx="0" cy="0"/>
        </a:xfrm>
      </p:grpSpPr>
      <p:sp>
        <p:nvSpPr>
          <p:cNvPr id="1017" name="Google Shape;1017;p56"/>
          <p:cNvSpPr txBox="1">
            <a:spLocks noGrp="1"/>
          </p:cNvSpPr>
          <p:nvPr>
            <p:ph type="title"/>
          </p:nvPr>
        </p:nvSpPr>
        <p:spPr>
          <a:xfrm>
            <a:off x="4572000" y="642550"/>
            <a:ext cx="3852000" cy="80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1018" name="Google Shape;1018;p56"/>
          <p:cNvSpPr txBox="1">
            <a:spLocks noGrp="1"/>
          </p:cNvSpPr>
          <p:nvPr>
            <p:ph type="subTitle" idx="1"/>
          </p:nvPr>
        </p:nvSpPr>
        <p:spPr>
          <a:xfrm>
            <a:off x="4572000" y="1446650"/>
            <a:ext cx="3459000" cy="37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 </a:t>
            </a:r>
            <a:endParaRPr/>
          </a:p>
        </p:txBody>
      </p:sp>
      <p:sp>
        <p:nvSpPr>
          <p:cNvPr id="1019" name="Google Shape;1019;p56"/>
          <p:cNvSpPr txBox="1">
            <a:spLocks noGrp="1"/>
          </p:cNvSpPr>
          <p:nvPr>
            <p:ph type="title" idx="2"/>
          </p:nvPr>
        </p:nvSpPr>
        <p:spPr>
          <a:xfrm>
            <a:off x="4572000" y="1979944"/>
            <a:ext cx="3852000" cy="80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 </a:t>
            </a:r>
            <a:endParaRPr/>
          </a:p>
        </p:txBody>
      </p:sp>
      <p:sp>
        <p:nvSpPr>
          <p:cNvPr id="1020" name="Google Shape;1020;p56"/>
          <p:cNvSpPr txBox="1">
            <a:spLocks noGrp="1"/>
          </p:cNvSpPr>
          <p:nvPr>
            <p:ph type="subTitle" idx="3"/>
          </p:nvPr>
        </p:nvSpPr>
        <p:spPr>
          <a:xfrm>
            <a:off x="4572000" y="2784051"/>
            <a:ext cx="3459000" cy="37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1021" name="Google Shape;1021;p56"/>
          <p:cNvSpPr txBox="1">
            <a:spLocks noGrp="1"/>
          </p:cNvSpPr>
          <p:nvPr>
            <p:ph type="title" idx="4"/>
          </p:nvPr>
        </p:nvSpPr>
        <p:spPr>
          <a:xfrm>
            <a:off x="4572000" y="3317350"/>
            <a:ext cx="3852000" cy="80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1022" name="Google Shape;1022;p56"/>
          <p:cNvSpPr txBox="1">
            <a:spLocks noGrp="1"/>
          </p:cNvSpPr>
          <p:nvPr>
            <p:ph type="subTitle" idx="5"/>
          </p:nvPr>
        </p:nvSpPr>
        <p:spPr>
          <a:xfrm>
            <a:off x="4572000" y="4121450"/>
            <a:ext cx="3459000" cy="37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1027" name="Google Shape;1027;p57"/>
          <p:cNvSpPr txBox="1">
            <a:spLocks noGrp="1"/>
          </p:cNvSpPr>
          <p:nvPr>
            <p:ph type="title" idx="8"/>
          </p:nvPr>
        </p:nvSpPr>
        <p:spPr>
          <a:xfrm>
            <a:off x="1411298" y="2721950"/>
            <a:ext cx="14226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1028" name="Google Shape;1028;p57"/>
          <p:cNvSpPr txBox="1">
            <a:spLocks noGrp="1"/>
          </p:cNvSpPr>
          <p:nvPr>
            <p:ph type="subTitle" idx="1"/>
          </p:nvPr>
        </p:nvSpPr>
        <p:spPr>
          <a:xfrm>
            <a:off x="1034643" y="3743082"/>
            <a:ext cx="2175900" cy="78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 </a:t>
            </a:r>
            <a:endParaRPr/>
          </a:p>
        </p:txBody>
      </p:sp>
      <p:sp>
        <p:nvSpPr>
          <p:cNvPr id="1029" name="Google Shape;1029;p57"/>
          <p:cNvSpPr txBox="1">
            <a:spLocks noGrp="1"/>
          </p:cNvSpPr>
          <p:nvPr>
            <p:ph type="title" idx="9"/>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1030" name="Google Shape;1030;p57"/>
          <p:cNvSpPr txBox="1">
            <a:spLocks noGrp="1"/>
          </p:cNvSpPr>
          <p:nvPr>
            <p:ph type="subTitle" idx="3"/>
          </p:nvPr>
        </p:nvSpPr>
        <p:spPr>
          <a:xfrm>
            <a:off x="5933457" y="3743082"/>
            <a:ext cx="2175900" cy="78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031" name="Google Shape;1031;p57"/>
          <p:cNvSpPr txBox="1">
            <a:spLocks noGrp="1"/>
          </p:cNvSpPr>
          <p:nvPr>
            <p:ph type="subTitle" idx="2"/>
          </p:nvPr>
        </p:nvSpPr>
        <p:spPr>
          <a:xfrm>
            <a:off x="3484050" y="3743095"/>
            <a:ext cx="2175900" cy="78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a:t>
            </a:r>
            <a:endParaRPr/>
          </a:p>
        </p:txBody>
      </p:sp>
      <p:sp>
        <p:nvSpPr>
          <p:cNvPr id="1032" name="Google Shape;1032;p57"/>
          <p:cNvSpPr txBox="1">
            <a:spLocks noGrp="1"/>
          </p:cNvSpPr>
          <p:nvPr>
            <p:ph type="subTitle" idx="4"/>
          </p:nvPr>
        </p:nvSpPr>
        <p:spPr>
          <a:xfrm>
            <a:off x="1034643" y="3363868"/>
            <a:ext cx="2175900" cy="3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33" name="Google Shape;1033;p57"/>
          <p:cNvSpPr txBox="1">
            <a:spLocks noGrp="1"/>
          </p:cNvSpPr>
          <p:nvPr>
            <p:ph type="subTitle" idx="5"/>
          </p:nvPr>
        </p:nvSpPr>
        <p:spPr>
          <a:xfrm>
            <a:off x="3484050" y="3363868"/>
            <a:ext cx="2175900" cy="3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034" name="Google Shape;1034;p57"/>
          <p:cNvSpPr txBox="1">
            <a:spLocks noGrp="1"/>
          </p:cNvSpPr>
          <p:nvPr>
            <p:ph type="subTitle" idx="6"/>
          </p:nvPr>
        </p:nvSpPr>
        <p:spPr>
          <a:xfrm>
            <a:off x="5933457" y="3363868"/>
            <a:ext cx="2175900" cy="3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035" name="Google Shape;1035;p57"/>
          <p:cNvSpPr txBox="1">
            <a:spLocks noGrp="1"/>
          </p:cNvSpPr>
          <p:nvPr>
            <p:ph type="title"/>
          </p:nvPr>
        </p:nvSpPr>
        <p:spPr>
          <a:xfrm>
            <a:off x="3860694" y="2722850"/>
            <a:ext cx="14226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036" name="Google Shape;1036;p57"/>
          <p:cNvSpPr txBox="1">
            <a:spLocks noGrp="1"/>
          </p:cNvSpPr>
          <p:nvPr>
            <p:ph type="title" idx="7"/>
          </p:nvPr>
        </p:nvSpPr>
        <p:spPr>
          <a:xfrm>
            <a:off x="6310090" y="2721950"/>
            <a:ext cx="1422600" cy="47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87%</a:t>
            </a:r>
            <a:endParaRPr/>
          </a:p>
        </p:txBody>
      </p:sp>
      <p:sp>
        <p:nvSpPr>
          <p:cNvPr id="1037" name="Google Shape;1037;p57"/>
          <p:cNvSpPr/>
          <p:nvPr/>
        </p:nvSpPr>
        <p:spPr>
          <a:xfrm>
            <a:off x="1611993" y="1391293"/>
            <a:ext cx="1021200" cy="1021200"/>
          </a:xfrm>
          <a:prstGeom prst="donut">
            <a:avLst>
              <a:gd name="adj" fmla="val 21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flipH="1">
            <a:off x="1611393" y="1392043"/>
            <a:ext cx="1022400" cy="1019700"/>
          </a:xfrm>
          <a:prstGeom prst="blockArc">
            <a:avLst>
              <a:gd name="adj1" fmla="val 10800000"/>
              <a:gd name="adj2" fmla="val 16182792"/>
              <a:gd name="adj3" fmla="val 2117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061400" y="1391293"/>
            <a:ext cx="1021200" cy="1021200"/>
          </a:xfrm>
          <a:prstGeom prst="donut">
            <a:avLst>
              <a:gd name="adj" fmla="val 2062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rot="5400000">
            <a:off x="4060800" y="1390543"/>
            <a:ext cx="1022400" cy="1022700"/>
          </a:xfrm>
          <a:prstGeom prst="blockArc">
            <a:avLst>
              <a:gd name="adj1" fmla="val 10800000"/>
              <a:gd name="adj2" fmla="val 36790"/>
              <a:gd name="adj3" fmla="val 2121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6510807" y="1391293"/>
            <a:ext cx="1021200" cy="1021200"/>
          </a:xfrm>
          <a:prstGeom prst="donut">
            <a:avLst>
              <a:gd name="adj" fmla="val 21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rot="5400000">
            <a:off x="6510207" y="1389343"/>
            <a:ext cx="1022400" cy="1025100"/>
          </a:xfrm>
          <a:prstGeom prst="blockArc">
            <a:avLst>
              <a:gd name="adj1" fmla="val 10800000"/>
              <a:gd name="adj2" fmla="val 6878503"/>
              <a:gd name="adj3" fmla="val 216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40"/>
          <p:cNvSpPr txBox="1">
            <a:spLocks noGrp="1"/>
          </p:cNvSpPr>
          <p:nvPr>
            <p:ph type="subTitle" idx="4"/>
          </p:nvPr>
        </p:nvSpPr>
        <p:spPr>
          <a:xfrm>
            <a:off x="1730256" y="1610263"/>
            <a:ext cx="2700900" cy="46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598" name="Google Shape;598;p40"/>
          <p:cNvSpPr txBox="1">
            <a:spLocks noGrp="1"/>
          </p:cNvSpPr>
          <p:nvPr>
            <p:ph type="title"/>
          </p:nvPr>
        </p:nvSpPr>
        <p:spPr>
          <a:xfrm>
            <a:off x="720000" y="1694975"/>
            <a:ext cx="846600" cy="9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99" name="Google Shape;599;p40"/>
          <p:cNvSpPr txBox="1">
            <a:spLocks noGrp="1"/>
          </p:cNvSpPr>
          <p:nvPr>
            <p:ph type="subTitle" idx="1"/>
          </p:nvPr>
        </p:nvSpPr>
        <p:spPr>
          <a:xfrm>
            <a:off x="1730250" y="2074167"/>
            <a:ext cx="2700900" cy="52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600" name="Google Shape;600;p40"/>
          <p:cNvSpPr txBox="1">
            <a:spLocks noGrp="1"/>
          </p:cNvSpPr>
          <p:nvPr>
            <p:ph type="subTitle" idx="2"/>
          </p:nvPr>
        </p:nvSpPr>
        <p:spPr>
          <a:xfrm>
            <a:off x="1730411" y="3530925"/>
            <a:ext cx="2700900" cy="52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601" name="Google Shape;601;p40"/>
          <p:cNvSpPr txBox="1">
            <a:spLocks noGrp="1"/>
          </p:cNvSpPr>
          <p:nvPr>
            <p:ph type="title" idx="3"/>
          </p:nvPr>
        </p:nvSpPr>
        <p:spPr>
          <a:xfrm>
            <a:off x="720150" y="3155500"/>
            <a:ext cx="846600" cy="9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02" name="Google Shape;602;p40"/>
          <p:cNvSpPr txBox="1">
            <a:spLocks noGrp="1"/>
          </p:cNvSpPr>
          <p:nvPr>
            <p:ph type="subTitle" idx="5"/>
          </p:nvPr>
        </p:nvSpPr>
        <p:spPr>
          <a:xfrm>
            <a:off x="1730417" y="3067043"/>
            <a:ext cx="2700900" cy="46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PRODUCTIVITY</a:t>
            </a:r>
            <a:endParaRPr/>
          </a:p>
        </p:txBody>
      </p:sp>
      <p:sp>
        <p:nvSpPr>
          <p:cNvPr id="603" name="Google Shape;603;p40"/>
          <p:cNvSpPr txBox="1">
            <a:spLocks noGrp="1"/>
          </p:cNvSpPr>
          <p:nvPr>
            <p:ph type="subTitle" idx="7"/>
          </p:nvPr>
        </p:nvSpPr>
        <p:spPr>
          <a:xfrm>
            <a:off x="4738202" y="2074165"/>
            <a:ext cx="2675700" cy="52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describe the topic of the section here</a:t>
            </a:r>
            <a:endParaRPr/>
          </a:p>
        </p:txBody>
      </p:sp>
      <p:sp>
        <p:nvSpPr>
          <p:cNvPr id="604" name="Google Shape;604;p40"/>
          <p:cNvSpPr txBox="1">
            <a:spLocks noGrp="1"/>
          </p:cNvSpPr>
          <p:nvPr>
            <p:ph type="title" idx="15"/>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605" name="Google Shape;605;p40"/>
          <p:cNvSpPr txBox="1">
            <a:spLocks noGrp="1"/>
          </p:cNvSpPr>
          <p:nvPr>
            <p:ph type="title" idx="6"/>
          </p:nvPr>
        </p:nvSpPr>
        <p:spPr>
          <a:xfrm>
            <a:off x="7577475" y="1668200"/>
            <a:ext cx="846600" cy="9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06" name="Google Shape;606;p40"/>
          <p:cNvSpPr txBox="1">
            <a:spLocks noGrp="1"/>
          </p:cNvSpPr>
          <p:nvPr>
            <p:ph type="subTitle" idx="8"/>
          </p:nvPr>
        </p:nvSpPr>
        <p:spPr>
          <a:xfrm>
            <a:off x="4738202" y="3530898"/>
            <a:ext cx="2675700" cy="52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describe the topic of the section here</a:t>
            </a:r>
            <a:endParaRPr/>
          </a:p>
        </p:txBody>
      </p:sp>
      <p:sp>
        <p:nvSpPr>
          <p:cNvPr id="607" name="Google Shape;607;p40"/>
          <p:cNvSpPr txBox="1">
            <a:spLocks noGrp="1"/>
          </p:cNvSpPr>
          <p:nvPr>
            <p:ph type="title" idx="9"/>
          </p:nvPr>
        </p:nvSpPr>
        <p:spPr>
          <a:xfrm>
            <a:off x="7577475" y="3128725"/>
            <a:ext cx="846600" cy="9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08" name="Google Shape;608;p40"/>
          <p:cNvSpPr txBox="1">
            <a:spLocks noGrp="1"/>
          </p:cNvSpPr>
          <p:nvPr>
            <p:ph type="subTitle" idx="13"/>
          </p:nvPr>
        </p:nvSpPr>
        <p:spPr>
          <a:xfrm>
            <a:off x="4738208" y="1610263"/>
            <a:ext cx="2675700" cy="46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NEGATIVE IMPACT</a:t>
            </a:r>
            <a:endParaRPr/>
          </a:p>
        </p:txBody>
      </p:sp>
      <p:sp>
        <p:nvSpPr>
          <p:cNvPr id="609" name="Google Shape;609;p40"/>
          <p:cNvSpPr txBox="1">
            <a:spLocks noGrp="1"/>
          </p:cNvSpPr>
          <p:nvPr>
            <p:ph type="subTitle" idx="14"/>
          </p:nvPr>
        </p:nvSpPr>
        <p:spPr>
          <a:xfrm>
            <a:off x="4738208" y="3066996"/>
            <a:ext cx="2675700" cy="46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POTENTIAL RISKS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46"/>
        <p:cNvGrpSpPr/>
        <p:nvPr/>
      </p:nvGrpSpPr>
      <p:grpSpPr>
        <a:xfrm>
          <a:off x="0" y="0"/>
          <a:ext cx="0" cy="0"/>
          <a:chOff x="0" y="0"/>
          <a:chExt cx="0" cy="0"/>
        </a:xfrm>
      </p:grpSpPr>
      <p:sp>
        <p:nvSpPr>
          <p:cNvPr id="1047" name="Google Shape;1047;p58"/>
          <p:cNvSpPr txBox="1">
            <a:spLocks noGrp="1"/>
          </p:cNvSpPr>
          <p:nvPr>
            <p:ph type="subTitle" idx="1"/>
          </p:nvPr>
        </p:nvSpPr>
        <p:spPr>
          <a:xfrm>
            <a:off x="926225" y="2797951"/>
            <a:ext cx="3342900" cy="7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048" name="Google Shape;1048;p58"/>
          <p:cNvSpPr txBox="1">
            <a:spLocks noGrp="1"/>
          </p:cNvSpPr>
          <p:nvPr>
            <p:ph type="title"/>
          </p:nvPr>
        </p:nvSpPr>
        <p:spPr>
          <a:xfrm>
            <a:off x="926225" y="1605150"/>
            <a:ext cx="3342900" cy="119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grpSp>
        <p:nvGrpSpPr>
          <p:cNvPr id="1049" name="Google Shape;1049;p58"/>
          <p:cNvGrpSpPr/>
          <p:nvPr/>
        </p:nvGrpSpPr>
        <p:grpSpPr>
          <a:xfrm>
            <a:off x="5054939" y="1419228"/>
            <a:ext cx="3169971" cy="2305045"/>
            <a:chOff x="331763" y="414153"/>
            <a:chExt cx="6903246" cy="5019697"/>
          </a:xfrm>
        </p:grpSpPr>
        <p:sp>
          <p:nvSpPr>
            <p:cNvPr id="1050" name="Google Shape;1050;p58"/>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8"/>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8"/>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8"/>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54" name="Google Shape;1054;p58"/>
          <p:cNvPicPr preferRelativeResize="0"/>
          <p:nvPr/>
        </p:nvPicPr>
        <p:blipFill rotWithShape="1">
          <a:blip r:embed="rId3">
            <a:alphaModFix/>
          </a:blip>
          <a:srcRect/>
          <a:stretch/>
        </p:blipFill>
        <p:spPr>
          <a:xfrm>
            <a:off x="5102901" y="1551275"/>
            <a:ext cx="3074038" cy="1729125"/>
          </a:xfrm>
          <a:prstGeom prst="rect">
            <a:avLst/>
          </a:prstGeom>
          <a:noFill/>
          <a:ln>
            <a:noFill/>
          </a:ln>
        </p:spPr>
      </p:pic>
      <p:grpSp>
        <p:nvGrpSpPr>
          <p:cNvPr id="1055" name="Google Shape;1055;p58"/>
          <p:cNvGrpSpPr/>
          <p:nvPr/>
        </p:nvGrpSpPr>
        <p:grpSpPr>
          <a:xfrm>
            <a:off x="7630790" y="3538508"/>
            <a:ext cx="1253797" cy="1374854"/>
            <a:chOff x="315575" y="3267775"/>
            <a:chExt cx="1500475" cy="1645350"/>
          </a:xfrm>
        </p:grpSpPr>
        <p:sp>
          <p:nvSpPr>
            <p:cNvPr id="1056" name="Google Shape;1056;p58"/>
            <p:cNvSpPr/>
            <p:nvPr/>
          </p:nvSpPr>
          <p:spPr>
            <a:xfrm>
              <a:off x="315575" y="3267775"/>
              <a:ext cx="1500475" cy="1638175"/>
            </a:xfrm>
            <a:custGeom>
              <a:avLst/>
              <a:gdLst/>
              <a:ahLst/>
              <a:cxnLst/>
              <a:rect l="l" t="t" r="r" b="b"/>
              <a:pathLst>
                <a:path w="60019" h="65527" extrusionOk="0">
                  <a:moveTo>
                    <a:pt x="0" y="0"/>
                  </a:moveTo>
                  <a:lnTo>
                    <a:pt x="41256" y="0"/>
                  </a:lnTo>
                  <a:lnTo>
                    <a:pt x="60019" y="18763"/>
                  </a:lnTo>
                  <a:lnTo>
                    <a:pt x="60019" y="65527"/>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057" name="Google Shape;1057;p58"/>
            <p:cNvSpPr/>
            <p:nvPr/>
          </p:nvSpPr>
          <p:spPr>
            <a:xfrm>
              <a:off x="527900" y="3350250"/>
              <a:ext cx="1209275" cy="1558575"/>
            </a:xfrm>
            <a:custGeom>
              <a:avLst/>
              <a:gdLst/>
              <a:ahLst/>
              <a:cxnLst/>
              <a:rect l="l" t="t" r="r" b="b"/>
              <a:pathLst>
                <a:path w="48371" h="62343" extrusionOk="0">
                  <a:moveTo>
                    <a:pt x="48371" y="62343"/>
                  </a:moveTo>
                  <a:lnTo>
                    <a:pt x="48371" y="16956"/>
                  </a:lnTo>
                  <a:lnTo>
                    <a:pt x="31415"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58" name="Google Shape;1058;p58"/>
            <p:cNvSpPr/>
            <p:nvPr/>
          </p:nvSpPr>
          <p:spPr>
            <a:xfrm>
              <a:off x="725850" y="3428425"/>
              <a:ext cx="921650" cy="1481825"/>
            </a:xfrm>
            <a:custGeom>
              <a:avLst/>
              <a:gdLst/>
              <a:ahLst/>
              <a:cxnLst/>
              <a:rect l="l" t="t" r="r" b="b"/>
              <a:pathLst>
                <a:path w="36866" h="59273" extrusionOk="0">
                  <a:moveTo>
                    <a:pt x="0" y="0"/>
                  </a:moveTo>
                  <a:lnTo>
                    <a:pt x="22206" y="0"/>
                  </a:lnTo>
                  <a:lnTo>
                    <a:pt x="36866" y="14661"/>
                  </a:lnTo>
                  <a:lnTo>
                    <a:pt x="36866" y="59273"/>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059" name="Google Shape;1059;p58"/>
            <p:cNvSpPr/>
            <p:nvPr/>
          </p:nvSpPr>
          <p:spPr>
            <a:xfrm>
              <a:off x="322750" y="3514500"/>
              <a:ext cx="1250875" cy="1398625"/>
            </a:xfrm>
            <a:custGeom>
              <a:avLst/>
              <a:gdLst/>
              <a:ahLst/>
              <a:cxnLst/>
              <a:rect l="l" t="t" r="r" b="b"/>
              <a:pathLst>
                <a:path w="50035" h="55945" extrusionOk="0">
                  <a:moveTo>
                    <a:pt x="50035" y="55945"/>
                  </a:moveTo>
                  <a:lnTo>
                    <a:pt x="50035" y="12853"/>
                  </a:lnTo>
                  <a:lnTo>
                    <a:pt x="37182"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60" name="Google Shape;1060;p58"/>
            <p:cNvSpPr/>
            <p:nvPr/>
          </p:nvSpPr>
          <p:spPr>
            <a:xfrm>
              <a:off x="539375" y="3590525"/>
              <a:ext cx="953925" cy="1312550"/>
            </a:xfrm>
            <a:custGeom>
              <a:avLst/>
              <a:gdLst/>
              <a:ahLst/>
              <a:cxnLst/>
              <a:rect l="l" t="t" r="r" b="b"/>
              <a:pathLst>
                <a:path w="38157" h="52502" extrusionOk="0">
                  <a:moveTo>
                    <a:pt x="0" y="0"/>
                  </a:moveTo>
                  <a:lnTo>
                    <a:pt x="27370" y="0"/>
                  </a:lnTo>
                  <a:lnTo>
                    <a:pt x="38157" y="10788"/>
                  </a:lnTo>
                  <a:lnTo>
                    <a:pt x="38157" y="52502"/>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061" name="Google Shape;1061;p58"/>
            <p:cNvSpPr/>
            <p:nvPr/>
          </p:nvSpPr>
          <p:spPr>
            <a:xfrm>
              <a:off x="728725" y="3675150"/>
              <a:ext cx="681375" cy="1233675"/>
            </a:xfrm>
            <a:custGeom>
              <a:avLst/>
              <a:gdLst/>
              <a:ahLst/>
              <a:cxnLst/>
              <a:rect l="l" t="t" r="r" b="b"/>
              <a:pathLst>
                <a:path w="27255" h="49347" extrusionOk="0">
                  <a:moveTo>
                    <a:pt x="27255" y="49347"/>
                  </a:moveTo>
                  <a:lnTo>
                    <a:pt x="27255" y="9181"/>
                  </a:lnTo>
                  <a:lnTo>
                    <a:pt x="18075"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62" name="Google Shape;1062;p58"/>
            <p:cNvSpPr/>
            <p:nvPr/>
          </p:nvSpPr>
          <p:spPr>
            <a:xfrm>
              <a:off x="327075" y="3745450"/>
              <a:ext cx="1004850" cy="1159075"/>
            </a:xfrm>
            <a:custGeom>
              <a:avLst/>
              <a:gdLst/>
              <a:ahLst/>
              <a:cxnLst/>
              <a:rect l="l" t="t" r="r" b="b"/>
              <a:pathLst>
                <a:path w="40194" h="46363" extrusionOk="0">
                  <a:moveTo>
                    <a:pt x="0" y="0"/>
                  </a:moveTo>
                  <a:lnTo>
                    <a:pt x="32821" y="0"/>
                  </a:lnTo>
                  <a:lnTo>
                    <a:pt x="40194" y="7373"/>
                  </a:lnTo>
                  <a:lnTo>
                    <a:pt x="40194" y="46363"/>
                  </a:lnTo>
                </a:path>
              </a:pathLst>
            </a:custGeom>
            <a:noFill/>
            <a:ln w="9525" cap="flat" cmpd="sng">
              <a:solidFill>
                <a:schemeClr val="dk1"/>
              </a:solidFill>
              <a:prstDash val="solid"/>
              <a:round/>
              <a:headEnd type="oval" w="med" len="med"/>
              <a:tailEnd type="none" w="med" len="med"/>
            </a:ln>
          </p:spPr>
          <p:txBody>
            <a:bodyPr/>
            <a:lstStyle/>
            <a:p>
              <a:endParaRPr lang="es-MX"/>
            </a:p>
          </p:txBody>
        </p:sp>
      </p:grpSp>
      <p:grpSp>
        <p:nvGrpSpPr>
          <p:cNvPr id="1063" name="Google Shape;1063;p58"/>
          <p:cNvGrpSpPr/>
          <p:nvPr/>
        </p:nvGrpSpPr>
        <p:grpSpPr>
          <a:xfrm>
            <a:off x="218150" y="401825"/>
            <a:ext cx="3111350" cy="915600"/>
            <a:chOff x="218150" y="3783000"/>
            <a:chExt cx="3111350" cy="915600"/>
          </a:xfrm>
        </p:grpSpPr>
        <p:sp>
          <p:nvSpPr>
            <p:cNvPr id="1064" name="Google Shape;1064;p58"/>
            <p:cNvSpPr/>
            <p:nvPr/>
          </p:nvSpPr>
          <p:spPr>
            <a:xfrm>
              <a:off x="223875" y="3783000"/>
              <a:ext cx="2606200" cy="660175"/>
            </a:xfrm>
            <a:custGeom>
              <a:avLst/>
              <a:gdLst/>
              <a:ahLst/>
              <a:cxnLst/>
              <a:rect l="l" t="t" r="r" b="b"/>
              <a:pathLst>
                <a:path w="104248" h="26407" extrusionOk="0">
                  <a:moveTo>
                    <a:pt x="0" y="15385"/>
                  </a:moveTo>
                  <a:lnTo>
                    <a:pt x="18370" y="15385"/>
                  </a:lnTo>
                  <a:lnTo>
                    <a:pt x="29391" y="26407"/>
                  </a:lnTo>
                  <a:lnTo>
                    <a:pt x="52813" y="26407"/>
                  </a:lnTo>
                  <a:lnTo>
                    <a:pt x="52813" y="12170"/>
                  </a:lnTo>
                  <a:lnTo>
                    <a:pt x="64983" y="0"/>
                  </a:lnTo>
                  <a:lnTo>
                    <a:pt x="104248"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65" name="Google Shape;1065;p58"/>
            <p:cNvSpPr/>
            <p:nvPr/>
          </p:nvSpPr>
          <p:spPr>
            <a:xfrm>
              <a:off x="218150" y="3860500"/>
              <a:ext cx="3111350" cy="660150"/>
            </a:xfrm>
            <a:custGeom>
              <a:avLst/>
              <a:gdLst/>
              <a:ahLst/>
              <a:cxnLst/>
              <a:rect l="l" t="t" r="r" b="b"/>
              <a:pathLst>
                <a:path w="124454" h="26406" extrusionOk="0">
                  <a:moveTo>
                    <a:pt x="0" y="15958"/>
                  </a:moveTo>
                  <a:lnTo>
                    <a:pt x="17680" y="15958"/>
                  </a:lnTo>
                  <a:lnTo>
                    <a:pt x="28128" y="26406"/>
                  </a:lnTo>
                  <a:lnTo>
                    <a:pt x="56486" y="26406"/>
                  </a:lnTo>
                  <a:lnTo>
                    <a:pt x="56486" y="9759"/>
                  </a:lnTo>
                  <a:lnTo>
                    <a:pt x="66245" y="0"/>
                  </a:lnTo>
                  <a:lnTo>
                    <a:pt x="124454"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66" name="Google Shape;1066;p58"/>
            <p:cNvSpPr/>
            <p:nvPr/>
          </p:nvSpPr>
          <p:spPr>
            <a:xfrm>
              <a:off x="229625" y="3943725"/>
              <a:ext cx="3088400" cy="671650"/>
            </a:xfrm>
            <a:custGeom>
              <a:avLst/>
              <a:gdLst/>
              <a:ahLst/>
              <a:cxnLst/>
              <a:rect l="l" t="t" r="r" b="b"/>
              <a:pathLst>
                <a:path w="123536" h="26866" extrusionOk="0">
                  <a:moveTo>
                    <a:pt x="0" y="15615"/>
                  </a:moveTo>
                  <a:lnTo>
                    <a:pt x="15844" y="15615"/>
                  </a:lnTo>
                  <a:lnTo>
                    <a:pt x="27095" y="26866"/>
                  </a:lnTo>
                  <a:lnTo>
                    <a:pt x="59701" y="26866"/>
                  </a:lnTo>
                  <a:lnTo>
                    <a:pt x="59701" y="7807"/>
                  </a:lnTo>
                  <a:lnTo>
                    <a:pt x="67508" y="0"/>
                  </a:lnTo>
                  <a:lnTo>
                    <a:pt x="123536"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67" name="Google Shape;1067;p58"/>
            <p:cNvSpPr/>
            <p:nvPr/>
          </p:nvSpPr>
          <p:spPr>
            <a:xfrm>
              <a:off x="218150" y="4012625"/>
              <a:ext cx="2594700" cy="685975"/>
            </a:xfrm>
            <a:custGeom>
              <a:avLst/>
              <a:gdLst/>
              <a:ahLst/>
              <a:cxnLst/>
              <a:rect l="l" t="t" r="r" b="b"/>
              <a:pathLst>
                <a:path w="103788" h="27439" extrusionOk="0">
                  <a:moveTo>
                    <a:pt x="0" y="16532"/>
                  </a:moveTo>
                  <a:lnTo>
                    <a:pt x="15155" y="16532"/>
                  </a:lnTo>
                  <a:lnTo>
                    <a:pt x="26062" y="27439"/>
                  </a:lnTo>
                  <a:lnTo>
                    <a:pt x="63145" y="27439"/>
                  </a:lnTo>
                  <a:lnTo>
                    <a:pt x="63145" y="5740"/>
                  </a:lnTo>
                  <a:lnTo>
                    <a:pt x="68886" y="0"/>
                  </a:lnTo>
                  <a:lnTo>
                    <a:pt x="103788" y="0"/>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1068" name="Google Shape;1068;p58"/>
          <p:cNvGrpSpPr/>
          <p:nvPr/>
        </p:nvGrpSpPr>
        <p:grpSpPr>
          <a:xfrm>
            <a:off x="4466175" y="4355175"/>
            <a:ext cx="1251425" cy="562526"/>
            <a:chOff x="5827250" y="4355175"/>
            <a:chExt cx="1251425" cy="562526"/>
          </a:xfrm>
        </p:grpSpPr>
        <p:sp>
          <p:nvSpPr>
            <p:cNvPr id="1069" name="Google Shape;1069;p58"/>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1070" name="Google Shape;1070;p58"/>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1071" name="Google Shape;1071;p58"/>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grpSp>
        <p:nvGrpSpPr>
          <p:cNvPr id="1076" name="Google Shape;1076;p59"/>
          <p:cNvGrpSpPr/>
          <p:nvPr/>
        </p:nvGrpSpPr>
        <p:grpSpPr>
          <a:xfrm>
            <a:off x="1433235" y="918303"/>
            <a:ext cx="2428897" cy="3306895"/>
            <a:chOff x="1297363" y="735560"/>
            <a:chExt cx="2697276" cy="3672287"/>
          </a:xfrm>
        </p:grpSpPr>
        <p:grpSp>
          <p:nvGrpSpPr>
            <p:cNvPr id="1077" name="Google Shape;1077;p59"/>
            <p:cNvGrpSpPr/>
            <p:nvPr/>
          </p:nvGrpSpPr>
          <p:grpSpPr>
            <a:xfrm>
              <a:off x="1297363" y="735560"/>
              <a:ext cx="2697276" cy="3672287"/>
              <a:chOff x="1655550" y="790900"/>
              <a:chExt cx="2510262" cy="3417671"/>
            </a:xfrm>
          </p:grpSpPr>
          <p:sp>
            <p:nvSpPr>
              <p:cNvPr id="1078" name="Google Shape;1078;p59"/>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9"/>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 name="Google Shape;1080;p59"/>
            <p:cNvSpPr/>
            <p:nvPr/>
          </p:nvSpPr>
          <p:spPr>
            <a:xfrm>
              <a:off x="2551917" y="4273783"/>
              <a:ext cx="188014" cy="63520"/>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 name="Google Shape;1081;p59"/>
          <p:cNvSpPr txBox="1">
            <a:spLocks noGrp="1"/>
          </p:cNvSpPr>
          <p:nvPr>
            <p:ph type="title"/>
          </p:nvPr>
        </p:nvSpPr>
        <p:spPr>
          <a:xfrm>
            <a:off x="4818225" y="1605150"/>
            <a:ext cx="3342900" cy="119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TABLET MOCKUP</a:t>
            </a:r>
            <a:endParaRPr/>
          </a:p>
        </p:txBody>
      </p:sp>
      <p:sp>
        <p:nvSpPr>
          <p:cNvPr id="1082" name="Google Shape;1082;p59"/>
          <p:cNvSpPr txBox="1">
            <a:spLocks noGrp="1"/>
          </p:cNvSpPr>
          <p:nvPr>
            <p:ph type="subTitle" idx="1"/>
          </p:nvPr>
        </p:nvSpPr>
        <p:spPr>
          <a:xfrm>
            <a:off x="4818225" y="2797950"/>
            <a:ext cx="3342900" cy="7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1083" name="Google Shape;1083;p59"/>
          <p:cNvPicPr preferRelativeResize="0"/>
          <p:nvPr/>
        </p:nvPicPr>
        <p:blipFill rotWithShape="1">
          <a:blip r:embed="rId3">
            <a:alphaModFix/>
          </a:blip>
          <a:srcRect t="12731" b="12731"/>
          <a:stretch/>
        </p:blipFill>
        <p:spPr>
          <a:xfrm>
            <a:off x="1496875" y="986325"/>
            <a:ext cx="2301475" cy="3049824"/>
          </a:xfrm>
          <a:prstGeom prst="rect">
            <a:avLst/>
          </a:prstGeom>
          <a:noFill/>
          <a:ln w="9525" cap="flat" cmpd="sng">
            <a:solidFill>
              <a:schemeClr val="dk1"/>
            </a:solidFill>
            <a:prstDash val="solid"/>
            <a:round/>
            <a:headEnd type="none" w="sm" len="sm"/>
            <a:tailEnd type="none" w="sm" len="sm"/>
          </a:ln>
        </p:spPr>
      </p:pic>
      <p:grpSp>
        <p:nvGrpSpPr>
          <p:cNvPr id="1084" name="Google Shape;1084;p59"/>
          <p:cNvGrpSpPr/>
          <p:nvPr/>
        </p:nvGrpSpPr>
        <p:grpSpPr>
          <a:xfrm>
            <a:off x="7456950" y="4104475"/>
            <a:ext cx="1475300" cy="568300"/>
            <a:chOff x="7462675" y="4104475"/>
            <a:chExt cx="1475300" cy="568300"/>
          </a:xfrm>
        </p:grpSpPr>
        <p:sp>
          <p:nvSpPr>
            <p:cNvPr id="1085" name="Google Shape;1085;p59"/>
            <p:cNvSpPr/>
            <p:nvPr/>
          </p:nvSpPr>
          <p:spPr>
            <a:xfrm>
              <a:off x="7772650" y="4144650"/>
              <a:ext cx="1165325" cy="272675"/>
            </a:xfrm>
            <a:custGeom>
              <a:avLst/>
              <a:gdLst/>
              <a:ahLst/>
              <a:cxnLst/>
              <a:rect l="l" t="t" r="r" b="b"/>
              <a:pathLst>
                <a:path w="46613" h="10907" extrusionOk="0">
                  <a:moveTo>
                    <a:pt x="46613" y="0"/>
                  </a:moveTo>
                  <a:lnTo>
                    <a:pt x="29162" y="0"/>
                  </a:lnTo>
                  <a:lnTo>
                    <a:pt x="18255" y="10907"/>
                  </a:lnTo>
                  <a:lnTo>
                    <a:pt x="0" y="10907"/>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86" name="Google Shape;1086;p59"/>
            <p:cNvSpPr/>
            <p:nvPr/>
          </p:nvSpPr>
          <p:spPr>
            <a:xfrm>
              <a:off x="7537300" y="4104475"/>
              <a:ext cx="1394950" cy="396100"/>
            </a:xfrm>
            <a:custGeom>
              <a:avLst/>
              <a:gdLst/>
              <a:ahLst/>
              <a:cxnLst/>
              <a:rect l="l" t="t" r="r" b="b"/>
              <a:pathLst>
                <a:path w="55798" h="15844" extrusionOk="0">
                  <a:moveTo>
                    <a:pt x="55798" y="5281"/>
                  </a:moveTo>
                  <a:lnTo>
                    <a:pt x="39035" y="5281"/>
                  </a:lnTo>
                  <a:lnTo>
                    <a:pt x="28473" y="15844"/>
                  </a:lnTo>
                  <a:lnTo>
                    <a:pt x="0" y="15844"/>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87" name="Google Shape;1087;p59"/>
            <p:cNvSpPr/>
            <p:nvPr/>
          </p:nvSpPr>
          <p:spPr>
            <a:xfrm>
              <a:off x="7462675" y="4311125"/>
              <a:ext cx="1469575" cy="258325"/>
            </a:xfrm>
            <a:custGeom>
              <a:avLst/>
              <a:gdLst/>
              <a:ahLst/>
              <a:cxnLst/>
              <a:rect l="l" t="t" r="r" b="b"/>
              <a:pathLst>
                <a:path w="58783" h="10333" extrusionOk="0">
                  <a:moveTo>
                    <a:pt x="58783" y="0"/>
                  </a:moveTo>
                  <a:lnTo>
                    <a:pt x="43398" y="0"/>
                  </a:lnTo>
                  <a:lnTo>
                    <a:pt x="33065" y="10333"/>
                  </a:lnTo>
                  <a:lnTo>
                    <a:pt x="0" y="10333"/>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88" name="Google Shape;1088;p59"/>
            <p:cNvSpPr/>
            <p:nvPr/>
          </p:nvSpPr>
          <p:spPr>
            <a:xfrm>
              <a:off x="7784125" y="4408725"/>
              <a:ext cx="1153850" cy="264050"/>
            </a:xfrm>
            <a:custGeom>
              <a:avLst/>
              <a:gdLst/>
              <a:ahLst/>
              <a:cxnLst/>
              <a:rect l="l" t="t" r="r" b="b"/>
              <a:pathLst>
                <a:path w="46154" h="10562" extrusionOk="0">
                  <a:moveTo>
                    <a:pt x="0" y="10562"/>
                  </a:moveTo>
                  <a:lnTo>
                    <a:pt x="22503" y="10562"/>
                  </a:lnTo>
                  <a:lnTo>
                    <a:pt x="33066" y="0"/>
                  </a:lnTo>
                  <a:lnTo>
                    <a:pt x="46154" y="0"/>
                  </a:lnTo>
                </a:path>
              </a:pathLst>
            </a:custGeom>
            <a:noFill/>
            <a:ln w="9525" cap="flat" cmpd="sng">
              <a:solidFill>
                <a:schemeClr val="dk1"/>
              </a:solidFill>
              <a:prstDash val="solid"/>
              <a:round/>
              <a:headEnd type="oval" w="med" len="med"/>
              <a:tailEnd type="none" w="med" len="med"/>
            </a:ln>
          </p:spPr>
          <p:txBody>
            <a:bodyPr/>
            <a:lstStyle/>
            <a:p>
              <a:endParaRPr lang="es-MX"/>
            </a:p>
          </p:txBody>
        </p:sp>
      </p:grpSp>
      <p:grpSp>
        <p:nvGrpSpPr>
          <p:cNvPr id="1089" name="Google Shape;1089;p59"/>
          <p:cNvGrpSpPr/>
          <p:nvPr/>
        </p:nvGrpSpPr>
        <p:grpSpPr>
          <a:xfrm flipH="1">
            <a:off x="220350" y="309425"/>
            <a:ext cx="1482950" cy="634000"/>
            <a:chOff x="7453400" y="4184250"/>
            <a:chExt cx="1482950" cy="634000"/>
          </a:xfrm>
        </p:grpSpPr>
        <p:cxnSp>
          <p:nvCxnSpPr>
            <p:cNvPr id="1090" name="Google Shape;1090;p59"/>
            <p:cNvCxnSpPr/>
            <p:nvPr/>
          </p:nvCxnSpPr>
          <p:spPr>
            <a:xfrm rot="10800000">
              <a:off x="8710325" y="4184250"/>
              <a:ext cx="220500" cy="0"/>
            </a:xfrm>
            <a:prstGeom prst="straightConnector1">
              <a:avLst/>
            </a:prstGeom>
            <a:noFill/>
            <a:ln w="9525" cap="flat" cmpd="sng">
              <a:solidFill>
                <a:schemeClr val="dk1"/>
              </a:solidFill>
              <a:prstDash val="solid"/>
              <a:round/>
              <a:headEnd type="none" w="med" len="med"/>
              <a:tailEnd type="oval" w="med" len="med"/>
            </a:ln>
          </p:spPr>
        </p:cxnSp>
        <p:cxnSp>
          <p:nvCxnSpPr>
            <p:cNvPr id="1091" name="Google Shape;1091;p59"/>
            <p:cNvCxnSpPr/>
            <p:nvPr/>
          </p:nvCxnSpPr>
          <p:spPr>
            <a:xfrm rot="10800000">
              <a:off x="8611025" y="4266925"/>
              <a:ext cx="319800" cy="0"/>
            </a:xfrm>
            <a:prstGeom prst="straightConnector1">
              <a:avLst/>
            </a:prstGeom>
            <a:noFill/>
            <a:ln w="9525" cap="flat" cmpd="sng">
              <a:solidFill>
                <a:schemeClr val="dk1"/>
              </a:solidFill>
              <a:prstDash val="solid"/>
              <a:round/>
              <a:headEnd type="none" w="med" len="med"/>
              <a:tailEnd type="oval" w="med" len="med"/>
            </a:ln>
          </p:spPr>
        </p:cxnSp>
        <p:cxnSp>
          <p:nvCxnSpPr>
            <p:cNvPr id="1092" name="Google Shape;1092;p59"/>
            <p:cNvCxnSpPr/>
            <p:nvPr/>
          </p:nvCxnSpPr>
          <p:spPr>
            <a:xfrm rot="10800000">
              <a:off x="8495225" y="4360650"/>
              <a:ext cx="435600" cy="0"/>
            </a:xfrm>
            <a:prstGeom prst="straightConnector1">
              <a:avLst/>
            </a:prstGeom>
            <a:noFill/>
            <a:ln w="9525" cap="flat" cmpd="sng">
              <a:solidFill>
                <a:schemeClr val="dk1"/>
              </a:solidFill>
              <a:prstDash val="solid"/>
              <a:round/>
              <a:headEnd type="none" w="med" len="med"/>
              <a:tailEnd type="oval" w="med" len="med"/>
            </a:ln>
          </p:spPr>
        </p:cxnSp>
        <p:cxnSp>
          <p:nvCxnSpPr>
            <p:cNvPr id="1093" name="Google Shape;1093;p59"/>
            <p:cNvCxnSpPr/>
            <p:nvPr/>
          </p:nvCxnSpPr>
          <p:spPr>
            <a:xfrm rot="10800000">
              <a:off x="8710325" y="4486725"/>
              <a:ext cx="220500" cy="0"/>
            </a:xfrm>
            <a:prstGeom prst="straightConnector1">
              <a:avLst/>
            </a:prstGeom>
            <a:noFill/>
            <a:ln w="9525" cap="flat" cmpd="sng">
              <a:solidFill>
                <a:schemeClr val="dk1"/>
              </a:solidFill>
              <a:prstDash val="solid"/>
              <a:round/>
              <a:headEnd type="none" w="med" len="med"/>
              <a:tailEnd type="oval" w="med" len="med"/>
            </a:ln>
          </p:spPr>
        </p:cxnSp>
        <p:cxnSp>
          <p:nvCxnSpPr>
            <p:cNvPr id="1094" name="Google Shape;1094;p59"/>
            <p:cNvCxnSpPr/>
            <p:nvPr/>
          </p:nvCxnSpPr>
          <p:spPr>
            <a:xfrm rot="10800000">
              <a:off x="8517425" y="4559125"/>
              <a:ext cx="413400" cy="0"/>
            </a:xfrm>
            <a:prstGeom prst="straightConnector1">
              <a:avLst/>
            </a:prstGeom>
            <a:noFill/>
            <a:ln w="9525" cap="flat" cmpd="sng">
              <a:solidFill>
                <a:schemeClr val="dk1"/>
              </a:solidFill>
              <a:prstDash val="solid"/>
              <a:round/>
              <a:headEnd type="none" w="med" len="med"/>
              <a:tailEnd type="oval" w="med" len="med"/>
            </a:ln>
          </p:spPr>
        </p:cxnSp>
        <p:sp>
          <p:nvSpPr>
            <p:cNvPr id="1095" name="Google Shape;1095;p59"/>
            <p:cNvSpPr/>
            <p:nvPr/>
          </p:nvSpPr>
          <p:spPr>
            <a:xfrm>
              <a:off x="7767625" y="4429600"/>
              <a:ext cx="1163200" cy="228775"/>
            </a:xfrm>
            <a:custGeom>
              <a:avLst/>
              <a:gdLst/>
              <a:ahLst/>
              <a:cxnLst/>
              <a:rect l="l" t="t" r="r" b="b"/>
              <a:pathLst>
                <a:path w="46528" h="9151" extrusionOk="0">
                  <a:moveTo>
                    <a:pt x="46528" y="9151"/>
                  </a:moveTo>
                  <a:lnTo>
                    <a:pt x="28005" y="9151"/>
                  </a:lnTo>
                  <a:lnTo>
                    <a:pt x="18854"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96" name="Google Shape;1096;p59"/>
            <p:cNvSpPr/>
            <p:nvPr/>
          </p:nvSpPr>
          <p:spPr>
            <a:xfrm>
              <a:off x="7602225" y="4520550"/>
              <a:ext cx="1334125" cy="215000"/>
            </a:xfrm>
            <a:custGeom>
              <a:avLst/>
              <a:gdLst/>
              <a:ahLst/>
              <a:cxnLst/>
              <a:rect l="l" t="t" r="r" b="b"/>
              <a:pathLst>
                <a:path w="53365" h="8600" extrusionOk="0">
                  <a:moveTo>
                    <a:pt x="53365" y="8600"/>
                  </a:moveTo>
                  <a:lnTo>
                    <a:pt x="33078" y="8600"/>
                  </a:lnTo>
                  <a:lnTo>
                    <a:pt x="24478"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097" name="Google Shape;1097;p59"/>
            <p:cNvSpPr/>
            <p:nvPr/>
          </p:nvSpPr>
          <p:spPr>
            <a:xfrm>
              <a:off x="7453400" y="4611500"/>
              <a:ext cx="1477425" cy="206750"/>
            </a:xfrm>
            <a:custGeom>
              <a:avLst/>
              <a:gdLst/>
              <a:ahLst/>
              <a:cxnLst/>
              <a:rect l="l" t="t" r="r" b="b"/>
              <a:pathLst>
                <a:path w="59097" h="8270" extrusionOk="0">
                  <a:moveTo>
                    <a:pt x="59097" y="8270"/>
                  </a:moveTo>
                  <a:lnTo>
                    <a:pt x="37708" y="8270"/>
                  </a:lnTo>
                  <a:lnTo>
                    <a:pt x="29438"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grpSp>
      <p:sp>
        <p:nvSpPr>
          <p:cNvPr id="1098" name="Google Shape;1098;p59"/>
          <p:cNvSpPr/>
          <p:nvPr/>
        </p:nvSpPr>
        <p:spPr>
          <a:xfrm flipH="1">
            <a:off x="7614100" y="502700"/>
            <a:ext cx="582400" cy="101150"/>
          </a:xfrm>
          <a:custGeom>
            <a:avLst/>
            <a:gdLst/>
            <a:ahLst/>
            <a:cxnLst/>
            <a:rect l="l" t="t" r="r" b="b"/>
            <a:pathLst>
              <a:path w="23296" h="4046" extrusionOk="0">
                <a:moveTo>
                  <a:pt x="0" y="0"/>
                </a:moveTo>
                <a:lnTo>
                  <a:pt x="6621" y="0"/>
                </a:lnTo>
                <a:lnTo>
                  <a:pt x="10668" y="4046"/>
                </a:lnTo>
                <a:lnTo>
                  <a:pt x="23296" y="4046"/>
                </a:lnTo>
              </a:path>
            </a:pathLst>
          </a:custGeom>
          <a:noFill/>
          <a:ln w="9525" cap="flat" cmpd="sng">
            <a:solidFill>
              <a:schemeClr val="dk1"/>
            </a:solidFill>
            <a:prstDash val="solid"/>
            <a:round/>
            <a:headEnd type="oval" w="med" len="med"/>
            <a:tailEnd type="oval" w="med" len="med"/>
          </a:ln>
        </p:spPr>
        <p:txBody>
          <a:bodyPr/>
          <a:lstStyle/>
          <a:p>
            <a:endParaRPr lang="es-MX"/>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sp>
        <p:nvSpPr>
          <p:cNvPr id="1103" name="Google Shape;1103;p60"/>
          <p:cNvSpPr txBox="1">
            <a:spLocks noGrp="1"/>
          </p:cNvSpPr>
          <p:nvPr>
            <p:ph type="title"/>
          </p:nvPr>
        </p:nvSpPr>
        <p:spPr>
          <a:xfrm>
            <a:off x="926225" y="1605150"/>
            <a:ext cx="3342900" cy="119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1104" name="Google Shape;1104;p60"/>
          <p:cNvSpPr txBox="1">
            <a:spLocks noGrp="1"/>
          </p:cNvSpPr>
          <p:nvPr>
            <p:ph type="subTitle" idx="1"/>
          </p:nvPr>
        </p:nvSpPr>
        <p:spPr>
          <a:xfrm>
            <a:off x="926225" y="2797951"/>
            <a:ext cx="3342900" cy="7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105" name="Google Shape;1105;p60"/>
          <p:cNvGrpSpPr/>
          <p:nvPr/>
        </p:nvGrpSpPr>
        <p:grpSpPr>
          <a:xfrm>
            <a:off x="5580514" y="709411"/>
            <a:ext cx="1834973" cy="3724678"/>
            <a:chOff x="5186401" y="494525"/>
            <a:chExt cx="1834973" cy="3724678"/>
          </a:xfrm>
        </p:grpSpPr>
        <p:sp>
          <p:nvSpPr>
            <p:cNvPr id="1106" name="Google Shape;1106;p6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08" name="Google Shape;1108;p60"/>
          <p:cNvPicPr preferRelativeResize="0"/>
          <p:nvPr/>
        </p:nvPicPr>
        <p:blipFill rotWithShape="1">
          <a:blip r:embed="rId3">
            <a:alphaModFix/>
          </a:blip>
          <a:srcRect l="3410" r="3419"/>
          <a:stretch/>
        </p:blipFill>
        <p:spPr>
          <a:xfrm>
            <a:off x="5665701" y="891935"/>
            <a:ext cx="1664599" cy="3176198"/>
          </a:xfrm>
          <a:prstGeom prst="rect">
            <a:avLst/>
          </a:prstGeom>
          <a:noFill/>
          <a:ln w="9525" cap="flat" cmpd="sng">
            <a:solidFill>
              <a:schemeClr val="dk1"/>
            </a:solidFill>
            <a:prstDash val="solid"/>
            <a:round/>
            <a:headEnd type="none" w="sm" len="sm"/>
            <a:tailEnd type="none" w="sm" len="sm"/>
          </a:ln>
        </p:spPr>
      </p:pic>
      <p:grpSp>
        <p:nvGrpSpPr>
          <p:cNvPr id="1109" name="Google Shape;1109;p60"/>
          <p:cNvGrpSpPr/>
          <p:nvPr/>
        </p:nvGrpSpPr>
        <p:grpSpPr>
          <a:xfrm flipH="1">
            <a:off x="7680927" y="2534268"/>
            <a:ext cx="1048798" cy="2151895"/>
            <a:chOff x="334600" y="2295175"/>
            <a:chExt cx="1233300" cy="2530450"/>
          </a:xfrm>
        </p:grpSpPr>
        <p:sp>
          <p:nvSpPr>
            <p:cNvPr id="1110" name="Google Shape;1110;p60"/>
            <p:cNvSpPr/>
            <p:nvPr/>
          </p:nvSpPr>
          <p:spPr>
            <a:xfrm>
              <a:off x="334600" y="2494575"/>
              <a:ext cx="1233300" cy="2331050"/>
            </a:xfrm>
            <a:custGeom>
              <a:avLst/>
              <a:gdLst/>
              <a:ahLst/>
              <a:cxnLst/>
              <a:rect l="l" t="t" r="r" b="b"/>
              <a:pathLst>
                <a:path w="49332" h="93242" extrusionOk="0">
                  <a:moveTo>
                    <a:pt x="49332" y="93242"/>
                  </a:moveTo>
                  <a:lnTo>
                    <a:pt x="29622" y="73532"/>
                  </a:lnTo>
                  <a:lnTo>
                    <a:pt x="29622" y="42633"/>
                  </a:lnTo>
                  <a:lnTo>
                    <a:pt x="0" y="13011"/>
                  </a:lnTo>
                  <a:lnTo>
                    <a:pt x="0" y="0"/>
                  </a:lnTo>
                  <a:lnTo>
                    <a:pt x="731"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111" name="Google Shape;1111;p60"/>
            <p:cNvSpPr/>
            <p:nvPr/>
          </p:nvSpPr>
          <p:spPr>
            <a:xfrm>
              <a:off x="421750" y="2295175"/>
              <a:ext cx="1053975" cy="2340025"/>
            </a:xfrm>
            <a:custGeom>
              <a:avLst/>
              <a:gdLst/>
              <a:ahLst/>
              <a:cxnLst/>
              <a:rect l="l" t="t" r="r" b="b"/>
              <a:pathLst>
                <a:path w="42159" h="93601" extrusionOk="0">
                  <a:moveTo>
                    <a:pt x="0" y="0"/>
                  </a:moveTo>
                  <a:lnTo>
                    <a:pt x="0" y="19681"/>
                  </a:lnTo>
                  <a:lnTo>
                    <a:pt x="29464" y="49145"/>
                  </a:lnTo>
                  <a:lnTo>
                    <a:pt x="29464" y="80905"/>
                  </a:lnTo>
                  <a:lnTo>
                    <a:pt x="42159" y="93601"/>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112" name="Google Shape;1112;p60"/>
            <p:cNvSpPr/>
            <p:nvPr/>
          </p:nvSpPr>
          <p:spPr>
            <a:xfrm>
              <a:off x="505650" y="2503175"/>
              <a:ext cx="895850" cy="1927950"/>
            </a:xfrm>
            <a:custGeom>
              <a:avLst/>
              <a:gdLst/>
              <a:ahLst/>
              <a:cxnLst/>
              <a:rect l="l" t="t" r="r" b="b"/>
              <a:pathLst>
                <a:path w="35834" h="77118" extrusionOk="0">
                  <a:moveTo>
                    <a:pt x="35834" y="77118"/>
                  </a:moveTo>
                  <a:lnTo>
                    <a:pt x="29695" y="70978"/>
                  </a:lnTo>
                  <a:lnTo>
                    <a:pt x="29695" y="39650"/>
                  </a:lnTo>
                  <a:lnTo>
                    <a:pt x="0" y="9955"/>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113" name="Google Shape;1113;p60"/>
          <p:cNvGrpSpPr/>
          <p:nvPr/>
        </p:nvGrpSpPr>
        <p:grpSpPr>
          <a:xfrm rot="-5400000">
            <a:off x="587825" y="149300"/>
            <a:ext cx="697879" cy="1443100"/>
            <a:chOff x="5990425" y="235250"/>
            <a:chExt cx="697879" cy="1443100"/>
          </a:xfrm>
        </p:grpSpPr>
        <p:sp>
          <p:nvSpPr>
            <p:cNvPr id="1114" name="Google Shape;1114;p60"/>
            <p:cNvSpPr/>
            <p:nvPr/>
          </p:nvSpPr>
          <p:spPr>
            <a:xfrm>
              <a:off x="5990425" y="238125"/>
              <a:ext cx="385875" cy="1437350"/>
            </a:xfrm>
            <a:custGeom>
              <a:avLst/>
              <a:gdLst/>
              <a:ahLst/>
              <a:cxnLst/>
              <a:rect l="l" t="t" r="r" b="b"/>
              <a:pathLst>
                <a:path w="15435" h="57494" extrusionOk="0">
                  <a:moveTo>
                    <a:pt x="0" y="0"/>
                  </a:moveTo>
                  <a:lnTo>
                    <a:pt x="0" y="27772"/>
                  </a:lnTo>
                  <a:lnTo>
                    <a:pt x="15435" y="43207"/>
                  </a:lnTo>
                  <a:lnTo>
                    <a:pt x="15435" y="57494"/>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15" name="Google Shape;1115;p60"/>
            <p:cNvSpPr/>
            <p:nvPr/>
          </p:nvSpPr>
          <p:spPr>
            <a:xfrm>
              <a:off x="6067875" y="238125"/>
              <a:ext cx="381575" cy="1439500"/>
            </a:xfrm>
            <a:custGeom>
              <a:avLst/>
              <a:gdLst/>
              <a:ahLst/>
              <a:cxnLst/>
              <a:rect l="l" t="t" r="r" b="b"/>
              <a:pathLst>
                <a:path w="15263" h="57580" extrusionOk="0">
                  <a:moveTo>
                    <a:pt x="0" y="0"/>
                  </a:moveTo>
                  <a:lnTo>
                    <a:pt x="0" y="25706"/>
                  </a:lnTo>
                  <a:lnTo>
                    <a:pt x="15263" y="40969"/>
                  </a:lnTo>
                  <a:lnTo>
                    <a:pt x="15235" y="5758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16" name="Google Shape;1116;p60"/>
            <p:cNvSpPr/>
            <p:nvPr/>
          </p:nvSpPr>
          <p:spPr>
            <a:xfrm>
              <a:off x="6151075" y="235250"/>
              <a:ext cx="377275" cy="1442375"/>
            </a:xfrm>
            <a:custGeom>
              <a:avLst/>
              <a:gdLst/>
              <a:ahLst/>
              <a:cxnLst/>
              <a:rect l="l" t="t" r="r" b="b"/>
              <a:pathLst>
                <a:path w="15091" h="57695" extrusionOk="0">
                  <a:moveTo>
                    <a:pt x="0" y="0"/>
                  </a:moveTo>
                  <a:lnTo>
                    <a:pt x="0" y="25018"/>
                  </a:lnTo>
                  <a:lnTo>
                    <a:pt x="15091" y="40108"/>
                  </a:lnTo>
                  <a:lnTo>
                    <a:pt x="15091" y="5769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17" name="Google Shape;1117;p60"/>
            <p:cNvSpPr/>
            <p:nvPr/>
          </p:nvSpPr>
          <p:spPr>
            <a:xfrm>
              <a:off x="6234275" y="238125"/>
              <a:ext cx="367250" cy="1440225"/>
            </a:xfrm>
            <a:custGeom>
              <a:avLst/>
              <a:gdLst/>
              <a:ahLst/>
              <a:cxnLst/>
              <a:rect l="l" t="t" r="r" b="b"/>
              <a:pathLst>
                <a:path w="14690" h="57609" extrusionOk="0">
                  <a:moveTo>
                    <a:pt x="0" y="0"/>
                  </a:moveTo>
                  <a:lnTo>
                    <a:pt x="0" y="23985"/>
                  </a:lnTo>
                  <a:lnTo>
                    <a:pt x="14689" y="38674"/>
                  </a:lnTo>
                  <a:lnTo>
                    <a:pt x="14690" y="57609"/>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18" name="Google Shape;1118;p60"/>
            <p:cNvSpPr/>
            <p:nvPr/>
          </p:nvSpPr>
          <p:spPr>
            <a:xfrm>
              <a:off x="6309604" y="243875"/>
              <a:ext cx="378700" cy="1433050"/>
            </a:xfrm>
            <a:custGeom>
              <a:avLst/>
              <a:gdLst/>
              <a:ahLst/>
              <a:cxnLst/>
              <a:rect l="l" t="t" r="r" b="b"/>
              <a:pathLst>
                <a:path w="15148" h="57322" extrusionOk="0">
                  <a:moveTo>
                    <a:pt x="0" y="0"/>
                  </a:moveTo>
                  <a:lnTo>
                    <a:pt x="0" y="21804"/>
                  </a:lnTo>
                  <a:lnTo>
                    <a:pt x="15148" y="36952"/>
                  </a:lnTo>
                  <a:lnTo>
                    <a:pt x="15148" y="57322"/>
                  </a:lnTo>
                </a:path>
              </a:pathLst>
            </a:custGeom>
            <a:noFill/>
            <a:ln w="9525" cap="flat" cmpd="sng">
              <a:solidFill>
                <a:schemeClr val="dk1"/>
              </a:solidFill>
              <a:prstDash val="solid"/>
              <a:round/>
              <a:headEnd type="none" w="med" len="med"/>
              <a:tailEnd type="oval" w="med" len="med"/>
            </a:ln>
          </p:spPr>
          <p:txBody>
            <a:bodyPr/>
            <a:lstStyle/>
            <a:p>
              <a:endParaRPr lang="es-MX"/>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2"/>
        <p:cNvGrpSpPr/>
        <p:nvPr/>
      </p:nvGrpSpPr>
      <p:grpSpPr>
        <a:xfrm>
          <a:off x="0" y="0"/>
          <a:ext cx="0" cy="0"/>
          <a:chOff x="0" y="0"/>
          <a:chExt cx="0" cy="0"/>
        </a:xfrm>
      </p:grpSpPr>
      <p:grpSp>
        <p:nvGrpSpPr>
          <p:cNvPr id="1130" name="Google Shape;1130;p61"/>
          <p:cNvGrpSpPr/>
          <p:nvPr/>
        </p:nvGrpSpPr>
        <p:grpSpPr>
          <a:xfrm>
            <a:off x="216600" y="3336625"/>
            <a:ext cx="1272400" cy="1496875"/>
            <a:chOff x="216600" y="3336625"/>
            <a:chExt cx="1272400" cy="1496875"/>
          </a:xfrm>
        </p:grpSpPr>
        <p:sp>
          <p:nvSpPr>
            <p:cNvPr id="1131" name="Google Shape;1131;p61"/>
            <p:cNvSpPr/>
            <p:nvPr/>
          </p:nvSpPr>
          <p:spPr>
            <a:xfrm>
              <a:off x="216600" y="3342350"/>
              <a:ext cx="787525" cy="1004150"/>
            </a:xfrm>
            <a:custGeom>
              <a:avLst/>
              <a:gdLst/>
              <a:ahLst/>
              <a:cxnLst/>
              <a:rect l="l" t="t" r="r" b="b"/>
              <a:pathLst>
                <a:path w="31501" h="40166" extrusionOk="0">
                  <a:moveTo>
                    <a:pt x="0" y="40166"/>
                  </a:moveTo>
                  <a:lnTo>
                    <a:pt x="23755" y="40166"/>
                  </a:lnTo>
                  <a:lnTo>
                    <a:pt x="31501" y="32419"/>
                  </a:lnTo>
                  <a:lnTo>
                    <a:pt x="31501"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32" name="Google Shape;1132;p61"/>
            <p:cNvSpPr/>
            <p:nvPr/>
          </p:nvSpPr>
          <p:spPr>
            <a:xfrm>
              <a:off x="223775" y="3756925"/>
              <a:ext cx="855675" cy="668475"/>
            </a:xfrm>
            <a:custGeom>
              <a:avLst/>
              <a:gdLst/>
              <a:ahLst/>
              <a:cxnLst/>
              <a:rect l="l" t="t" r="r" b="b"/>
              <a:pathLst>
                <a:path w="34227" h="26739" extrusionOk="0">
                  <a:moveTo>
                    <a:pt x="0" y="26739"/>
                  </a:moveTo>
                  <a:lnTo>
                    <a:pt x="24960" y="26739"/>
                  </a:lnTo>
                  <a:lnTo>
                    <a:pt x="34227" y="17472"/>
                  </a:lnTo>
                  <a:lnTo>
                    <a:pt x="34227"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33" name="Google Shape;1133;p61"/>
            <p:cNvSpPr/>
            <p:nvPr/>
          </p:nvSpPr>
          <p:spPr>
            <a:xfrm>
              <a:off x="305550" y="3553225"/>
              <a:ext cx="859225" cy="953925"/>
            </a:xfrm>
            <a:custGeom>
              <a:avLst/>
              <a:gdLst/>
              <a:ahLst/>
              <a:cxnLst/>
              <a:rect l="l" t="t" r="r" b="b"/>
              <a:pathLst>
                <a:path w="34369" h="38157" extrusionOk="0">
                  <a:moveTo>
                    <a:pt x="0" y="38157"/>
                  </a:moveTo>
                  <a:lnTo>
                    <a:pt x="23181" y="38157"/>
                  </a:lnTo>
                  <a:lnTo>
                    <a:pt x="34369" y="26968"/>
                  </a:lnTo>
                  <a:lnTo>
                    <a:pt x="34369"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34" name="Google Shape;1134;p61"/>
            <p:cNvSpPr/>
            <p:nvPr/>
          </p:nvSpPr>
          <p:spPr>
            <a:xfrm>
              <a:off x="393050" y="3338050"/>
              <a:ext cx="849925" cy="1252300"/>
            </a:xfrm>
            <a:custGeom>
              <a:avLst/>
              <a:gdLst/>
              <a:ahLst/>
              <a:cxnLst/>
              <a:rect l="l" t="t" r="r" b="b"/>
              <a:pathLst>
                <a:path w="33997" h="50092" extrusionOk="0">
                  <a:moveTo>
                    <a:pt x="0" y="50092"/>
                  </a:moveTo>
                  <a:lnTo>
                    <a:pt x="20886" y="50092"/>
                  </a:lnTo>
                  <a:lnTo>
                    <a:pt x="33997" y="36981"/>
                  </a:lnTo>
                  <a:lnTo>
                    <a:pt x="33997"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35" name="Google Shape;1135;p61"/>
            <p:cNvSpPr/>
            <p:nvPr/>
          </p:nvSpPr>
          <p:spPr>
            <a:xfrm>
              <a:off x="467650" y="3748325"/>
              <a:ext cx="867850" cy="922375"/>
            </a:xfrm>
            <a:custGeom>
              <a:avLst/>
              <a:gdLst/>
              <a:ahLst/>
              <a:cxnLst/>
              <a:rect l="l" t="t" r="r" b="b"/>
              <a:pathLst>
                <a:path w="34714" h="36895" extrusionOk="0">
                  <a:moveTo>
                    <a:pt x="34714" y="0"/>
                  </a:moveTo>
                  <a:lnTo>
                    <a:pt x="34714" y="21861"/>
                  </a:lnTo>
                  <a:lnTo>
                    <a:pt x="19681" y="36895"/>
                  </a:lnTo>
                  <a:lnTo>
                    <a:pt x="0" y="36895"/>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136" name="Google Shape;1136;p61"/>
            <p:cNvSpPr/>
            <p:nvPr/>
          </p:nvSpPr>
          <p:spPr>
            <a:xfrm>
              <a:off x="553700" y="3544625"/>
              <a:ext cx="857125" cy="1212125"/>
            </a:xfrm>
            <a:custGeom>
              <a:avLst/>
              <a:gdLst/>
              <a:ahLst/>
              <a:cxnLst/>
              <a:rect l="l" t="t" r="r" b="b"/>
              <a:pathLst>
                <a:path w="34285" h="48485" extrusionOk="0">
                  <a:moveTo>
                    <a:pt x="0" y="48485"/>
                  </a:moveTo>
                  <a:lnTo>
                    <a:pt x="17100" y="48485"/>
                  </a:lnTo>
                  <a:lnTo>
                    <a:pt x="34285" y="31300"/>
                  </a:lnTo>
                  <a:lnTo>
                    <a:pt x="34285"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37" name="Google Shape;1137;p61"/>
            <p:cNvSpPr/>
            <p:nvPr/>
          </p:nvSpPr>
          <p:spPr>
            <a:xfrm>
              <a:off x="629750" y="3336625"/>
              <a:ext cx="859250" cy="1496875"/>
            </a:xfrm>
            <a:custGeom>
              <a:avLst/>
              <a:gdLst/>
              <a:ahLst/>
              <a:cxnLst/>
              <a:rect l="l" t="t" r="r" b="b"/>
              <a:pathLst>
                <a:path w="34370" h="59875" extrusionOk="0">
                  <a:moveTo>
                    <a:pt x="34370" y="0"/>
                  </a:moveTo>
                  <a:lnTo>
                    <a:pt x="34370" y="41083"/>
                  </a:lnTo>
                  <a:lnTo>
                    <a:pt x="15578" y="59875"/>
                  </a:lnTo>
                  <a:lnTo>
                    <a:pt x="0" y="59875"/>
                  </a:lnTo>
                </a:path>
              </a:pathLst>
            </a:custGeom>
            <a:noFill/>
            <a:ln w="9525" cap="flat" cmpd="sng">
              <a:solidFill>
                <a:schemeClr val="dk1"/>
              </a:solidFill>
              <a:prstDash val="solid"/>
              <a:round/>
              <a:headEnd type="oval" w="med" len="med"/>
              <a:tailEnd type="none" w="med" len="med"/>
            </a:ln>
          </p:spPr>
          <p:txBody>
            <a:bodyPr/>
            <a:lstStyle/>
            <a:p>
              <a:endParaRPr lang="es-MX"/>
            </a:p>
          </p:txBody>
        </p:sp>
      </p:grpSp>
      <p:grpSp>
        <p:nvGrpSpPr>
          <p:cNvPr id="1138" name="Google Shape;1138;p61"/>
          <p:cNvGrpSpPr/>
          <p:nvPr/>
        </p:nvGrpSpPr>
        <p:grpSpPr>
          <a:xfrm>
            <a:off x="6970175" y="4193000"/>
            <a:ext cx="1963825" cy="598200"/>
            <a:chOff x="6970175" y="4193000"/>
            <a:chExt cx="1963825" cy="598200"/>
          </a:xfrm>
        </p:grpSpPr>
        <p:sp>
          <p:nvSpPr>
            <p:cNvPr id="1139" name="Google Shape;1139;p61"/>
            <p:cNvSpPr/>
            <p:nvPr/>
          </p:nvSpPr>
          <p:spPr>
            <a:xfrm>
              <a:off x="7628600" y="4464125"/>
              <a:ext cx="1305400" cy="327075"/>
            </a:xfrm>
            <a:custGeom>
              <a:avLst/>
              <a:gdLst/>
              <a:ahLst/>
              <a:cxnLst/>
              <a:rect l="l" t="t" r="r" b="b"/>
              <a:pathLst>
                <a:path w="52216" h="13083" extrusionOk="0">
                  <a:moveTo>
                    <a:pt x="52216" y="13083"/>
                  </a:moveTo>
                  <a:lnTo>
                    <a:pt x="27772" y="13083"/>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40" name="Google Shape;1140;p61"/>
            <p:cNvSpPr/>
            <p:nvPr/>
          </p:nvSpPr>
          <p:spPr>
            <a:xfrm>
              <a:off x="7436375" y="4353675"/>
              <a:ext cx="1494750" cy="352875"/>
            </a:xfrm>
            <a:custGeom>
              <a:avLst/>
              <a:gdLst/>
              <a:ahLst/>
              <a:cxnLst/>
              <a:rect l="l" t="t" r="r" b="b"/>
              <a:pathLst>
                <a:path w="59790" h="14115" extrusionOk="0">
                  <a:moveTo>
                    <a:pt x="59790" y="14115"/>
                  </a:moveTo>
                  <a:lnTo>
                    <a:pt x="37354" y="14115"/>
                  </a:lnTo>
                  <a:lnTo>
                    <a:pt x="7976"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41" name="Google Shape;1141;p61"/>
            <p:cNvSpPr/>
            <p:nvPr/>
          </p:nvSpPr>
          <p:spPr>
            <a:xfrm>
              <a:off x="7077775" y="4274775"/>
              <a:ext cx="1850475" cy="354325"/>
            </a:xfrm>
            <a:custGeom>
              <a:avLst/>
              <a:gdLst/>
              <a:ahLst/>
              <a:cxnLst/>
              <a:rect l="l" t="t" r="r" b="b"/>
              <a:pathLst>
                <a:path w="74019" h="14173" extrusionOk="0">
                  <a:moveTo>
                    <a:pt x="74019" y="14173"/>
                  </a:moveTo>
                  <a:lnTo>
                    <a:pt x="55313" y="14173"/>
                  </a:lnTo>
                  <a:lnTo>
                    <a:pt x="25247"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142" name="Google Shape;1142;p61"/>
            <p:cNvSpPr/>
            <p:nvPr/>
          </p:nvSpPr>
          <p:spPr>
            <a:xfrm>
              <a:off x="6970175" y="4193000"/>
              <a:ext cx="1959525" cy="351450"/>
            </a:xfrm>
            <a:custGeom>
              <a:avLst/>
              <a:gdLst/>
              <a:ahLst/>
              <a:cxnLst/>
              <a:rect l="l" t="t" r="r" b="b"/>
              <a:pathLst>
                <a:path w="78381" h="14058" extrusionOk="0">
                  <a:moveTo>
                    <a:pt x="78381" y="14058"/>
                  </a:moveTo>
                  <a:lnTo>
                    <a:pt x="62314" y="14058"/>
                  </a:lnTo>
                  <a:lnTo>
                    <a:pt x="32305"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sp>
        <p:nvSpPr>
          <p:cNvPr id="1147" name="Google Shape;1147;p62"/>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grpSp>
        <p:nvGrpSpPr>
          <p:cNvPr id="1148" name="Google Shape;1148;p62"/>
          <p:cNvGrpSpPr/>
          <p:nvPr/>
        </p:nvGrpSpPr>
        <p:grpSpPr>
          <a:xfrm>
            <a:off x="720004" y="1503062"/>
            <a:ext cx="4909035" cy="2615222"/>
            <a:chOff x="233350" y="949250"/>
            <a:chExt cx="7137300" cy="3802300"/>
          </a:xfrm>
        </p:grpSpPr>
        <p:sp>
          <p:nvSpPr>
            <p:cNvPr id="1149" name="Google Shape;1149;p6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62"/>
          <p:cNvSpPr txBox="1"/>
          <p:nvPr/>
        </p:nvSpPr>
        <p:spPr>
          <a:xfrm>
            <a:off x="6238800" y="2039278"/>
            <a:ext cx="2185200" cy="211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chivo"/>
                <a:ea typeface="Archivo"/>
                <a:cs typeface="Archivo"/>
                <a:sym typeface="Archivo"/>
              </a:rPr>
              <a:t>Earth is the third planet from the Sun and the only one that harbors life in the Solar System</a:t>
            </a:r>
            <a:endParaRPr>
              <a:solidFill>
                <a:schemeClr val="dk1"/>
              </a:solidFill>
              <a:latin typeface="Archivo"/>
              <a:ea typeface="Archivo"/>
              <a:cs typeface="Archivo"/>
              <a:sym typeface="Archivo"/>
            </a:endParaRPr>
          </a:p>
          <a:p>
            <a:pPr marL="457200" lvl="0" indent="-317500" algn="l" rtl="0">
              <a:spcBef>
                <a:spcPts val="1200"/>
              </a:spcBef>
              <a:spcAft>
                <a:spcPts val="0"/>
              </a:spcAft>
              <a:buClr>
                <a:schemeClr val="dk1"/>
              </a:buClr>
              <a:buSzPts val="1400"/>
              <a:buFont typeface="Archivo"/>
              <a:buChar char="●"/>
            </a:pPr>
            <a:r>
              <a:rPr lang="en">
                <a:solidFill>
                  <a:schemeClr val="dk1"/>
                </a:solidFill>
                <a:latin typeface="Archivo"/>
                <a:ea typeface="Archivo"/>
                <a:cs typeface="Archivo"/>
                <a:sym typeface="Archivo"/>
              </a:rPr>
              <a:t>Country name</a:t>
            </a:r>
            <a:endParaRPr>
              <a:solidFill>
                <a:schemeClr val="dk1"/>
              </a:solidFill>
              <a:latin typeface="Archivo"/>
              <a:ea typeface="Archivo"/>
              <a:cs typeface="Archivo"/>
              <a:sym typeface="Archivo"/>
            </a:endParaRPr>
          </a:p>
          <a:p>
            <a:pPr marL="457200" lvl="0" indent="-317500" algn="l" rtl="0">
              <a:spcBef>
                <a:spcPts val="0"/>
              </a:spcBef>
              <a:spcAft>
                <a:spcPts val="0"/>
              </a:spcAft>
              <a:buClr>
                <a:schemeClr val="dk1"/>
              </a:buClr>
              <a:buSzPts val="1400"/>
              <a:buFont typeface="Archivo"/>
              <a:buChar char="●"/>
            </a:pPr>
            <a:r>
              <a:rPr lang="en">
                <a:solidFill>
                  <a:schemeClr val="dk1"/>
                </a:solidFill>
                <a:latin typeface="Archivo"/>
                <a:ea typeface="Archivo"/>
                <a:cs typeface="Archivo"/>
                <a:sym typeface="Archivo"/>
              </a:rPr>
              <a:t>Country name</a:t>
            </a:r>
            <a:endParaRPr>
              <a:solidFill>
                <a:schemeClr val="dk1"/>
              </a:solidFill>
              <a:latin typeface="Archivo"/>
              <a:ea typeface="Archivo"/>
              <a:cs typeface="Archivo"/>
              <a:sym typeface="Archivo"/>
            </a:endParaRPr>
          </a:p>
          <a:p>
            <a:pPr marL="457200" lvl="0" indent="-317500" algn="l" rtl="0">
              <a:spcBef>
                <a:spcPts val="0"/>
              </a:spcBef>
              <a:spcAft>
                <a:spcPts val="0"/>
              </a:spcAft>
              <a:buClr>
                <a:schemeClr val="dk1"/>
              </a:buClr>
              <a:buSzPts val="1400"/>
              <a:buFont typeface="Archivo"/>
              <a:buChar char="●"/>
            </a:pPr>
            <a:r>
              <a:rPr lang="en">
                <a:solidFill>
                  <a:schemeClr val="dk1"/>
                </a:solidFill>
                <a:latin typeface="Archivo"/>
                <a:ea typeface="Archivo"/>
                <a:cs typeface="Archivo"/>
                <a:sym typeface="Archivo"/>
              </a:rPr>
              <a:t>Country name</a:t>
            </a:r>
            <a:endParaRPr>
              <a:solidFill>
                <a:schemeClr val="dk1"/>
              </a:solidFill>
              <a:latin typeface="Archivo"/>
              <a:ea typeface="Archivo"/>
              <a:cs typeface="Archivo"/>
              <a:sym typeface="Archivo"/>
            </a:endParaRPr>
          </a:p>
          <a:p>
            <a:pPr marL="457200" lvl="0" indent="-317500" algn="l" rtl="0">
              <a:spcBef>
                <a:spcPts val="0"/>
              </a:spcBef>
              <a:spcAft>
                <a:spcPts val="0"/>
              </a:spcAft>
              <a:buClr>
                <a:schemeClr val="dk1"/>
              </a:buClr>
              <a:buSzPts val="1400"/>
              <a:buFont typeface="Archivo"/>
              <a:buChar char="●"/>
            </a:pPr>
            <a:r>
              <a:rPr lang="en">
                <a:solidFill>
                  <a:schemeClr val="dk1"/>
                </a:solidFill>
                <a:latin typeface="Archivo"/>
                <a:ea typeface="Archivo"/>
                <a:cs typeface="Archivo"/>
                <a:sym typeface="Archivo"/>
              </a:rPr>
              <a:t>Country name</a:t>
            </a:r>
            <a:endParaRPr>
              <a:solidFill>
                <a:schemeClr val="dk1"/>
              </a:solidFill>
              <a:latin typeface="Archivo"/>
              <a:ea typeface="Archivo"/>
              <a:cs typeface="Archivo"/>
              <a:sym typeface="Archivo"/>
            </a:endParaRPr>
          </a:p>
        </p:txBody>
      </p:sp>
      <p:sp>
        <p:nvSpPr>
          <p:cNvPr id="1201" name="Google Shape;1201;p62"/>
          <p:cNvSpPr txBox="1"/>
          <p:nvPr/>
        </p:nvSpPr>
        <p:spPr>
          <a:xfrm>
            <a:off x="6238800" y="1553275"/>
            <a:ext cx="21852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1800" b="1">
                <a:solidFill>
                  <a:schemeClr val="dk1"/>
                </a:solidFill>
                <a:latin typeface="Orbitron"/>
                <a:ea typeface="Orbitron"/>
                <a:cs typeface="Orbitron"/>
                <a:sym typeface="Orbitron"/>
              </a:rPr>
              <a:t>EARTH</a:t>
            </a:r>
            <a:endParaRPr sz="1800" b="1">
              <a:solidFill>
                <a:schemeClr val="dk1"/>
              </a:solidFill>
              <a:latin typeface="Orbitron"/>
              <a:ea typeface="Orbitron"/>
              <a:cs typeface="Orbitron"/>
              <a:sym typeface="Orbitron"/>
            </a:endParaRPr>
          </a:p>
        </p:txBody>
      </p:sp>
      <p:sp>
        <p:nvSpPr>
          <p:cNvPr id="1202" name="Google Shape;1202;p62"/>
          <p:cNvSpPr/>
          <p:nvPr/>
        </p:nvSpPr>
        <p:spPr>
          <a:xfrm>
            <a:off x="2110900" y="3191925"/>
            <a:ext cx="130800" cy="130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2531925" y="1553275"/>
            <a:ext cx="130800" cy="130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2"/>
          <p:cNvSpPr/>
          <p:nvPr/>
        </p:nvSpPr>
        <p:spPr>
          <a:xfrm>
            <a:off x="3049675" y="2628650"/>
            <a:ext cx="130800" cy="130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4916250" y="3459325"/>
            <a:ext cx="130800" cy="130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 name="Google Shape;1206;p62"/>
          <p:cNvGrpSpPr/>
          <p:nvPr/>
        </p:nvGrpSpPr>
        <p:grpSpPr>
          <a:xfrm>
            <a:off x="7262875" y="373325"/>
            <a:ext cx="1641650" cy="905025"/>
            <a:chOff x="7218775" y="301675"/>
            <a:chExt cx="1641650" cy="905025"/>
          </a:xfrm>
        </p:grpSpPr>
        <p:sp>
          <p:nvSpPr>
            <p:cNvPr id="1207" name="Google Shape;1207;p62"/>
            <p:cNvSpPr/>
            <p:nvPr/>
          </p:nvSpPr>
          <p:spPr>
            <a:xfrm>
              <a:off x="7218775" y="301675"/>
              <a:ext cx="1641650" cy="891225"/>
            </a:xfrm>
            <a:custGeom>
              <a:avLst/>
              <a:gdLst/>
              <a:ahLst/>
              <a:cxnLst/>
              <a:rect l="l" t="t" r="r" b="b"/>
              <a:pathLst>
                <a:path w="65666" h="35649" extrusionOk="0">
                  <a:moveTo>
                    <a:pt x="0" y="0"/>
                  </a:moveTo>
                  <a:lnTo>
                    <a:pt x="45696" y="0"/>
                  </a:lnTo>
                  <a:lnTo>
                    <a:pt x="54701" y="9004"/>
                  </a:lnTo>
                  <a:lnTo>
                    <a:pt x="54701" y="24685"/>
                  </a:lnTo>
                  <a:lnTo>
                    <a:pt x="65666" y="35649"/>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208" name="Google Shape;1208;p62"/>
            <p:cNvSpPr/>
            <p:nvPr/>
          </p:nvSpPr>
          <p:spPr>
            <a:xfrm>
              <a:off x="8119225" y="385900"/>
              <a:ext cx="544400" cy="820800"/>
            </a:xfrm>
            <a:custGeom>
              <a:avLst/>
              <a:gdLst/>
              <a:ahLst/>
              <a:cxnLst/>
              <a:rect l="l" t="t" r="r" b="b"/>
              <a:pathLst>
                <a:path w="21776" h="32832" extrusionOk="0">
                  <a:moveTo>
                    <a:pt x="0" y="0"/>
                  </a:moveTo>
                  <a:lnTo>
                    <a:pt x="8453" y="0"/>
                  </a:lnTo>
                  <a:lnTo>
                    <a:pt x="15620" y="7167"/>
                  </a:lnTo>
                  <a:lnTo>
                    <a:pt x="15620" y="23032"/>
                  </a:lnTo>
                  <a:lnTo>
                    <a:pt x="21776" y="29187"/>
                  </a:lnTo>
                  <a:lnTo>
                    <a:pt x="21776" y="32832"/>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209" name="Google Shape;1209;p62"/>
            <p:cNvSpPr/>
            <p:nvPr/>
          </p:nvSpPr>
          <p:spPr>
            <a:xfrm>
              <a:off x="8024275" y="468600"/>
              <a:ext cx="441050" cy="566575"/>
            </a:xfrm>
            <a:custGeom>
              <a:avLst/>
              <a:gdLst/>
              <a:ahLst/>
              <a:cxnLst/>
              <a:rect l="l" t="t" r="r" b="b"/>
              <a:pathLst>
                <a:path w="17642" h="22663" extrusionOk="0">
                  <a:moveTo>
                    <a:pt x="0" y="0"/>
                  </a:moveTo>
                  <a:lnTo>
                    <a:pt x="10720" y="0"/>
                  </a:lnTo>
                  <a:lnTo>
                    <a:pt x="16110" y="5390"/>
                  </a:lnTo>
                  <a:lnTo>
                    <a:pt x="16110" y="21132"/>
                  </a:lnTo>
                  <a:lnTo>
                    <a:pt x="17642" y="22663"/>
                  </a:lnTo>
                </a:path>
              </a:pathLst>
            </a:custGeom>
            <a:noFill/>
            <a:ln w="9525" cap="flat" cmpd="sng">
              <a:solidFill>
                <a:schemeClr val="dk1"/>
              </a:solidFill>
              <a:prstDash val="solid"/>
              <a:round/>
              <a:headEnd type="oval" w="med" len="med"/>
              <a:tailEnd type="oval" w="med" len="med"/>
            </a:ln>
          </p:spPr>
          <p:txBody>
            <a:bodyPr/>
            <a:lstStyle/>
            <a:p>
              <a:endParaRPr lang="es-MX"/>
            </a:p>
          </p:txBody>
        </p:sp>
      </p:grpSp>
      <p:sp>
        <p:nvSpPr>
          <p:cNvPr id="1210" name="Google Shape;1210;p62"/>
          <p:cNvSpPr/>
          <p:nvPr/>
        </p:nvSpPr>
        <p:spPr>
          <a:xfrm>
            <a:off x="522375" y="463800"/>
            <a:ext cx="582400" cy="101150"/>
          </a:xfrm>
          <a:custGeom>
            <a:avLst/>
            <a:gdLst/>
            <a:ahLst/>
            <a:cxnLst/>
            <a:rect l="l" t="t" r="r" b="b"/>
            <a:pathLst>
              <a:path w="23296" h="4046" extrusionOk="0">
                <a:moveTo>
                  <a:pt x="0" y="0"/>
                </a:moveTo>
                <a:lnTo>
                  <a:pt x="6621" y="0"/>
                </a:lnTo>
                <a:lnTo>
                  <a:pt x="10668" y="4046"/>
                </a:lnTo>
                <a:lnTo>
                  <a:pt x="23296" y="4046"/>
                </a:lnTo>
              </a:path>
            </a:pathLst>
          </a:custGeom>
          <a:noFill/>
          <a:ln w="9525" cap="flat" cmpd="sng">
            <a:solidFill>
              <a:schemeClr val="dk1"/>
            </a:solidFill>
            <a:prstDash val="solid"/>
            <a:round/>
            <a:headEnd type="oval" w="med" len="med"/>
            <a:tailEnd type="oval" w="med" len="med"/>
          </a:ln>
        </p:spPr>
        <p:txBody>
          <a:bodyPr/>
          <a:lstStyle/>
          <a:p>
            <a:endParaRPr lang="es-MX"/>
          </a:p>
        </p:txBody>
      </p:sp>
      <p:cxnSp>
        <p:nvCxnSpPr>
          <p:cNvPr id="1211" name="Google Shape;1211;p62"/>
          <p:cNvCxnSpPr/>
          <p:nvPr/>
        </p:nvCxnSpPr>
        <p:spPr>
          <a:xfrm>
            <a:off x="7675400" y="4689850"/>
            <a:ext cx="521100" cy="0"/>
          </a:xfrm>
          <a:prstGeom prst="straightConnector1">
            <a:avLst/>
          </a:prstGeom>
          <a:noFill/>
          <a:ln w="9525" cap="flat" cmpd="sng">
            <a:solidFill>
              <a:schemeClr val="dk1"/>
            </a:solidFill>
            <a:prstDash val="solid"/>
            <a:round/>
            <a:headEnd type="oval" w="med" len="med"/>
            <a:tailEnd type="oval"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15"/>
        <p:cNvGrpSpPr/>
        <p:nvPr/>
      </p:nvGrpSpPr>
      <p:grpSpPr>
        <a:xfrm>
          <a:off x="0" y="0"/>
          <a:ext cx="0" cy="0"/>
          <a:chOff x="0" y="0"/>
          <a:chExt cx="0" cy="0"/>
        </a:xfrm>
      </p:grpSpPr>
      <p:sp>
        <p:nvSpPr>
          <p:cNvPr id="1216" name="Google Shape;1216;p63"/>
          <p:cNvSpPr txBox="1"/>
          <p:nvPr/>
        </p:nvSpPr>
        <p:spPr>
          <a:xfrm>
            <a:off x="923750" y="1446599"/>
            <a:ext cx="17994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1XXX</a:t>
            </a:r>
            <a:endParaRPr sz="1800" b="1">
              <a:solidFill>
                <a:schemeClr val="dk1"/>
              </a:solidFill>
              <a:latin typeface="Orbitron"/>
              <a:ea typeface="Orbitron"/>
              <a:cs typeface="Orbitron"/>
              <a:sym typeface="Orbitron"/>
            </a:endParaRPr>
          </a:p>
        </p:txBody>
      </p:sp>
      <p:sp>
        <p:nvSpPr>
          <p:cNvPr id="1217" name="Google Shape;1217;p63"/>
          <p:cNvSpPr txBox="1"/>
          <p:nvPr/>
        </p:nvSpPr>
        <p:spPr>
          <a:xfrm>
            <a:off x="2284513" y="4030797"/>
            <a:ext cx="17994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Jupiter was named after a (Roman) god </a:t>
            </a:r>
            <a:endParaRPr>
              <a:solidFill>
                <a:schemeClr val="dk1"/>
              </a:solidFill>
              <a:latin typeface="Archivo"/>
              <a:ea typeface="Archivo"/>
              <a:cs typeface="Archivo"/>
              <a:sym typeface="Archivo"/>
            </a:endParaRPr>
          </a:p>
        </p:txBody>
      </p:sp>
      <p:sp>
        <p:nvSpPr>
          <p:cNvPr id="1218" name="Google Shape;1218;p63"/>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TECHNOLOGY EVOLUTION</a:t>
            </a:r>
            <a:endParaRPr/>
          </a:p>
        </p:txBody>
      </p:sp>
      <p:sp>
        <p:nvSpPr>
          <p:cNvPr id="1219" name="Google Shape;1219;p63"/>
          <p:cNvSpPr txBox="1"/>
          <p:nvPr/>
        </p:nvSpPr>
        <p:spPr>
          <a:xfrm>
            <a:off x="923738" y="1825791"/>
            <a:ext cx="17994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Earth is the third planet from the Sun</a:t>
            </a:r>
            <a:endParaRPr>
              <a:solidFill>
                <a:schemeClr val="dk1"/>
              </a:solidFill>
              <a:latin typeface="Archivo"/>
              <a:ea typeface="Archivo"/>
              <a:cs typeface="Archivo"/>
              <a:sym typeface="Archivo"/>
            </a:endParaRPr>
          </a:p>
        </p:txBody>
      </p:sp>
      <p:sp>
        <p:nvSpPr>
          <p:cNvPr id="1220" name="Google Shape;1220;p63"/>
          <p:cNvSpPr txBox="1"/>
          <p:nvPr/>
        </p:nvSpPr>
        <p:spPr>
          <a:xfrm>
            <a:off x="2284500" y="3651600"/>
            <a:ext cx="17994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2XXX</a:t>
            </a:r>
            <a:endParaRPr sz="1800" b="1">
              <a:solidFill>
                <a:schemeClr val="dk1"/>
              </a:solidFill>
              <a:latin typeface="Orbitron"/>
              <a:ea typeface="Orbitron"/>
              <a:cs typeface="Orbitron"/>
              <a:sym typeface="Orbitron"/>
            </a:endParaRPr>
          </a:p>
        </p:txBody>
      </p:sp>
      <p:sp>
        <p:nvSpPr>
          <p:cNvPr id="1221" name="Google Shape;1221;p63"/>
          <p:cNvSpPr txBox="1"/>
          <p:nvPr/>
        </p:nvSpPr>
        <p:spPr>
          <a:xfrm>
            <a:off x="3672304" y="1446599"/>
            <a:ext cx="17994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2XXX</a:t>
            </a:r>
            <a:endParaRPr sz="1800" b="1">
              <a:solidFill>
                <a:schemeClr val="dk1"/>
              </a:solidFill>
              <a:latin typeface="Orbitron"/>
              <a:ea typeface="Orbitron"/>
              <a:cs typeface="Orbitron"/>
              <a:sym typeface="Orbitron"/>
            </a:endParaRPr>
          </a:p>
        </p:txBody>
      </p:sp>
      <p:sp>
        <p:nvSpPr>
          <p:cNvPr id="1222" name="Google Shape;1222;p63"/>
          <p:cNvSpPr txBox="1"/>
          <p:nvPr/>
        </p:nvSpPr>
        <p:spPr>
          <a:xfrm>
            <a:off x="6420881" y="1446599"/>
            <a:ext cx="17994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2XXX</a:t>
            </a:r>
            <a:endParaRPr sz="1800" b="1">
              <a:solidFill>
                <a:schemeClr val="dk1"/>
              </a:solidFill>
              <a:latin typeface="Orbitron"/>
              <a:ea typeface="Orbitron"/>
              <a:cs typeface="Orbitron"/>
              <a:sym typeface="Orbitron"/>
            </a:endParaRPr>
          </a:p>
        </p:txBody>
      </p:sp>
      <p:sp>
        <p:nvSpPr>
          <p:cNvPr id="1223" name="Google Shape;1223;p63"/>
          <p:cNvSpPr txBox="1"/>
          <p:nvPr/>
        </p:nvSpPr>
        <p:spPr>
          <a:xfrm>
            <a:off x="3672301" y="1825791"/>
            <a:ext cx="17994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Venus is the second planet from the Sun </a:t>
            </a:r>
            <a:endParaRPr>
              <a:solidFill>
                <a:schemeClr val="dk1"/>
              </a:solidFill>
              <a:latin typeface="Archivo"/>
              <a:ea typeface="Archivo"/>
              <a:cs typeface="Archivo"/>
              <a:sym typeface="Archivo"/>
            </a:endParaRPr>
          </a:p>
        </p:txBody>
      </p:sp>
      <p:sp>
        <p:nvSpPr>
          <p:cNvPr id="1224" name="Google Shape;1224;p63"/>
          <p:cNvSpPr txBox="1"/>
          <p:nvPr/>
        </p:nvSpPr>
        <p:spPr>
          <a:xfrm>
            <a:off x="6420887" y="1825791"/>
            <a:ext cx="17994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Mars is actually a very cold place</a:t>
            </a:r>
            <a:endParaRPr>
              <a:solidFill>
                <a:schemeClr val="dk1"/>
              </a:solidFill>
              <a:latin typeface="Archivo"/>
              <a:ea typeface="Archivo"/>
              <a:cs typeface="Archivo"/>
              <a:sym typeface="Archivo"/>
            </a:endParaRPr>
          </a:p>
        </p:txBody>
      </p:sp>
      <p:sp>
        <p:nvSpPr>
          <p:cNvPr id="1225" name="Google Shape;1225;p63"/>
          <p:cNvSpPr txBox="1"/>
          <p:nvPr/>
        </p:nvSpPr>
        <p:spPr>
          <a:xfrm>
            <a:off x="5046587" y="4030800"/>
            <a:ext cx="17994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Neptune is very far away from the Sun  </a:t>
            </a:r>
            <a:endParaRPr>
              <a:solidFill>
                <a:schemeClr val="dk1"/>
              </a:solidFill>
              <a:latin typeface="Archivo"/>
              <a:ea typeface="Archivo"/>
              <a:cs typeface="Archivo"/>
              <a:sym typeface="Archivo"/>
            </a:endParaRPr>
          </a:p>
        </p:txBody>
      </p:sp>
      <p:sp>
        <p:nvSpPr>
          <p:cNvPr id="1226" name="Google Shape;1226;p63"/>
          <p:cNvSpPr txBox="1"/>
          <p:nvPr/>
        </p:nvSpPr>
        <p:spPr>
          <a:xfrm>
            <a:off x="5046574" y="3651600"/>
            <a:ext cx="17994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2XXX</a:t>
            </a:r>
            <a:endParaRPr sz="1800" b="1">
              <a:solidFill>
                <a:schemeClr val="dk1"/>
              </a:solidFill>
              <a:latin typeface="Orbitron"/>
              <a:ea typeface="Orbitron"/>
              <a:cs typeface="Orbitron"/>
              <a:sym typeface="Orbitron"/>
            </a:endParaRPr>
          </a:p>
        </p:txBody>
      </p:sp>
      <p:cxnSp>
        <p:nvCxnSpPr>
          <p:cNvPr id="1227" name="Google Shape;1227;p63"/>
          <p:cNvCxnSpPr>
            <a:stCxn id="1228" idx="0"/>
            <a:endCxn id="1219" idx="2"/>
          </p:cNvCxnSpPr>
          <p:nvPr/>
        </p:nvCxnSpPr>
        <p:spPr>
          <a:xfrm rot="10800000">
            <a:off x="1823413" y="2398474"/>
            <a:ext cx="0" cy="333600"/>
          </a:xfrm>
          <a:prstGeom prst="straightConnector1">
            <a:avLst/>
          </a:prstGeom>
          <a:noFill/>
          <a:ln w="9525" cap="flat" cmpd="sng">
            <a:solidFill>
              <a:schemeClr val="dk1"/>
            </a:solidFill>
            <a:prstDash val="solid"/>
            <a:round/>
            <a:headEnd type="none" w="med" len="med"/>
            <a:tailEnd type="oval" w="med" len="med"/>
          </a:ln>
        </p:spPr>
      </p:cxnSp>
      <p:cxnSp>
        <p:nvCxnSpPr>
          <p:cNvPr id="1229" name="Google Shape;1229;p63"/>
          <p:cNvCxnSpPr>
            <a:stCxn id="1223" idx="2"/>
            <a:endCxn id="1230" idx="0"/>
          </p:cNvCxnSpPr>
          <p:nvPr/>
        </p:nvCxnSpPr>
        <p:spPr>
          <a:xfrm>
            <a:off x="4572001" y="2398491"/>
            <a:ext cx="0" cy="333600"/>
          </a:xfrm>
          <a:prstGeom prst="straightConnector1">
            <a:avLst/>
          </a:prstGeom>
          <a:noFill/>
          <a:ln w="9525" cap="flat" cmpd="sng">
            <a:solidFill>
              <a:schemeClr val="dk1"/>
            </a:solidFill>
            <a:prstDash val="solid"/>
            <a:round/>
            <a:headEnd type="oval" w="med" len="med"/>
            <a:tailEnd type="none" w="med" len="med"/>
          </a:ln>
        </p:spPr>
      </p:cxnSp>
      <p:cxnSp>
        <p:nvCxnSpPr>
          <p:cNvPr id="1231" name="Google Shape;1231;p63"/>
          <p:cNvCxnSpPr>
            <a:stCxn id="1232" idx="2"/>
            <a:endCxn id="1220" idx="0"/>
          </p:cNvCxnSpPr>
          <p:nvPr/>
        </p:nvCxnSpPr>
        <p:spPr>
          <a:xfrm>
            <a:off x="3184213" y="3304774"/>
            <a:ext cx="0" cy="346800"/>
          </a:xfrm>
          <a:prstGeom prst="straightConnector1">
            <a:avLst/>
          </a:prstGeom>
          <a:noFill/>
          <a:ln w="9525" cap="flat" cmpd="sng">
            <a:solidFill>
              <a:schemeClr val="dk1"/>
            </a:solidFill>
            <a:prstDash val="solid"/>
            <a:round/>
            <a:headEnd type="none" w="med" len="med"/>
            <a:tailEnd type="oval" w="med" len="med"/>
          </a:ln>
        </p:spPr>
      </p:cxnSp>
      <p:cxnSp>
        <p:nvCxnSpPr>
          <p:cNvPr id="1233" name="Google Shape;1233;p63"/>
          <p:cNvCxnSpPr>
            <a:stCxn id="1234" idx="2"/>
            <a:endCxn id="1226" idx="0"/>
          </p:cNvCxnSpPr>
          <p:nvPr/>
        </p:nvCxnSpPr>
        <p:spPr>
          <a:xfrm>
            <a:off x="5946288" y="3304774"/>
            <a:ext cx="0" cy="346800"/>
          </a:xfrm>
          <a:prstGeom prst="straightConnector1">
            <a:avLst/>
          </a:prstGeom>
          <a:noFill/>
          <a:ln w="9525" cap="flat" cmpd="sng">
            <a:solidFill>
              <a:schemeClr val="dk1"/>
            </a:solidFill>
            <a:prstDash val="solid"/>
            <a:round/>
            <a:headEnd type="none" w="med" len="med"/>
            <a:tailEnd type="oval" w="med" len="med"/>
          </a:ln>
        </p:spPr>
      </p:cxnSp>
      <p:cxnSp>
        <p:nvCxnSpPr>
          <p:cNvPr id="1235" name="Google Shape;1235;p63"/>
          <p:cNvCxnSpPr>
            <a:stCxn id="1236" idx="0"/>
            <a:endCxn id="1224" idx="2"/>
          </p:cNvCxnSpPr>
          <p:nvPr/>
        </p:nvCxnSpPr>
        <p:spPr>
          <a:xfrm rot="10800000">
            <a:off x="7320575" y="2398474"/>
            <a:ext cx="0" cy="333600"/>
          </a:xfrm>
          <a:prstGeom prst="straightConnector1">
            <a:avLst/>
          </a:prstGeom>
          <a:noFill/>
          <a:ln w="9525" cap="flat" cmpd="sng">
            <a:solidFill>
              <a:schemeClr val="dk1"/>
            </a:solidFill>
            <a:prstDash val="solid"/>
            <a:round/>
            <a:headEnd type="none" w="med" len="med"/>
            <a:tailEnd type="oval" w="med" len="med"/>
          </a:ln>
        </p:spPr>
      </p:cxnSp>
      <p:cxnSp>
        <p:nvCxnSpPr>
          <p:cNvPr id="1237" name="Google Shape;1237;p63"/>
          <p:cNvCxnSpPr>
            <a:stCxn id="1228" idx="3"/>
            <a:endCxn id="1232" idx="1"/>
          </p:cNvCxnSpPr>
          <p:nvPr/>
        </p:nvCxnSpPr>
        <p:spPr>
          <a:xfrm>
            <a:off x="2109763" y="3018424"/>
            <a:ext cx="788100" cy="0"/>
          </a:xfrm>
          <a:prstGeom prst="straightConnector1">
            <a:avLst/>
          </a:prstGeom>
          <a:noFill/>
          <a:ln w="9525" cap="flat" cmpd="sng">
            <a:solidFill>
              <a:schemeClr val="dk1"/>
            </a:solidFill>
            <a:prstDash val="solid"/>
            <a:round/>
            <a:headEnd type="none" w="med" len="med"/>
            <a:tailEnd type="none" w="med" len="med"/>
          </a:ln>
        </p:spPr>
      </p:cxnSp>
      <p:cxnSp>
        <p:nvCxnSpPr>
          <p:cNvPr id="1238" name="Google Shape;1238;p63"/>
          <p:cNvCxnSpPr>
            <a:stCxn id="1232" idx="3"/>
            <a:endCxn id="1230" idx="1"/>
          </p:cNvCxnSpPr>
          <p:nvPr/>
        </p:nvCxnSpPr>
        <p:spPr>
          <a:xfrm>
            <a:off x="3470563" y="3018424"/>
            <a:ext cx="815100" cy="0"/>
          </a:xfrm>
          <a:prstGeom prst="straightConnector1">
            <a:avLst/>
          </a:prstGeom>
          <a:noFill/>
          <a:ln w="9525" cap="flat" cmpd="sng">
            <a:solidFill>
              <a:schemeClr val="dk1"/>
            </a:solidFill>
            <a:prstDash val="solid"/>
            <a:round/>
            <a:headEnd type="none" w="med" len="med"/>
            <a:tailEnd type="none" w="med" len="med"/>
          </a:ln>
        </p:spPr>
      </p:cxnSp>
      <p:cxnSp>
        <p:nvCxnSpPr>
          <p:cNvPr id="1239" name="Google Shape;1239;p63"/>
          <p:cNvCxnSpPr>
            <a:stCxn id="1230" idx="3"/>
            <a:endCxn id="1234" idx="1"/>
          </p:cNvCxnSpPr>
          <p:nvPr/>
        </p:nvCxnSpPr>
        <p:spPr>
          <a:xfrm>
            <a:off x="4858338" y="3018424"/>
            <a:ext cx="801600" cy="0"/>
          </a:xfrm>
          <a:prstGeom prst="straightConnector1">
            <a:avLst/>
          </a:prstGeom>
          <a:noFill/>
          <a:ln w="9525" cap="flat" cmpd="sng">
            <a:solidFill>
              <a:schemeClr val="dk1"/>
            </a:solidFill>
            <a:prstDash val="solid"/>
            <a:round/>
            <a:headEnd type="none" w="med" len="med"/>
            <a:tailEnd type="none" w="med" len="med"/>
          </a:ln>
        </p:spPr>
      </p:cxnSp>
      <p:cxnSp>
        <p:nvCxnSpPr>
          <p:cNvPr id="1240" name="Google Shape;1240;p63"/>
          <p:cNvCxnSpPr>
            <a:stCxn id="1234" idx="3"/>
            <a:endCxn id="1236" idx="1"/>
          </p:cNvCxnSpPr>
          <p:nvPr/>
        </p:nvCxnSpPr>
        <p:spPr>
          <a:xfrm>
            <a:off x="6232638" y="3018424"/>
            <a:ext cx="801600" cy="0"/>
          </a:xfrm>
          <a:prstGeom prst="straightConnector1">
            <a:avLst/>
          </a:prstGeom>
          <a:noFill/>
          <a:ln w="9525" cap="flat" cmpd="sng">
            <a:solidFill>
              <a:schemeClr val="dk1"/>
            </a:solidFill>
            <a:prstDash val="solid"/>
            <a:round/>
            <a:headEnd type="none" w="med" len="med"/>
            <a:tailEnd type="none" w="med" len="med"/>
          </a:ln>
        </p:spPr>
      </p:cxnSp>
      <p:cxnSp>
        <p:nvCxnSpPr>
          <p:cNvPr id="1241" name="Google Shape;1241;p63"/>
          <p:cNvCxnSpPr>
            <a:stCxn id="1228" idx="1"/>
          </p:cNvCxnSpPr>
          <p:nvPr/>
        </p:nvCxnSpPr>
        <p:spPr>
          <a:xfrm rot="10800000">
            <a:off x="853363" y="3018424"/>
            <a:ext cx="683700" cy="0"/>
          </a:xfrm>
          <a:prstGeom prst="straightConnector1">
            <a:avLst/>
          </a:prstGeom>
          <a:noFill/>
          <a:ln w="9525" cap="flat" cmpd="sng">
            <a:solidFill>
              <a:schemeClr val="dk1"/>
            </a:solidFill>
            <a:prstDash val="solid"/>
            <a:round/>
            <a:headEnd type="none" w="med" len="med"/>
            <a:tailEnd type="triangle" w="med" len="med"/>
          </a:ln>
        </p:spPr>
      </p:cxnSp>
      <p:sp>
        <p:nvSpPr>
          <p:cNvPr id="1228" name="Google Shape;1228;p63"/>
          <p:cNvSpPr/>
          <p:nvPr/>
        </p:nvSpPr>
        <p:spPr>
          <a:xfrm>
            <a:off x="1537063" y="273207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3"/>
          <p:cNvSpPr/>
          <p:nvPr/>
        </p:nvSpPr>
        <p:spPr>
          <a:xfrm>
            <a:off x="2897863" y="273207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3"/>
          <p:cNvSpPr/>
          <p:nvPr/>
        </p:nvSpPr>
        <p:spPr>
          <a:xfrm>
            <a:off x="4285638" y="273207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3"/>
          <p:cNvSpPr/>
          <p:nvPr/>
        </p:nvSpPr>
        <p:spPr>
          <a:xfrm>
            <a:off x="5659938" y="273207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3"/>
          <p:cNvSpPr/>
          <p:nvPr/>
        </p:nvSpPr>
        <p:spPr>
          <a:xfrm>
            <a:off x="7034225" y="273207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2" name="Google Shape;1242;p63"/>
          <p:cNvCxnSpPr>
            <a:stCxn id="1236" idx="3"/>
          </p:cNvCxnSpPr>
          <p:nvPr/>
        </p:nvCxnSpPr>
        <p:spPr>
          <a:xfrm>
            <a:off x="7606925" y="3018424"/>
            <a:ext cx="683700" cy="0"/>
          </a:xfrm>
          <a:prstGeom prst="straightConnector1">
            <a:avLst/>
          </a:prstGeom>
          <a:noFill/>
          <a:ln w="9525" cap="flat" cmpd="sng">
            <a:solidFill>
              <a:schemeClr val="dk1"/>
            </a:solidFill>
            <a:prstDash val="solid"/>
            <a:round/>
            <a:headEnd type="none" w="med" len="med"/>
            <a:tailEnd type="triangle" w="med" len="med"/>
          </a:ln>
        </p:spPr>
      </p:cxnSp>
      <p:grpSp>
        <p:nvGrpSpPr>
          <p:cNvPr id="1243" name="Google Shape;1243;p63"/>
          <p:cNvGrpSpPr/>
          <p:nvPr/>
        </p:nvGrpSpPr>
        <p:grpSpPr>
          <a:xfrm flipH="1">
            <a:off x="7485600" y="4033575"/>
            <a:ext cx="1332287" cy="875925"/>
            <a:chOff x="7561800" y="4033575"/>
            <a:chExt cx="1332287" cy="875925"/>
          </a:xfrm>
        </p:grpSpPr>
        <p:sp>
          <p:nvSpPr>
            <p:cNvPr id="1244" name="Google Shape;1244;p63"/>
            <p:cNvSpPr/>
            <p:nvPr/>
          </p:nvSpPr>
          <p:spPr>
            <a:xfrm>
              <a:off x="7561800" y="4033575"/>
              <a:ext cx="1176075" cy="872875"/>
            </a:xfrm>
            <a:custGeom>
              <a:avLst/>
              <a:gdLst/>
              <a:ahLst/>
              <a:cxnLst/>
              <a:rect l="l" t="t" r="r" b="b"/>
              <a:pathLst>
                <a:path w="47043" h="34915" extrusionOk="0">
                  <a:moveTo>
                    <a:pt x="0" y="34915"/>
                  </a:moveTo>
                  <a:lnTo>
                    <a:pt x="0" y="0"/>
                  </a:lnTo>
                  <a:lnTo>
                    <a:pt x="21194" y="0"/>
                  </a:lnTo>
                  <a:lnTo>
                    <a:pt x="32036" y="10842"/>
                  </a:lnTo>
                  <a:lnTo>
                    <a:pt x="47043" y="10842"/>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245" name="Google Shape;1245;p63"/>
            <p:cNvSpPr/>
            <p:nvPr/>
          </p:nvSpPr>
          <p:spPr>
            <a:xfrm>
              <a:off x="7623062" y="4113200"/>
              <a:ext cx="1271025" cy="793250"/>
            </a:xfrm>
            <a:custGeom>
              <a:avLst/>
              <a:gdLst/>
              <a:ahLst/>
              <a:cxnLst/>
              <a:rect l="l" t="t" r="r" b="b"/>
              <a:pathLst>
                <a:path w="50841" h="31730" extrusionOk="0">
                  <a:moveTo>
                    <a:pt x="0" y="31730"/>
                  </a:moveTo>
                  <a:lnTo>
                    <a:pt x="0" y="0"/>
                  </a:lnTo>
                  <a:lnTo>
                    <a:pt x="18009" y="0"/>
                  </a:lnTo>
                  <a:lnTo>
                    <a:pt x="28606" y="10597"/>
                  </a:lnTo>
                  <a:lnTo>
                    <a:pt x="50841" y="10597"/>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246" name="Google Shape;1246;p63"/>
            <p:cNvSpPr/>
            <p:nvPr/>
          </p:nvSpPr>
          <p:spPr>
            <a:xfrm>
              <a:off x="7693500" y="4183650"/>
              <a:ext cx="1038250" cy="725850"/>
            </a:xfrm>
            <a:custGeom>
              <a:avLst/>
              <a:gdLst/>
              <a:ahLst/>
              <a:cxnLst/>
              <a:rect l="l" t="t" r="r" b="b"/>
              <a:pathLst>
                <a:path w="41530" h="29034" extrusionOk="0">
                  <a:moveTo>
                    <a:pt x="0" y="29034"/>
                  </a:moveTo>
                  <a:lnTo>
                    <a:pt x="0" y="0"/>
                  </a:lnTo>
                  <a:lnTo>
                    <a:pt x="14456" y="0"/>
                  </a:lnTo>
                  <a:lnTo>
                    <a:pt x="24318" y="9862"/>
                  </a:lnTo>
                  <a:lnTo>
                    <a:pt x="41530" y="9862"/>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247" name="Google Shape;1247;p63"/>
            <p:cNvSpPr/>
            <p:nvPr/>
          </p:nvSpPr>
          <p:spPr>
            <a:xfrm>
              <a:off x="8030400" y="4615500"/>
              <a:ext cx="500750" cy="147000"/>
            </a:xfrm>
            <a:custGeom>
              <a:avLst/>
              <a:gdLst/>
              <a:ahLst/>
              <a:cxnLst/>
              <a:rect l="l" t="t" r="r" b="b"/>
              <a:pathLst>
                <a:path w="20030" h="5880" extrusionOk="0">
                  <a:moveTo>
                    <a:pt x="0" y="5880"/>
                  </a:moveTo>
                  <a:lnTo>
                    <a:pt x="5881" y="0"/>
                  </a:lnTo>
                  <a:lnTo>
                    <a:pt x="15069" y="0"/>
                  </a:lnTo>
                  <a:lnTo>
                    <a:pt x="20030" y="4961"/>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248" name="Google Shape;1248;p63"/>
          <p:cNvGrpSpPr/>
          <p:nvPr/>
        </p:nvGrpSpPr>
        <p:grpSpPr>
          <a:xfrm>
            <a:off x="7209313" y="2855436"/>
            <a:ext cx="222561" cy="326000"/>
            <a:chOff x="6369251" y="1616661"/>
            <a:chExt cx="222561" cy="326000"/>
          </a:xfrm>
        </p:grpSpPr>
        <p:sp>
          <p:nvSpPr>
            <p:cNvPr id="1249" name="Google Shape;1249;p63"/>
            <p:cNvSpPr/>
            <p:nvPr/>
          </p:nvSpPr>
          <p:spPr>
            <a:xfrm>
              <a:off x="6369251" y="1616661"/>
              <a:ext cx="222561" cy="326000"/>
            </a:xfrm>
            <a:custGeom>
              <a:avLst/>
              <a:gdLst/>
              <a:ahLst/>
              <a:cxnLst/>
              <a:rect l="l" t="t" r="r" b="b"/>
              <a:pathLst>
                <a:path w="12232" h="17917" extrusionOk="0">
                  <a:moveTo>
                    <a:pt x="7919" y="525"/>
                  </a:moveTo>
                  <a:cubicBezTo>
                    <a:pt x="8256" y="525"/>
                    <a:pt x="8555" y="752"/>
                    <a:pt x="8646" y="1076"/>
                  </a:cubicBezTo>
                  <a:lnTo>
                    <a:pt x="9139" y="2844"/>
                  </a:lnTo>
                  <a:lnTo>
                    <a:pt x="3093" y="2844"/>
                  </a:lnTo>
                  <a:lnTo>
                    <a:pt x="3586" y="1076"/>
                  </a:lnTo>
                  <a:cubicBezTo>
                    <a:pt x="3677" y="752"/>
                    <a:pt x="3976" y="525"/>
                    <a:pt x="4312" y="525"/>
                  </a:cubicBezTo>
                  <a:close/>
                  <a:moveTo>
                    <a:pt x="9485" y="3369"/>
                  </a:moveTo>
                  <a:cubicBezTo>
                    <a:pt x="10708" y="3369"/>
                    <a:pt x="11706" y="4365"/>
                    <a:pt x="11706" y="5590"/>
                  </a:cubicBezTo>
                  <a:lnTo>
                    <a:pt x="11706" y="12327"/>
                  </a:lnTo>
                  <a:cubicBezTo>
                    <a:pt x="11706" y="13551"/>
                    <a:pt x="10708" y="14548"/>
                    <a:pt x="9485" y="14548"/>
                  </a:cubicBezTo>
                  <a:lnTo>
                    <a:pt x="2747" y="14548"/>
                  </a:lnTo>
                  <a:cubicBezTo>
                    <a:pt x="1523" y="14548"/>
                    <a:pt x="528" y="13551"/>
                    <a:pt x="528" y="12327"/>
                  </a:cubicBezTo>
                  <a:lnTo>
                    <a:pt x="528" y="5590"/>
                  </a:lnTo>
                  <a:cubicBezTo>
                    <a:pt x="528" y="4365"/>
                    <a:pt x="1523" y="3369"/>
                    <a:pt x="2747" y="3369"/>
                  </a:cubicBezTo>
                  <a:close/>
                  <a:moveTo>
                    <a:pt x="4312" y="0"/>
                  </a:moveTo>
                  <a:cubicBezTo>
                    <a:pt x="3741" y="0"/>
                    <a:pt x="3234" y="385"/>
                    <a:pt x="3082" y="936"/>
                  </a:cubicBezTo>
                  <a:lnTo>
                    <a:pt x="2547" y="2852"/>
                  </a:lnTo>
                  <a:cubicBezTo>
                    <a:pt x="1125" y="2955"/>
                    <a:pt x="0" y="4143"/>
                    <a:pt x="0" y="5590"/>
                  </a:cubicBezTo>
                  <a:lnTo>
                    <a:pt x="0" y="12327"/>
                  </a:lnTo>
                  <a:cubicBezTo>
                    <a:pt x="0" y="13774"/>
                    <a:pt x="1125" y="14961"/>
                    <a:pt x="2547" y="15065"/>
                  </a:cubicBezTo>
                  <a:lnTo>
                    <a:pt x="3082" y="16981"/>
                  </a:lnTo>
                  <a:cubicBezTo>
                    <a:pt x="3234" y="17532"/>
                    <a:pt x="3741" y="17917"/>
                    <a:pt x="4312" y="17917"/>
                  </a:cubicBezTo>
                  <a:lnTo>
                    <a:pt x="6651" y="17917"/>
                  </a:lnTo>
                  <a:cubicBezTo>
                    <a:pt x="6795" y="17917"/>
                    <a:pt x="6912" y="17799"/>
                    <a:pt x="6912" y="17654"/>
                  </a:cubicBezTo>
                  <a:cubicBezTo>
                    <a:pt x="6912" y="17509"/>
                    <a:pt x="6795" y="17392"/>
                    <a:pt x="6651" y="17392"/>
                  </a:cubicBezTo>
                  <a:lnTo>
                    <a:pt x="4312" y="17392"/>
                  </a:lnTo>
                  <a:cubicBezTo>
                    <a:pt x="3976" y="17392"/>
                    <a:pt x="3677" y="17165"/>
                    <a:pt x="3586" y="16840"/>
                  </a:cubicBezTo>
                  <a:lnTo>
                    <a:pt x="3093" y="15073"/>
                  </a:lnTo>
                  <a:lnTo>
                    <a:pt x="9139" y="15073"/>
                  </a:lnTo>
                  <a:lnTo>
                    <a:pt x="8646" y="16840"/>
                  </a:lnTo>
                  <a:cubicBezTo>
                    <a:pt x="8555" y="17165"/>
                    <a:pt x="8256" y="17392"/>
                    <a:pt x="7919" y="17392"/>
                  </a:cubicBezTo>
                  <a:lnTo>
                    <a:pt x="7700" y="17392"/>
                  </a:lnTo>
                  <a:cubicBezTo>
                    <a:pt x="7555" y="17392"/>
                    <a:pt x="7436" y="17509"/>
                    <a:pt x="7436" y="17654"/>
                  </a:cubicBezTo>
                  <a:cubicBezTo>
                    <a:pt x="7436" y="17799"/>
                    <a:pt x="7555" y="17917"/>
                    <a:pt x="7700" y="17917"/>
                  </a:cubicBezTo>
                  <a:lnTo>
                    <a:pt x="7919" y="17917"/>
                  </a:lnTo>
                  <a:cubicBezTo>
                    <a:pt x="8492" y="17917"/>
                    <a:pt x="8998" y="17532"/>
                    <a:pt x="9151" y="16981"/>
                  </a:cubicBezTo>
                  <a:lnTo>
                    <a:pt x="9687" y="15065"/>
                  </a:lnTo>
                  <a:cubicBezTo>
                    <a:pt x="11106" y="14961"/>
                    <a:pt x="12231" y="13774"/>
                    <a:pt x="12231" y="12327"/>
                  </a:cubicBezTo>
                  <a:lnTo>
                    <a:pt x="12231" y="5590"/>
                  </a:lnTo>
                  <a:cubicBezTo>
                    <a:pt x="12231" y="4143"/>
                    <a:pt x="11106" y="2955"/>
                    <a:pt x="9687" y="2852"/>
                  </a:cubicBezTo>
                  <a:lnTo>
                    <a:pt x="9151" y="936"/>
                  </a:lnTo>
                  <a:cubicBezTo>
                    <a:pt x="8998" y="385"/>
                    <a:pt x="8492" y="0"/>
                    <a:pt x="7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3"/>
            <p:cNvSpPr/>
            <p:nvPr/>
          </p:nvSpPr>
          <p:spPr>
            <a:xfrm>
              <a:off x="6394760" y="1693862"/>
              <a:ext cx="171579" cy="171579"/>
            </a:xfrm>
            <a:custGeom>
              <a:avLst/>
              <a:gdLst/>
              <a:ahLst/>
              <a:cxnLst/>
              <a:rect l="l" t="t" r="r" b="b"/>
              <a:pathLst>
                <a:path w="9430" h="9430" extrusionOk="0">
                  <a:moveTo>
                    <a:pt x="8083" y="526"/>
                  </a:moveTo>
                  <a:cubicBezTo>
                    <a:pt x="8537" y="526"/>
                    <a:pt x="8905" y="894"/>
                    <a:pt x="8905" y="1347"/>
                  </a:cubicBezTo>
                  <a:lnTo>
                    <a:pt x="8905" y="8084"/>
                  </a:lnTo>
                  <a:cubicBezTo>
                    <a:pt x="8905" y="8538"/>
                    <a:pt x="8537" y="8905"/>
                    <a:pt x="8083" y="8905"/>
                  </a:cubicBezTo>
                  <a:lnTo>
                    <a:pt x="1345" y="8905"/>
                  </a:lnTo>
                  <a:cubicBezTo>
                    <a:pt x="893" y="8905"/>
                    <a:pt x="525" y="8538"/>
                    <a:pt x="525" y="8084"/>
                  </a:cubicBezTo>
                  <a:lnTo>
                    <a:pt x="525" y="1347"/>
                  </a:lnTo>
                  <a:cubicBezTo>
                    <a:pt x="525" y="894"/>
                    <a:pt x="893" y="526"/>
                    <a:pt x="1345" y="526"/>
                  </a:cubicBezTo>
                  <a:close/>
                  <a:moveTo>
                    <a:pt x="1345" y="1"/>
                  </a:moveTo>
                  <a:cubicBezTo>
                    <a:pt x="602" y="1"/>
                    <a:pt x="0" y="604"/>
                    <a:pt x="0" y="1347"/>
                  </a:cubicBezTo>
                  <a:lnTo>
                    <a:pt x="0" y="8084"/>
                  </a:lnTo>
                  <a:cubicBezTo>
                    <a:pt x="0" y="8826"/>
                    <a:pt x="602" y="9430"/>
                    <a:pt x="1345" y="9430"/>
                  </a:cubicBezTo>
                  <a:lnTo>
                    <a:pt x="8083" y="9430"/>
                  </a:lnTo>
                  <a:cubicBezTo>
                    <a:pt x="8825" y="9430"/>
                    <a:pt x="9430" y="8826"/>
                    <a:pt x="9430" y="8084"/>
                  </a:cubicBezTo>
                  <a:lnTo>
                    <a:pt x="9430" y="1347"/>
                  </a:lnTo>
                  <a:cubicBezTo>
                    <a:pt x="9430" y="604"/>
                    <a:pt x="8825" y="1"/>
                    <a:pt x="8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3"/>
            <p:cNvSpPr/>
            <p:nvPr/>
          </p:nvSpPr>
          <p:spPr>
            <a:xfrm>
              <a:off x="6414465" y="1733891"/>
              <a:ext cx="132168" cy="104257"/>
            </a:xfrm>
            <a:custGeom>
              <a:avLst/>
              <a:gdLst/>
              <a:ahLst/>
              <a:cxnLst/>
              <a:rect l="l" t="t" r="r" b="b"/>
              <a:pathLst>
                <a:path w="7264" h="5730" extrusionOk="0">
                  <a:moveTo>
                    <a:pt x="3997" y="1961"/>
                  </a:moveTo>
                  <a:lnTo>
                    <a:pt x="4357" y="2535"/>
                  </a:lnTo>
                  <a:cubicBezTo>
                    <a:pt x="4405" y="2613"/>
                    <a:pt x="4488" y="2659"/>
                    <a:pt x="4579" y="2659"/>
                  </a:cubicBezTo>
                  <a:lnTo>
                    <a:pt x="6007" y="2659"/>
                  </a:lnTo>
                  <a:cubicBezTo>
                    <a:pt x="5951" y="2752"/>
                    <a:pt x="5886" y="2838"/>
                    <a:pt x="5809" y="2918"/>
                  </a:cubicBezTo>
                  <a:lnTo>
                    <a:pt x="5797" y="2930"/>
                  </a:lnTo>
                  <a:lnTo>
                    <a:pt x="3631" y="5096"/>
                  </a:lnTo>
                  <a:lnTo>
                    <a:pt x="1453" y="2918"/>
                  </a:lnTo>
                  <a:cubicBezTo>
                    <a:pt x="1360" y="2822"/>
                    <a:pt x="1283" y="2715"/>
                    <a:pt x="1221" y="2602"/>
                  </a:cubicBezTo>
                  <a:lnTo>
                    <a:pt x="2426" y="2602"/>
                  </a:lnTo>
                  <a:lnTo>
                    <a:pt x="2976" y="3566"/>
                  </a:lnTo>
                  <a:cubicBezTo>
                    <a:pt x="3023" y="3648"/>
                    <a:pt x="3110" y="3700"/>
                    <a:pt x="3204" y="3700"/>
                  </a:cubicBezTo>
                  <a:cubicBezTo>
                    <a:pt x="3211" y="3700"/>
                    <a:pt x="3219" y="3698"/>
                    <a:pt x="3228" y="3698"/>
                  </a:cubicBezTo>
                  <a:cubicBezTo>
                    <a:pt x="3330" y="3689"/>
                    <a:pt x="3418" y="3620"/>
                    <a:pt x="3451" y="3524"/>
                  </a:cubicBezTo>
                  <a:lnTo>
                    <a:pt x="3997" y="1961"/>
                  </a:lnTo>
                  <a:close/>
                  <a:moveTo>
                    <a:pt x="2465" y="1"/>
                  </a:moveTo>
                  <a:cubicBezTo>
                    <a:pt x="2350" y="1"/>
                    <a:pt x="2237" y="11"/>
                    <a:pt x="2124" y="32"/>
                  </a:cubicBezTo>
                  <a:cubicBezTo>
                    <a:pt x="1982" y="57"/>
                    <a:pt x="1887" y="193"/>
                    <a:pt x="1913" y="336"/>
                  </a:cubicBezTo>
                  <a:cubicBezTo>
                    <a:pt x="1936" y="463"/>
                    <a:pt x="2047" y="552"/>
                    <a:pt x="2172" y="552"/>
                  </a:cubicBezTo>
                  <a:cubicBezTo>
                    <a:pt x="2187" y="552"/>
                    <a:pt x="2203" y="551"/>
                    <a:pt x="2218" y="548"/>
                  </a:cubicBezTo>
                  <a:cubicBezTo>
                    <a:pt x="2299" y="533"/>
                    <a:pt x="2382" y="526"/>
                    <a:pt x="2465" y="526"/>
                  </a:cubicBezTo>
                  <a:cubicBezTo>
                    <a:pt x="2836" y="526"/>
                    <a:pt x="3184" y="668"/>
                    <a:pt x="3448" y="925"/>
                  </a:cubicBezTo>
                  <a:cubicBezTo>
                    <a:pt x="3499" y="975"/>
                    <a:pt x="3565" y="1000"/>
                    <a:pt x="3631" y="1000"/>
                  </a:cubicBezTo>
                  <a:cubicBezTo>
                    <a:pt x="3697" y="1000"/>
                    <a:pt x="3764" y="975"/>
                    <a:pt x="3816" y="925"/>
                  </a:cubicBezTo>
                  <a:cubicBezTo>
                    <a:pt x="4078" y="668"/>
                    <a:pt x="4428" y="526"/>
                    <a:pt x="4797" y="526"/>
                  </a:cubicBezTo>
                  <a:cubicBezTo>
                    <a:pt x="5173" y="526"/>
                    <a:pt x="5527" y="673"/>
                    <a:pt x="5794" y="939"/>
                  </a:cubicBezTo>
                  <a:cubicBezTo>
                    <a:pt x="6117" y="1262"/>
                    <a:pt x="6250" y="1710"/>
                    <a:pt x="6191" y="2134"/>
                  </a:cubicBezTo>
                  <a:lnTo>
                    <a:pt x="4725" y="2134"/>
                  </a:lnTo>
                  <a:lnTo>
                    <a:pt x="4154" y="1218"/>
                  </a:lnTo>
                  <a:cubicBezTo>
                    <a:pt x="4106" y="1141"/>
                    <a:pt x="4019" y="1094"/>
                    <a:pt x="3930" y="1094"/>
                  </a:cubicBezTo>
                  <a:cubicBezTo>
                    <a:pt x="3921" y="1094"/>
                    <a:pt x="3911" y="1095"/>
                    <a:pt x="3902" y="1096"/>
                  </a:cubicBezTo>
                  <a:cubicBezTo>
                    <a:pt x="3801" y="1108"/>
                    <a:pt x="3716" y="1175"/>
                    <a:pt x="3682" y="1271"/>
                  </a:cubicBezTo>
                  <a:lnTo>
                    <a:pt x="3146" y="2806"/>
                  </a:lnTo>
                  <a:lnTo>
                    <a:pt x="2806" y="2210"/>
                  </a:lnTo>
                  <a:cubicBezTo>
                    <a:pt x="2758" y="2128"/>
                    <a:pt x="2673" y="2077"/>
                    <a:pt x="2578" y="2077"/>
                  </a:cubicBezTo>
                  <a:lnTo>
                    <a:pt x="1061" y="2077"/>
                  </a:lnTo>
                  <a:cubicBezTo>
                    <a:pt x="1022" y="1684"/>
                    <a:pt x="1147" y="1278"/>
                    <a:pt x="1440" y="968"/>
                  </a:cubicBezTo>
                  <a:cubicBezTo>
                    <a:pt x="1541" y="862"/>
                    <a:pt x="1535" y="696"/>
                    <a:pt x="1429" y="596"/>
                  </a:cubicBezTo>
                  <a:cubicBezTo>
                    <a:pt x="1379" y="548"/>
                    <a:pt x="1314" y="524"/>
                    <a:pt x="1249" y="524"/>
                  </a:cubicBezTo>
                  <a:cubicBezTo>
                    <a:pt x="1180" y="524"/>
                    <a:pt x="1111" y="552"/>
                    <a:pt x="1060" y="607"/>
                  </a:cubicBezTo>
                  <a:cubicBezTo>
                    <a:pt x="669" y="1018"/>
                    <a:pt x="496" y="1553"/>
                    <a:pt x="535" y="2077"/>
                  </a:cubicBezTo>
                  <a:lnTo>
                    <a:pt x="262" y="2077"/>
                  </a:lnTo>
                  <a:cubicBezTo>
                    <a:pt x="117" y="2077"/>
                    <a:pt x="0" y="2195"/>
                    <a:pt x="0" y="2340"/>
                  </a:cubicBezTo>
                  <a:cubicBezTo>
                    <a:pt x="0" y="2484"/>
                    <a:pt x="117" y="2602"/>
                    <a:pt x="262" y="2602"/>
                  </a:cubicBezTo>
                  <a:lnTo>
                    <a:pt x="648" y="2602"/>
                  </a:lnTo>
                  <a:cubicBezTo>
                    <a:pt x="739" y="2850"/>
                    <a:pt x="882" y="3083"/>
                    <a:pt x="1079" y="3285"/>
                  </a:cubicBezTo>
                  <a:cubicBezTo>
                    <a:pt x="1079" y="3285"/>
                    <a:pt x="1079" y="3286"/>
                    <a:pt x="1081" y="3287"/>
                  </a:cubicBezTo>
                  <a:lnTo>
                    <a:pt x="3445" y="5652"/>
                  </a:lnTo>
                  <a:cubicBezTo>
                    <a:pt x="3495" y="5702"/>
                    <a:pt x="3561" y="5729"/>
                    <a:pt x="3631" y="5729"/>
                  </a:cubicBezTo>
                  <a:cubicBezTo>
                    <a:pt x="3700" y="5729"/>
                    <a:pt x="3768" y="5702"/>
                    <a:pt x="3817" y="5652"/>
                  </a:cubicBezTo>
                  <a:lnTo>
                    <a:pt x="6165" y="3304"/>
                  </a:lnTo>
                  <a:cubicBezTo>
                    <a:pt x="6173" y="3297"/>
                    <a:pt x="6180" y="3289"/>
                    <a:pt x="6191" y="3278"/>
                  </a:cubicBezTo>
                  <a:cubicBezTo>
                    <a:pt x="6367" y="3095"/>
                    <a:pt x="6500" y="2884"/>
                    <a:pt x="6590" y="2659"/>
                  </a:cubicBezTo>
                  <a:lnTo>
                    <a:pt x="7000" y="2659"/>
                  </a:lnTo>
                  <a:cubicBezTo>
                    <a:pt x="7145" y="2659"/>
                    <a:pt x="7264" y="2541"/>
                    <a:pt x="7264" y="2397"/>
                  </a:cubicBezTo>
                  <a:cubicBezTo>
                    <a:pt x="7264" y="2252"/>
                    <a:pt x="7145" y="2134"/>
                    <a:pt x="7000" y="2134"/>
                  </a:cubicBezTo>
                  <a:lnTo>
                    <a:pt x="6720" y="2134"/>
                  </a:lnTo>
                  <a:cubicBezTo>
                    <a:pt x="6777" y="1575"/>
                    <a:pt x="6590" y="993"/>
                    <a:pt x="6165" y="567"/>
                  </a:cubicBezTo>
                  <a:cubicBezTo>
                    <a:pt x="5800" y="203"/>
                    <a:pt x="5313" y="1"/>
                    <a:pt x="4797" y="1"/>
                  </a:cubicBezTo>
                  <a:cubicBezTo>
                    <a:pt x="4371" y="1"/>
                    <a:pt x="3965" y="139"/>
                    <a:pt x="3631" y="392"/>
                  </a:cubicBezTo>
                  <a:cubicBezTo>
                    <a:pt x="3296" y="139"/>
                    <a:pt x="2890" y="1"/>
                    <a:pt x="2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63"/>
          <p:cNvGrpSpPr/>
          <p:nvPr/>
        </p:nvGrpSpPr>
        <p:grpSpPr>
          <a:xfrm>
            <a:off x="3021209" y="2855420"/>
            <a:ext cx="326018" cy="326018"/>
            <a:chOff x="3060872" y="2599682"/>
            <a:chExt cx="326018" cy="326018"/>
          </a:xfrm>
        </p:grpSpPr>
        <p:sp>
          <p:nvSpPr>
            <p:cNvPr id="1253" name="Google Shape;1253;p63"/>
            <p:cNvSpPr/>
            <p:nvPr/>
          </p:nvSpPr>
          <p:spPr>
            <a:xfrm>
              <a:off x="3060872" y="2599682"/>
              <a:ext cx="326018" cy="326018"/>
            </a:xfrm>
            <a:custGeom>
              <a:avLst/>
              <a:gdLst/>
              <a:ahLst/>
              <a:cxnLst/>
              <a:rect l="l" t="t" r="r" b="b"/>
              <a:pathLst>
                <a:path w="17918" h="17918" extrusionOk="0">
                  <a:moveTo>
                    <a:pt x="5455" y="526"/>
                  </a:moveTo>
                  <a:cubicBezTo>
                    <a:pt x="6092" y="526"/>
                    <a:pt x="6610" y="1044"/>
                    <a:pt x="6610" y="1679"/>
                  </a:cubicBezTo>
                  <a:cubicBezTo>
                    <a:pt x="6610" y="2316"/>
                    <a:pt x="6092" y="2832"/>
                    <a:pt x="5455" y="2832"/>
                  </a:cubicBezTo>
                  <a:cubicBezTo>
                    <a:pt x="4820" y="2832"/>
                    <a:pt x="4302" y="2316"/>
                    <a:pt x="4302" y="1679"/>
                  </a:cubicBezTo>
                  <a:cubicBezTo>
                    <a:pt x="4302" y="1044"/>
                    <a:pt x="4820" y="526"/>
                    <a:pt x="5455" y="526"/>
                  </a:cubicBezTo>
                  <a:close/>
                  <a:moveTo>
                    <a:pt x="12463" y="526"/>
                  </a:moveTo>
                  <a:cubicBezTo>
                    <a:pt x="13099" y="526"/>
                    <a:pt x="13616" y="1044"/>
                    <a:pt x="13616" y="1679"/>
                  </a:cubicBezTo>
                  <a:cubicBezTo>
                    <a:pt x="13616" y="2316"/>
                    <a:pt x="13099" y="2832"/>
                    <a:pt x="12463" y="2832"/>
                  </a:cubicBezTo>
                  <a:cubicBezTo>
                    <a:pt x="11826" y="2832"/>
                    <a:pt x="11309" y="2316"/>
                    <a:pt x="11309" y="1679"/>
                  </a:cubicBezTo>
                  <a:cubicBezTo>
                    <a:pt x="11309" y="1044"/>
                    <a:pt x="11826" y="526"/>
                    <a:pt x="12463" y="526"/>
                  </a:cubicBezTo>
                  <a:close/>
                  <a:moveTo>
                    <a:pt x="6813" y="2665"/>
                  </a:moveTo>
                  <a:lnTo>
                    <a:pt x="7649" y="3501"/>
                  </a:lnTo>
                  <a:cubicBezTo>
                    <a:pt x="7698" y="3550"/>
                    <a:pt x="7725" y="3618"/>
                    <a:pt x="7725" y="3686"/>
                  </a:cubicBezTo>
                  <a:lnTo>
                    <a:pt x="7725" y="4615"/>
                  </a:lnTo>
                  <a:cubicBezTo>
                    <a:pt x="7546" y="4666"/>
                    <a:pt x="7370" y="4728"/>
                    <a:pt x="7200" y="4801"/>
                  </a:cubicBezTo>
                  <a:lnTo>
                    <a:pt x="7200" y="3904"/>
                  </a:lnTo>
                  <a:cubicBezTo>
                    <a:pt x="7200" y="3835"/>
                    <a:pt x="7173" y="3768"/>
                    <a:pt x="7124" y="3719"/>
                  </a:cubicBezTo>
                  <a:lnTo>
                    <a:pt x="6441" y="3037"/>
                  </a:lnTo>
                  <a:cubicBezTo>
                    <a:pt x="6584" y="2932"/>
                    <a:pt x="6709" y="2807"/>
                    <a:pt x="6813" y="2665"/>
                  </a:cubicBezTo>
                  <a:close/>
                  <a:moveTo>
                    <a:pt x="11105" y="2665"/>
                  </a:moveTo>
                  <a:cubicBezTo>
                    <a:pt x="11209" y="2807"/>
                    <a:pt x="11335" y="2932"/>
                    <a:pt x="11477" y="3037"/>
                  </a:cubicBezTo>
                  <a:lnTo>
                    <a:pt x="10794" y="3719"/>
                  </a:lnTo>
                  <a:cubicBezTo>
                    <a:pt x="10746" y="3768"/>
                    <a:pt x="10718" y="3835"/>
                    <a:pt x="10718" y="3904"/>
                  </a:cubicBezTo>
                  <a:lnTo>
                    <a:pt x="10718" y="4801"/>
                  </a:lnTo>
                  <a:cubicBezTo>
                    <a:pt x="10548" y="4728"/>
                    <a:pt x="10373" y="4666"/>
                    <a:pt x="10193" y="4615"/>
                  </a:cubicBezTo>
                  <a:lnTo>
                    <a:pt x="10193" y="3686"/>
                  </a:lnTo>
                  <a:cubicBezTo>
                    <a:pt x="10193" y="3618"/>
                    <a:pt x="10221" y="3550"/>
                    <a:pt x="10269" y="3501"/>
                  </a:cubicBezTo>
                  <a:lnTo>
                    <a:pt x="11105" y="2665"/>
                  </a:lnTo>
                  <a:close/>
                  <a:moveTo>
                    <a:pt x="1679" y="4302"/>
                  </a:moveTo>
                  <a:cubicBezTo>
                    <a:pt x="2316" y="4302"/>
                    <a:pt x="2832" y="4820"/>
                    <a:pt x="2832" y="5455"/>
                  </a:cubicBezTo>
                  <a:cubicBezTo>
                    <a:pt x="2832" y="6092"/>
                    <a:pt x="2316" y="6610"/>
                    <a:pt x="1679" y="6610"/>
                  </a:cubicBezTo>
                  <a:cubicBezTo>
                    <a:pt x="1044" y="6610"/>
                    <a:pt x="526" y="6092"/>
                    <a:pt x="526" y="5455"/>
                  </a:cubicBezTo>
                  <a:cubicBezTo>
                    <a:pt x="526" y="4820"/>
                    <a:pt x="1044" y="4302"/>
                    <a:pt x="1679" y="4302"/>
                  </a:cubicBezTo>
                  <a:close/>
                  <a:moveTo>
                    <a:pt x="3037" y="6441"/>
                  </a:moveTo>
                  <a:lnTo>
                    <a:pt x="3719" y="7124"/>
                  </a:lnTo>
                  <a:cubicBezTo>
                    <a:pt x="3768" y="7173"/>
                    <a:pt x="3835" y="7200"/>
                    <a:pt x="3904" y="7200"/>
                  </a:cubicBezTo>
                  <a:lnTo>
                    <a:pt x="4801" y="7200"/>
                  </a:lnTo>
                  <a:cubicBezTo>
                    <a:pt x="4728" y="7370"/>
                    <a:pt x="4666" y="7546"/>
                    <a:pt x="4615" y="7725"/>
                  </a:cubicBezTo>
                  <a:lnTo>
                    <a:pt x="3686" y="7725"/>
                  </a:lnTo>
                  <a:cubicBezTo>
                    <a:pt x="3618" y="7725"/>
                    <a:pt x="3550" y="7698"/>
                    <a:pt x="3501" y="7649"/>
                  </a:cubicBezTo>
                  <a:lnTo>
                    <a:pt x="2665" y="6813"/>
                  </a:lnTo>
                  <a:cubicBezTo>
                    <a:pt x="2808" y="6709"/>
                    <a:pt x="2932" y="6583"/>
                    <a:pt x="3037" y="6441"/>
                  </a:cubicBezTo>
                  <a:close/>
                  <a:moveTo>
                    <a:pt x="14881" y="6441"/>
                  </a:moveTo>
                  <a:cubicBezTo>
                    <a:pt x="14986" y="6583"/>
                    <a:pt x="15111" y="6709"/>
                    <a:pt x="15253" y="6813"/>
                  </a:cubicBezTo>
                  <a:lnTo>
                    <a:pt x="14417" y="7648"/>
                  </a:lnTo>
                  <a:cubicBezTo>
                    <a:pt x="14368" y="7698"/>
                    <a:pt x="14301" y="7725"/>
                    <a:pt x="14232" y="7725"/>
                  </a:cubicBezTo>
                  <a:lnTo>
                    <a:pt x="13303" y="7725"/>
                  </a:lnTo>
                  <a:cubicBezTo>
                    <a:pt x="13252" y="7546"/>
                    <a:pt x="13190" y="7370"/>
                    <a:pt x="13118" y="7200"/>
                  </a:cubicBezTo>
                  <a:lnTo>
                    <a:pt x="14014" y="7200"/>
                  </a:lnTo>
                  <a:cubicBezTo>
                    <a:pt x="14083" y="7200"/>
                    <a:pt x="14150" y="7173"/>
                    <a:pt x="14200" y="7124"/>
                  </a:cubicBezTo>
                  <a:lnTo>
                    <a:pt x="14881" y="6441"/>
                  </a:lnTo>
                  <a:close/>
                  <a:moveTo>
                    <a:pt x="4617" y="10193"/>
                  </a:moveTo>
                  <a:cubicBezTo>
                    <a:pt x="4666" y="10371"/>
                    <a:pt x="4728" y="10547"/>
                    <a:pt x="4801" y="10718"/>
                  </a:cubicBezTo>
                  <a:lnTo>
                    <a:pt x="3904" y="10718"/>
                  </a:lnTo>
                  <a:cubicBezTo>
                    <a:pt x="3835" y="10718"/>
                    <a:pt x="3768" y="10745"/>
                    <a:pt x="3719" y="10794"/>
                  </a:cubicBezTo>
                  <a:lnTo>
                    <a:pt x="3037" y="11477"/>
                  </a:lnTo>
                  <a:cubicBezTo>
                    <a:pt x="2932" y="11335"/>
                    <a:pt x="2808" y="11209"/>
                    <a:pt x="2665" y="11105"/>
                  </a:cubicBezTo>
                  <a:lnTo>
                    <a:pt x="3501" y="10269"/>
                  </a:lnTo>
                  <a:cubicBezTo>
                    <a:pt x="3550" y="10220"/>
                    <a:pt x="3618" y="10193"/>
                    <a:pt x="3686" y="10193"/>
                  </a:cubicBezTo>
                  <a:close/>
                  <a:moveTo>
                    <a:pt x="14232" y="10193"/>
                  </a:moveTo>
                  <a:cubicBezTo>
                    <a:pt x="14301" y="10193"/>
                    <a:pt x="14368" y="10220"/>
                    <a:pt x="14417" y="10269"/>
                  </a:cubicBezTo>
                  <a:lnTo>
                    <a:pt x="15253" y="11105"/>
                  </a:lnTo>
                  <a:cubicBezTo>
                    <a:pt x="15111" y="11209"/>
                    <a:pt x="14986" y="11335"/>
                    <a:pt x="14881" y="11477"/>
                  </a:cubicBezTo>
                  <a:lnTo>
                    <a:pt x="14200" y="10794"/>
                  </a:lnTo>
                  <a:cubicBezTo>
                    <a:pt x="14150" y="10745"/>
                    <a:pt x="14083" y="10718"/>
                    <a:pt x="14014" y="10718"/>
                  </a:cubicBezTo>
                  <a:lnTo>
                    <a:pt x="13118" y="10718"/>
                  </a:lnTo>
                  <a:cubicBezTo>
                    <a:pt x="13190" y="10548"/>
                    <a:pt x="13252" y="10373"/>
                    <a:pt x="13303" y="10193"/>
                  </a:cubicBezTo>
                  <a:close/>
                  <a:moveTo>
                    <a:pt x="1679" y="11308"/>
                  </a:moveTo>
                  <a:cubicBezTo>
                    <a:pt x="2316" y="11308"/>
                    <a:pt x="2832" y="11826"/>
                    <a:pt x="2832" y="12463"/>
                  </a:cubicBezTo>
                  <a:cubicBezTo>
                    <a:pt x="2832" y="13098"/>
                    <a:pt x="2316" y="13616"/>
                    <a:pt x="1679" y="13616"/>
                  </a:cubicBezTo>
                  <a:cubicBezTo>
                    <a:pt x="1044" y="13616"/>
                    <a:pt x="526" y="13098"/>
                    <a:pt x="526" y="12463"/>
                  </a:cubicBezTo>
                  <a:cubicBezTo>
                    <a:pt x="526" y="11826"/>
                    <a:pt x="1044" y="11308"/>
                    <a:pt x="1679" y="11308"/>
                  </a:cubicBezTo>
                  <a:close/>
                  <a:moveTo>
                    <a:pt x="16239" y="11308"/>
                  </a:moveTo>
                  <a:cubicBezTo>
                    <a:pt x="16875" y="11308"/>
                    <a:pt x="17392" y="11826"/>
                    <a:pt x="17392" y="12463"/>
                  </a:cubicBezTo>
                  <a:cubicBezTo>
                    <a:pt x="17392" y="13098"/>
                    <a:pt x="16875" y="13616"/>
                    <a:pt x="16239" y="13616"/>
                  </a:cubicBezTo>
                  <a:cubicBezTo>
                    <a:pt x="15602" y="13616"/>
                    <a:pt x="15086" y="13098"/>
                    <a:pt x="15086" y="12463"/>
                  </a:cubicBezTo>
                  <a:cubicBezTo>
                    <a:pt x="15086" y="11826"/>
                    <a:pt x="15602" y="11308"/>
                    <a:pt x="16239" y="11308"/>
                  </a:cubicBezTo>
                  <a:close/>
                  <a:moveTo>
                    <a:pt x="7200" y="13120"/>
                  </a:moveTo>
                  <a:cubicBezTo>
                    <a:pt x="7371" y="13192"/>
                    <a:pt x="7547" y="13254"/>
                    <a:pt x="7725" y="13304"/>
                  </a:cubicBezTo>
                  <a:lnTo>
                    <a:pt x="7725" y="14232"/>
                  </a:lnTo>
                  <a:cubicBezTo>
                    <a:pt x="7725" y="14301"/>
                    <a:pt x="7698" y="14368"/>
                    <a:pt x="7649" y="14417"/>
                  </a:cubicBezTo>
                  <a:lnTo>
                    <a:pt x="6813" y="15253"/>
                  </a:lnTo>
                  <a:cubicBezTo>
                    <a:pt x="6709" y="15111"/>
                    <a:pt x="6584" y="14985"/>
                    <a:pt x="6441" y="14881"/>
                  </a:cubicBezTo>
                  <a:lnTo>
                    <a:pt x="7124" y="14200"/>
                  </a:lnTo>
                  <a:cubicBezTo>
                    <a:pt x="7173" y="14150"/>
                    <a:pt x="7200" y="14083"/>
                    <a:pt x="7200" y="14014"/>
                  </a:cubicBezTo>
                  <a:lnTo>
                    <a:pt x="7200" y="13120"/>
                  </a:lnTo>
                  <a:close/>
                  <a:moveTo>
                    <a:pt x="10718" y="13117"/>
                  </a:moveTo>
                  <a:lnTo>
                    <a:pt x="10718" y="14014"/>
                  </a:lnTo>
                  <a:cubicBezTo>
                    <a:pt x="10718" y="14083"/>
                    <a:pt x="10746" y="14150"/>
                    <a:pt x="10794" y="14200"/>
                  </a:cubicBezTo>
                  <a:lnTo>
                    <a:pt x="11477" y="14881"/>
                  </a:lnTo>
                  <a:cubicBezTo>
                    <a:pt x="11335" y="14985"/>
                    <a:pt x="11209" y="15111"/>
                    <a:pt x="11105" y="15253"/>
                  </a:cubicBezTo>
                  <a:lnTo>
                    <a:pt x="10269" y="14417"/>
                  </a:lnTo>
                  <a:cubicBezTo>
                    <a:pt x="10221" y="14368"/>
                    <a:pt x="10193" y="14301"/>
                    <a:pt x="10193" y="14232"/>
                  </a:cubicBezTo>
                  <a:lnTo>
                    <a:pt x="10193" y="13303"/>
                  </a:lnTo>
                  <a:cubicBezTo>
                    <a:pt x="10373" y="13252"/>
                    <a:pt x="10548" y="13190"/>
                    <a:pt x="10718" y="13117"/>
                  </a:cubicBezTo>
                  <a:close/>
                  <a:moveTo>
                    <a:pt x="5455" y="15086"/>
                  </a:moveTo>
                  <a:cubicBezTo>
                    <a:pt x="6092" y="15086"/>
                    <a:pt x="6610" y="15602"/>
                    <a:pt x="6610" y="16239"/>
                  </a:cubicBezTo>
                  <a:cubicBezTo>
                    <a:pt x="6610" y="16874"/>
                    <a:pt x="6092" y="17392"/>
                    <a:pt x="5455" y="17392"/>
                  </a:cubicBezTo>
                  <a:cubicBezTo>
                    <a:pt x="4820" y="17392"/>
                    <a:pt x="4302" y="16874"/>
                    <a:pt x="4302" y="16239"/>
                  </a:cubicBezTo>
                  <a:cubicBezTo>
                    <a:pt x="4302" y="15602"/>
                    <a:pt x="4820" y="15086"/>
                    <a:pt x="5455" y="15086"/>
                  </a:cubicBezTo>
                  <a:close/>
                  <a:moveTo>
                    <a:pt x="12463" y="15086"/>
                  </a:moveTo>
                  <a:cubicBezTo>
                    <a:pt x="13099" y="15086"/>
                    <a:pt x="13616" y="15602"/>
                    <a:pt x="13616" y="16239"/>
                  </a:cubicBezTo>
                  <a:cubicBezTo>
                    <a:pt x="13616" y="16874"/>
                    <a:pt x="13099" y="17392"/>
                    <a:pt x="12463" y="17392"/>
                  </a:cubicBezTo>
                  <a:cubicBezTo>
                    <a:pt x="11826" y="17392"/>
                    <a:pt x="11309" y="16874"/>
                    <a:pt x="11309" y="16239"/>
                  </a:cubicBezTo>
                  <a:cubicBezTo>
                    <a:pt x="11309" y="15602"/>
                    <a:pt x="11826" y="15086"/>
                    <a:pt x="12463" y="15086"/>
                  </a:cubicBezTo>
                  <a:close/>
                  <a:moveTo>
                    <a:pt x="5455" y="1"/>
                  </a:moveTo>
                  <a:cubicBezTo>
                    <a:pt x="4530" y="1"/>
                    <a:pt x="3777" y="754"/>
                    <a:pt x="3777" y="1679"/>
                  </a:cubicBezTo>
                  <a:cubicBezTo>
                    <a:pt x="3777" y="2604"/>
                    <a:pt x="4530" y="3357"/>
                    <a:pt x="5455" y="3357"/>
                  </a:cubicBezTo>
                  <a:cubicBezTo>
                    <a:pt x="5626" y="3357"/>
                    <a:pt x="5791" y="3331"/>
                    <a:pt x="5947" y="3284"/>
                  </a:cubicBezTo>
                  <a:lnTo>
                    <a:pt x="6675" y="4013"/>
                  </a:lnTo>
                  <a:lnTo>
                    <a:pt x="6675" y="5065"/>
                  </a:lnTo>
                  <a:cubicBezTo>
                    <a:pt x="6011" y="5456"/>
                    <a:pt x="5456" y="6011"/>
                    <a:pt x="5066" y="6675"/>
                  </a:cubicBezTo>
                  <a:lnTo>
                    <a:pt x="4013" y="6675"/>
                  </a:lnTo>
                  <a:lnTo>
                    <a:pt x="3284" y="5947"/>
                  </a:lnTo>
                  <a:cubicBezTo>
                    <a:pt x="3333" y="5791"/>
                    <a:pt x="3357" y="5626"/>
                    <a:pt x="3357" y="5455"/>
                  </a:cubicBezTo>
                  <a:cubicBezTo>
                    <a:pt x="3357" y="4530"/>
                    <a:pt x="2604" y="3777"/>
                    <a:pt x="1679" y="3777"/>
                  </a:cubicBezTo>
                  <a:cubicBezTo>
                    <a:pt x="754" y="3777"/>
                    <a:pt x="1" y="4530"/>
                    <a:pt x="1" y="5455"/>
                  </a:cubicBezTo>
                  <a:cubicBezTo>
                    <a:pt x="1" y="6382"/>
                    <a:pt x="754" y="7133"/>
                    <a:pt x="1679" y="7133"/>
                  </a:cubicBezTo>
                  <a:cubicBezTo>
                    <a:pt x="1850" y="7133"/>
                    <a:pt x="2015" y="7108"/>
                    <a:pt x="2171" y="7060"/>
                  </a:cubicBezTo>
                  <a:lnTo>
                    <a:pt x="3129" y="8020"/>
                  </a:lnTo>
                  <a:cubicBezTo>
                    <a:pt x="3277" y="8166"/>
                    <a:pt x="3480" y="8250"/>
                    <a:pt x="3686" y="8250"/>
                  </a:cubicBezTo>
                  <a:lnTo>
                    <a:pt x="4499" y="8250"/>
                  </a:lnTo>
                  <a:cubicBezTo>
                    <a:pt x="4463" y="8482"/>
                    <a:pt x="4443" y="8718"/>
                    <a:pt x="4443" y="8959"/>
                  </a:cubicBezTo>
                  <a:cubicBezTo>
                    <a:pt x="4443" y="9198"/>
                    <a:pt x="4463" y="9434"/>
                    <a:pt x="4500" y="9668"/>
                  </a:cubicBezTo>
                  <a:lnTo>
                    <a:pt x="3686" y="9668"/>
                  </a:lnTo>
                  <a:cubicBezTo>
                    <a:pt x="3480" y="9668"/>
                    <a:pt x="3277" y="9752"/>
                    <a:pt x="3129" y="9899"/>
                  </a:cubicBezTo>
                  <a:lnTo>
                    <a:pt x="2171" y="10858"/>
                  </a:lnTo>
                  <a:cubicBezTo>
                    <a:pt x="2015" y="10810"/>
                    <a:pt x="1850" y="10785"/>
                    <a:pt x="1679" y="10785"/>
                  </a:cubicBezTo>
                  <a:cubicBezTo>
                    <a:pt x="754" y="10785"/>
                    <a:pt x="1" y="11537"/>
                    <a:pt x="1" y="12463"/>
                  </a:cubicBezTo>
                  <a:cubicBezTo>
                    <a:pt x="1" y="13388"/>
                    <a:pt x="754" y="14141"/>
                    <a:pt x="1679" y="14141"/>
                  </a:cubicBezTo>
                  <a:cubicBezTo>
                    <a:pt x="2604" y="14141"/>
                    <a:pt x="3357" y="13388"/>
                    <a:pt x="3357" y="12463"/>
                  </a:cubicBezTo>
                  <a:cubicBezTo>
                    <a:pt x="3357" y="12292"/>
                    <a:pt x="3333" y="12127"/>
                    <a:pt x="3284" y="11971"/>
                  </a:cubicBezTo>
                  <a:lnTo>
                    <a:pt x="4013" y="11243"/>
                  </a:lnTo>
                  <a:lnTo>
                    <a:pt x="5064" y="11243"/>
                  </a:lnTo>
                  <a:cubicBezTo>
                    <a:pt x="5174" y="11431"/>
                    <a:pt x="5298" y="11611"/>
                    <a:pt x="5435" y="11782"/>
                  </a:cubicBezTo>
                  <a:cubicBezTo>
                    <a:pt x="5487" y="11847"/>
                    <a:pt x="5563" y="11880"/>
                    <a:pt x="5640" y="11880"/>
                  </a:cubicBezTo>
                  <a:cubicBezTo>
                    <a:pt x="5698" y="11880"/>
                    <a:pt x="5756" y="11862"/>
                    <a:pt x="5804" y="11823"/>
                  </a:cubicBezTo>
                  <a:cubicBezTo>
                    <a:pt x="5917" y="11733"/>
                    <a:pt x="5935" y="11566"/>
                    <a:pt x="5845" y="11453"/>
                  </a:cubicBezTo>
                  <a:cubicBezTo>
                    <a:pt x="5271" y="10740"/>
                    <a:pt x="4968" y="9877"/>
                    <a:pt x="4968" y="8959"/>
                  </a:cubicBezTo>
                  <a:cubicBezTo>
                    <a:pt x="4968" y="6758"/>
                    <a:pt x="6758" y="4968"/>
                    <a:pt x="8959" y="4968"/>
                  </a:cubicBezTo>
                  <a:cubicBezTo>
                    <a:pt x="11159" y="4968"/>
                    <a:pt x="12950" y="6758"/>
                    <a:pt x="12950" y="8959"/>
                  </a:cubicBezTo>
                  <a:cubicBezTo>
                    <a:pt x="12950" y="11159"/>
                    <a:pt x="11159" y="12950"/>
                    <a:pt x="8959" y="12950"/>
                  </a:cubicBezTo>
                  <a:cubicBezTo>
                    <a:pt x="8081" y="12950"/>
                    <a:pt x="7247" y="12670"/>
                    <a:pt x="6550" y="12141"/>
                  </a:cubicBezTo>
                  <a:cubicBezTo>
                    <a:pt x="6503" y="12105"/>
                    <a:pt x="6447" y="12088"/>
                    <a:pt x="6392" y="12088"/>
                  </a:cubicBezTo>
                  <a:cubicBezTo>
                    <a:pt x="6312" y="12088"/>
                    <a:pt x="6234" y="12123"/>
                    <a:pt x="6183" y="12191"/>
                  </a:cubicBezTo>
                  <a:cubicBezTo>
                    <a:pt x="6095" y="12306"/>
                    <a:pt x="6118" y="12471"/>
                    <a:pt x="6233" y="12559"/>
                  </a:cubicBezTo>
                  <a:cubicBezTo>
                    <a:pt x="6376" y="12667"/>
                    <a:pt x="6524" y="12766"/>
                    <a:pt x="6675" y="12855"/>
                  </a:cubicBezTo>
                  <a:lnTo>
                    <a:pt x="6675" y="13905"/>
                  </a:lnTo>
                  <a:lnTo>
                    <a:pt x="5947" y="14634"/>
                  </a:lnTo>
                  <a:cubicBezTo>
                    <a:pt x="5791" y="14586"/>
                    <a:pt x="5626" y="14561"/>
                    <a:pt x="5455" y="14561"/>
                  </a:cubicBezTo>
                  <a:cubicBezTo>
                    <a:pt x="4530" y="14561"/>
                    <a:pt x="3777" y="15314"/>
                    <a:pt x="3777" y="16239"/>
                  </a:cubicBezTo>
                  <a:cubicBezTo>
                    <a:pt x="3777" y="17164"/>
                    <a:pt x="4530" y="17917"/>
                    <a:pt x="5455" y="17917"/>
                  </a:cubicBezTo>
                  <a:cubicBezTo>
                    <a:pt x="6380" y="17917"/>
                    <a:pt x="7133" y="17164"/>
                    <a:pt x="7133" y="16239"/>
                  </a:cubicBezTo>
                  <a:cubicBezTo>
                    <a:pt x="7133" y="16068"/>
                    <a:pt x="7109" y="15903"/>
                    <a:pt x="7060" y="15747"/>
                  </a:cubicBezTo>
                  <a:lnTo>
                    <a:pt x="8020" y="14789"/>
                  </a:lnTo>
                  <a:cubicBezTo>
                    <a:pt x="8166" y="14641"/>
                    <a:pt x="8250" y="14438"/>
                    <a:pt x="8250" y="14232"/>
                  </a:cubicBezTo>
                  <a:lnTo>
                    <a:pt x="8250" y="13419"/>
                  </a:lnTo>
                  <a:cubicBezTo>
                    <a:pt x="8483" y="13456"/>
                    <a:pt x="8719" y="13474"/>
                    <a:pt x="8959" y="13474"/>
                  </a:cubicBezTo>
                  <a:cubicBezTo>
                    <a:pt x="9200" y="13474"/>
                    <a:pt x="9437" y="13455"/>
                    <a:pt x="9668" y="13419"/>
                  </a:cubicBezTo>
                  <a:lnTo>
                    <a:pt x="9668" y="14232"/>
                  </a:lnTo>
                  <a:cubicBezTo>
                    <a:pt x="9668" y="14438"/>
                    <a:pt x="9753" y="14641"/>
                    <a:pt x="9899" y="14789"/>
                  </a:cubicBezTo>
                  <a:lnTo>
                    <a:pt x="10858" y="15747"/>
                  </a:lnTo>
                  <a:cubicBezTo>
                    <a:pt x="10810" y="15903"/>
                    <a:pt x="10785" y="16068"/>
                    <a:pt x="10785" y="16239"/>
                  </a:cubicBezTo>
                  <a:cubicBezTo>
                    <a:pt x="10785" y="17164"/>
                    <a:pt x="11537" y="17917"/>
                    <a:pt x="12463" y="17917"/>
                  </a:cubicBezTo>
                  <a:cubicBezTo>
                    <a:pt x="13388" y="17917"/>
                    <a:pt x="14141" y="17164"/>
                    <a:pt x="14141" y="16239"/>
                  </a:cubicBezTo>
                  <a:cubicBezTo>
                    <a:pt x="14141" y="15314"/>
                    <a:pt x="13388" y="14561"/>
                    <a:pt x="12463" y="14561"/>
                  </a:cubicBezTo>
                  <a:cubicBezTo>
                    <a:pt x="12292" y="14561"/>
                    <a:pt x="12127" y="14586"/>
                    <a:pt x="11971" y="14634"/>
                  </a:cubicBezTo>
                  <a:lnTo>
                    <a:pt x="11243" y="13905"/>
                  </a:lnTo>
                  <a:lnTo>
                    <a:pt x="11243" y="12853"/>
                  </a:lnTo>
                  <a:cubicBezTo>
                    <a:pt x="11906" y="12462"/>
                    <a:pt x="12462" y="11906"/>
                    <a:pt x="12853" y="11243"/>
                  </a:cubicBezTo>
                  <a:lnTo>
                    <a:pt x="13905" y="11243"/>
                  </a:lnTo>
                  <a:lnTo>
                    <a:pt x="14634" y="11971"/>
                  </a:lnTo>
                  <a:cubicBezTo>
                    <a:pt x="14586" y="12127"/>
                    <a:pt x="14561" y="12292"/>
                    <a:pt x="14561" y="12463"/>
                  </a:cubicBezTo>
                  <a:cubicBezTo>
                    <a:pt x="14561" y="13388"/>
                    <a:pt x="15314" y="14141"/>
                    <a:pt x="16239" y="14141"/>
                  </a:cubicBezTo>
                  <a:cubicBezTo>
                    <a:pt x="17164" y="14141"/>
                    <a:pt x="17917" y="13388"/>
                    <a:pt x="17917" y="12463"/>
                  </a:cubicBezTo>
                  <a:cubicBezTo>
                    <a:pt x="17917" y="11537"/>
                    <a:pt x="17164" y="10785"/>
                    <a:pt x="16239" y="10785"/>
                  </a:cubicBezTo>
                  <a:cubicBezTo>
                    <a:pt x="16068" y="10785"/>
                    <a:pt x="15903" y="10810"/>
                    <a:pt x="15747" y="10858"/>
                  </a:cubicBezTo>
                  <a:lnTo>
                    <a:pt x="14789" y="9899"/>
                  </a:lnTo>
                  <a:cubicBezTo>
                    <a:pt x="14642" y="9751"/>
                    <a:pt x="14438" y="9668"/>
                    <a:pt x="14232" y="9668"/>
                  </a:cubicBezTo>
                  <a:lnTo>
                    <a:pt x="13419" y="9668"/>
                  </a:lnTo>
                  <a:cubicBezTo>
                    <a:pt x="13455" y="9437"/>
                    <a:pt x="13475" y="9200"/>
                    <a:pt x="13475" y="8959"/>
                  </a:cubicBezTo>
                  <a:cubicBezTo>
                    <a:pt x="13475" y="8718"/>
                    <a:pt x="13455" y="8482"/>
                    <a:pt x="13419" y="8250"/>
                  </a:cubicBezTo>
                  <a:lnTo>
                    <a:pt x="14232" y="8250"/>
                  </a:lnTo>
                  <a:cubicBezTo>
                    <a:pt x="14438" y="8250"/>
                    <a:pt x="14642" y="8166"/>
                    <a:pt x="14789" y="8020"/>
                  </a:cubicBezTo>
                  <a:lnTo>
                    <a:pt x="15747" y="7060"/>
                  </a:lnTo>
                  <a:cubicBezTo>
                    <a:pt x="15903" y="7107"/>
                    <a:pt x="16068" y="7133"/>
                    <a:pt x="16239" y="7133"/>
                  </a:cubicBezTo>
                  <a:lnTo>
                    <a:pt x="16294" y="7133"/>
                  </a:lnTo>
                  <a:cubicBezTo>
                    <a:pt x="16439" y="7130"/>
                    <a:pt x="16553" y="7010"/>
                    <a:pt x="16550" y="6865"/>
                  </a:cubicBezTo>
                  <a:cubicBezTo>
                    <a:pt x="16547" y="6722"/>
                    <a:pt x="16429" y="6608"/>
                    <a:pt x="16288" y="6608"/>
                  </a:cubicBezTo>
                  <a:cubicBezTo>
                    <a:pt x="16286" y="6608"/>
                    <a:pt x="16284" y="6608"/>
                    <a:pt x="16282" y="6608"/>
                  </a:cubicBezTo>
                  <a:lnTo>
                    <a:pt x="16239" y="6608"/>
                  </a:lnTo>
                  <a:cubicBezTo>
                    <a:pt x="15602" y="6608"/>
                    <a:pt x="15086" y="6092"/>
                    <a:pt x="15086" y="5455"/>
                  </a:cubicBezTo>
                  <a:cubicBezTo>
                    <a:pt x="15086" y="4820"/>
                    <a:pt x="15602" y="4302"/>
                    <a:pt x="16239" y="4302"/>
                  </a:cubicBezTo>
                  <a:cubicBezTo>
                    <a:pt x="16875" y="4302"/>
                    <a:pt x="17392" y="4820"/>
                    <a:pt x="17392" y="5455"/>
                  </a:cubicBezTo>
                  <a:cubicBezTo>
                    <a:pt x="17392" y="5766"/>
                    <a:pt x="17271" y="6057"/>
                    <a:pt x="17050" y="6276"/>
                  </a:cubicBezTo>
                  <a:cubicBezTo>
                    <a:pt x="16947" y="6378"/>
                    <a:pt x="16946" y="6544"/>
                    <a:pt x="17048" y="6646"/>
                  </a:cubicBezTo>
                  <a:cubicBezTo>
                    <a:pt x="17099" y="6699"/>
                    <a:pt x="17167" y="6725"/>
                    <a:pt x="17235" y="6725"/>
                  </a:cubicBezTo>
                  <a:cubicBezTo>
                    <a:pt x="17302" y="6725"/>
                    <a:pt x="17369" y="6699"/>
                    <a:pt x="17420" y="6649"/>
                  </a:cubicBezTo>
                  <a:cubicBezTo>
                    <a:pt x="17740" y="6332"/>
                    <a:pt x="17917" y="5908"/>
                    <a:pt x="17917" y="5455"/>
                  </a:cubicBezTo>
                  <a:cubicBezTo>
                    <a:pt x="17917" y="4530"/>
                    <a:pt x="17164" y="3777"/>
                    <a:pt x="16239" y="3777"/>
                  </a:cubicBezTo>
                  <a:cubicBezTo>
                    <a:pt x="15314" y="3777"/>
                    <a:pt x="14561" y="4530"/>
                    <a:pt x="14561" y="5455"/>
                  </a:cubicBezTo>
                  <a:cubicBezTo>
                    <a:pt x="14561" y="5626"/>
                    <a:pt x="14586" y="5791"/>
                    <a:pt x="14634" y="5947"/>
                  </a:cubicBezTo>
                  <a:lnTo>
                    <a:pt x="13905" y="6675"/>
                  </a:lnTo>
                  <a:lnTo>
                    <a:pt x="12853" y="6675"/>
                  </a:lnTo>
                  <a:cubicBezTo>
                    <a:pt x="12462" y="6011"/>
                    <a:pt x="11907" y="5456"/>
                    <a:pt x="11243" y="5065"/>
                  </a:cubicBezTo>
                  <a:lnTo>
                    <a:pt x="11243" y="4013"/>
                  </a:lnTo>
                  <a:lnTo>
                    <a:pt x="11971" y="3284"/>
                  </a:lnTo>
                  <a:cubicBezTo>
                    <a:pt x="12127" y="3331"/>
                    <a:pt x="12292" y="3357"/>
                    <a:pt x="12463" y="3357"/>
                  </a:cubicBezTo>
                  <a:cubicBezTo>
                    <a:pt x="13388" y="3357"/>
                    <a:pt x="14141" y="2604"/>
                    <a:pt x="14141" y="1679"/>
                  </a:cubicBezTo>
                  <a:cubicBezTo>
                    <a:pt x="14141" y="754"/>
                    <a:pt x="13388" y="1"/>
                    <a:pt x="12463" y="1"/>
                  </a:cubicBezTo>
                  <a:cubicBezTo>
                    <a:pt x="11537" y="1"/>
                    <a:pt x="10785" y="754"/>
                    <a:pt x="10785" y="1679"/>
                  </a:cubicBezTo>
                  <a:cubicBezTo>
                    <a:pt x="10785" y="1850"/>
                    <a:pt x="10810" y="2015"/>
                    <a:pt x="10858" y="2171"/>
                  </a:cubicBezTo>
                  <a:lnTo>
                    <a:pt x="9899" y="3129"/>
                  </a:lnTo>
                  <a:cubicBezTo>
                    <a:pt x="9753" y="3277"/>
                    <a:pt x="9668" y="3479"/>
                    <a:pt x="9668" y="3686"/>
                  </a:cubicBezTo>
                  <a:lnTo>
                    <a:pt x="9668" y="4499"/>
                  </a:lnTo>
                  <a:cubicBezTo>
                    <a:pt x="9437" y="4463"/>
                    <a:pt x="9200" y="4443"/>
                    <a:pt x="8959" y="4443"/>
                  </a:cubicBezTo>
                  <a:cubicBezTo>
                    <a:pt x="8718" y="4443"/>
                    <a:pt x="8482" y="4462"/>
                    <a:pt x="8250" y="4499"/>
                  </a:cubicBezTo>
                  <a:lnTo>
                    <a:pt x="8250" y="3686"/>
                  </a:lnTo>
                  <a:cubicBezTo>
                    <a:pt x="8250" y="3479"/>
                    <a:pt x="8166" y="3277"/>
                    <a:pt x="8020" y="3129"/>
                  </a:cubicBezTo>
                  <a:lnTo>
                    <a:pt x="7060" y="2171"/>
                  </a:lnTo>
                  <a:cubicBezTo>
                    <a:pt x="7109" y="2015"/>
                    <a:pt x="7133" y="1850"/>
                    <a:pt x="7133" y="1679"/>
                  </a:cubicBezTo>
                  <a:cubicBezTo>
                    <a:pt x="7133" y="754"/>
                    <a:pt x="6382" y="1"/>
                    <a:pt x="5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3"/>
            <p:cNvSpPr/>
            <p:nvPr/>
          </p:nvSpPr>
          <p:spPr>
            <a:xfrm>
              <a:off x="3194551" y="2724354"/>
              <a:ext cx="71415" cy="76656"/>
            </a:xfrm>
            <a:custGeom>
              <a:avLst/>
              <a:gdLst/>
              <a:ahLst/>
              <a:cxnLst/>
              <a:rect l="l" t="t" r="r" b="b"/>
              <a:pathLst>
                <a:path w="3925" h="4213" extrusionOk="0">
                  <a:moveTo>
                    <a:pt x="1042" y="527"/>
                  </a:moveTo>
                  <a:cubicBezTo>
                    <a:pt x="1131" y="527"/>
                    <a:pt x="1220" y="550"/>
                    <a:pt x="1301" y="596"/>
                  </a:cubicBezTo>
                  <a:lnTo>
                    <a:pt x="3141" y="1659"/>
                  </a:lnTo>
                  <a:cubicBezTo>
                    <a:pt x="3302" y="1752"/>
                    <a:pt x="3400" y="1919"/>
                    <a:pt x="3400" y="2107"/>
                  </a:cubicBezTo>
                  <a:cubicBezTo>
                    <a:pt x="3400" y="2295"/>
                    <a:pt x="3302" y="2462"/>
                    <a:pt x="3141" y="2555"/>
                  </a:cubicBezTo>
                  <a:lnTo>
                    <a:pt x="1301" y="3617"/>
                  </a:lnTo>
                  <a:cubicBezTo>
                    <a:pt x="1220" y="3664"/>
                    <a:pt x="1131" y="3687"/>
                    <a:pt x="1042" y="3687"/>
                  </a:cubicBezTo>
                  <a:cubicBezTo>
                    <a:pt x="953" y="3687"/>
                    <a:pt x="864" y="3664"/>
                    <a:pt x="783" y="3617"/>
                  </a:cubicBezTo>
                  <a:cubicBezTo>
                    <a:pt x="621" y="3524"/>
                    <a:pt x="525" y="3357"/>
                    <a:pt x="525" y="3169"/>
                  </a:cubicBezTo>
                  <a:lnTo>
                    <a:pt x="525" y="1045"/>
                  </a:lnTo>
                  <a:cubicBezTo>
                    <a:pt x="525" y="857"/>
                    <a:pt x="621" y="690"/>
                    <a:pt x="783" y="596"/>
                  </a:cubicBezTo>
                  <a:cubicBezTo>
                    <a:pt x="864" y="550"/>
                    <a:pt x="953" y="527"/>
                    <a:pt x="1042" y="527"/>
                  </a:cubicBezTo>
                  <a:close/>
                  <a:moveTo>
                    <a:pt x="1042" y="1"/>
                  </a:moveTo>
                  <a:cubicBezTo>
                    <a:pt x="863" y="1"/>
                    <a:pt x="684" y="48"/>
                    <a:pt x="521" y="142"/>
                  </a:cubicBezTo>
                  <a:cubicBezTo>
                    <a:pt x="195" y="330"/>
                    <a:pt x="0" y="669"/>
                    <a:pt x="0" y="1045"/>
                  </a:cubicBezTo>
                  <a:lnTo>
                    <a:pt x="0" y="3169"/>
                  </a:lnTo>
                  <a:cubicBezTo>
                    <a:pt x="0" y="3545"/>
                    <a:pt x="195" y="3883"/>
                    <a:pt x="521" y="4072"/>
                  </a:cubicBezTo>
                  <a:cubicBezTo>
                    <a:pt x="684" y="4165"/>
                    <a:pt x="864" y="4213"/>
                    <a:pt x="1042" y="4213"/>
                  </a:cubicBezTo>
                  <a:cubicBezTo>
                    <a:pt x="1221" y="4213"/>
                    <a:pt x="1401" y="4165"/>
                    <a:pt x="1563" y="4072"/>
                  </a:cubicBezTo>
                  <a:lnTo>
                    <a:pt x="3403" y="3010"/>
                  </a:lnTo>
                  <a:cubicBezTo>
                    <a:pt x="3730" y="2821"/>
                    <a:pt x="3925" y="2484"/>
                    <a:pt x="3925" y="2107"/>
                  </a:cubicBezTo>
                  <a:cubicBezTo>
                    <a:pt x="3925" y="1731"/>
                    <a:pt x="3730" y="1393"/>
                    <a:pt x="3403" y="1204"/>
                  </a:cubicBezTo>
                  <a:lnTo>
                    <a:pt x="1563" y="142"/>
                  </a:lnTo>
                  <a:cubicBezTo>
                    <a:pt x="1400" y="48"/>
                    <a:pt x="1221"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 name="Google Shape;1255;p63"/>
          <p:cNvSpPr/>
          <p:nvPr/>
        </p:nvSpPr>
        <p:spPr>
          <a:xfrm>
            <a:off x="1660420" y="2855420"/>
            <a:ext cx="326000" cy="326018"/>
          </a:xfrm>
          <a:custGeom>
            <a:avLst/>
            <a:gdLst/>
            <a:ahLst/>
            <a:cxnLst/>
            <a:rect l="l" t="t" r="r" b="b"/>
            <a:pathLst>
              <a:path w="17917" h="17918" extrusionOk="0">
                <a:moveTo>
                  <a:pt x="10107" y="1983"/>
                </a:moveTo>
                <a:cubicBezTo>
                  <a:pt x="10094" y="2069"/>
                  <a:pt x="10087" y="2157"/>
                  <a:pt x="10087" y="2246"/>
                </a:cubicBezTo>
                <a:cubicBezTo>
                  <a:pt x="10087" y="2335"/>
                  <a:pt x="10094" y="2423"/>
                  <a:pt x="10107" y="2508"/>
                </a:cubicBezTo>
                <a:lnTo>
                  <a:pt x="9221" y="2508"/>
                </a:lnTo>
                <a:lnTo>
                  <a:pt x="9221" y="1983"/>
                </a:lnTo>
                <a:close/>
                <a:moveTo>
                  <a:pt x="11765" y="1092"/>
                </a:moveTo>
                <a:cubicBezTo>
                  <a:pt x="12401" y="1092"/>
                  <a:pt x="12919" y="1609"/>
                  <a:pt x="12919" y="2246"/>
                </a:cubicBezTo>
                <a:cubicBezTo>
                  <a:pt x="12919" y="2881"/>
                  <a:pt x="12401" y="3399"/>
                  <a:pt x="11765" y="3399"/>
                </a:cubicBezTo>
                <a:cubicBezTo>
                  <a:pt x="11129" y="3399"/>
                  <a:pt x="10612" y="2881"/>
                  <a:pt x="10612" y="2246"/>
                </a:cubicBezTo>
                <a:cubicBezTo>
                  <a:pt x="10612" y="1609"/>
                  <a:pt x="11129" y="1092"/>
                  <a:pt x="11765" y="1092"/>
                </a:cubicBezTo>
                <a:close/>
                <a:moveTo>
                  <a:pt x="14962" y="3836"/>
                </a:moveTo>
                <a:cubicBezTo>
                  <a:pt x="15598" y="3836"/>
                  <a:pt x="16115" y="4354"/>
                  <a:pt x="16115" y="4989"/>
                </a:cubicBezTo>
                <a:cubicBezTo>
                  <a:pt x="16115" y="5626"/>
                  <a:pt x="15598" y="6143"/>
                  <a:pt x="14962" y="6143"/>
                </a:cubicBezTo>
                <a:cubicBezTo>
                  <a:pt x="14326" y="6143"/>
                  <a:pt x="13808" y="5626"/>
                  <a:pt x="13808" y="4989"/>
                </a:cubicBezTo>
                <a:cubicBezTo>
                  <a:pt x="13808" y="4354"/>
                  <a:pt x="14326" y="3836"/>
                  <a:pt x="14962" y="3836"/>
                </a:cubicBezTo>
                <a:close/>
                <a:moveTo>
                  <a:pt x="13305" y="4727"/>
                </a:moveTo>
                <a:cubicBezTo>
                  <a:pt x="13290" y="4812"/>
                  <a:pt x="13283" y="4900"/>
                  <a:pt x="13283" y="4989"/>
                </a:cubicBezTo>
                <a:cubicBezTo>
                  <a:pt x="13283" y="5080"/>
                  <a:pt x="13290" y="5166"/>
                  <a:pt x="13305" y="5252"/>
                </a:cubicBezTo>
                <a:lnTo>
                  <a:pt x="12188" y="5252"/>
                </a:lnTo>
                <a:cubicBezTo>
                  <a:pt x="12118" y="5252"/>
                  <a:pt x="12051" y="5279"/>
                  <a:pt x="12003" y="5329"/>
                </a:cubicBezTo>
                <a:lnTo>
                  <a:pt x="10908" y="6423"/>
                </a:lnTo>
                <a:cubicBezTo>
                  <a:pt x="10859" y="6473"/>
                  <a:pt x="10792" y="6500"/>
                  <a:pt x="10722" y="6500"/>
                </a:cubicBezTo>
                <a:lnTo>
                  <a:pt x="9221" y="6500"/>
                </a:lnTo>
                <a:lnTo>
                  <a:pt x="9221" y="5975"/>
                </a:lnTo>
                <a:lnTo>
                  <a:pt x="10505" y="5975"/>
                </a:lnTo>
                <a:cubicBezTo>
                  <a:pt x="10575" y="5975"/>
                  <a:pt x="10642" y="5948"/>
                  <a:pt x="10691" y="5898"/>
                </a:cubicBezTo>
                <a:lnTo>
                  <a:pt x="11785" y="4804"/>
                </a:lnTo>
                <a:cubicBezTo>
                  <a:pt x="11834" y="4755"/>
                  <a:pt x="11902" y="4727"/>
                  <a:pt x="11971" y="4727"/>
                </a:cubicBezTo>
                <a:close/>
                <a:moveTo>
                  <a:pt x="16238" y="7806"/>
                </a:moveTo>
                <a:cubicBezTo>
                  <a:pt x="16874" y="7806"/>
                  <a:pt x="17392" y="8322"/>
                  <a:pt x="17392" y="8959"/>
                </a:cubicBezTo>
                <a:cubicBezTo>
                  <a:pt x="17392" y="9595"/>
                  <a:pt x="16874" y="10112"/>
                  <a:pt x="16238" y="10112"/>
                </a:cubicBezTo>
                <a:cubicBezTo>
                  <a:pt x="15602" y="10112"/>
                  <a:pt x="15084" y="9595"/>
                  <a:pt x="15084" y="8959"/>
                </a:cubicBezTo>
                <a:cubicBezTo>
                  <a:pt x="15084" y="8322"/>
                  <a:pt x="15602" y="7806"/>
                  <a:pt x="16238" y="7806"/>
                </a:cubicBezTo>
                <a:close/>
                <a:moveTo>
                  <a:pt x="10722" y="11418"/>
                </a:moveTo>
                <a:cubicBezTo>
                  <a:pt x="10792" y="11418"/>
                  <a:pt x="10859" y="11445"/>
                  <a:pt x="10909" y="11495"/>
                </a:cubicBezTo>
                <a:lnTo>
                  <a:pt x="12003" y="12589"/>
                </a:lnTo>
                <a:cubicBezTo>
                  <a:pt x="12051" y="12638"/>
                  <a:pt x="12118" y="12665"/>
                  <a:pt x="12188" y="12665"/>
                </a:cubicBezTo>
                <a:lnTo>
                  <a:pt x="13305" y="12665"/>
                </a:lnTo>
                <a:cubicBezTo>
                  <a:pt x="13290" y="12750"/>
                  <a:pt x="13283" y="12838"/>
                  <a:pt x="13283" y="12927"/>
                </a:cubicBezTo>
                <a:cubicBezTo>
                  <a:pt x="13283" y="13018"/>
                  <a:pt x="13290" y="13104"/>
                  <a:pt x="13305" y="13190"/>
                </a:cubicBezTo>
                <a:lnTo>
                  <a:pt x="11971" y="13190"/>
                </a:lnTo>
                <a:cubicBezTo>
                  <a:pt x="11902" y="13190"/>
                  <a:pt x="11834" y="13163"/>
                  <a:pt x="11785" y="13114"/>
                </a:cubicBezTo>
                <a:lnTo>
                  <a:pt x="10691" y="12019"/>
                </a:lnTo>
                <a:cubicBezTo>
                  <a:pt x="10642" y="11970"/>
                  <a:pt x="10575" y="11943"/>
                  <a:pt x="10505" y="11943"/>
                </a:cubicBezTo>
                <a:lnTo>
                  <a:pt x="9221" y="11943"/>
                </a:lnTo>
                <a:lnTo>
                  <a:pt x="9221" y="11418"/>
                </a:lnTo>
                <a:close/>
                <a:moveTo>
                  <a:pt x="14962" y="11774"/>
                </a:moveTo>
                <a:cubicBezTo>
                  <a:pt x="15598" y="11774"/>
                  <a:pt x="16115" y="12292"/>
                  <a:pt x="16115" y="12927"/>
                </a:cubicBezTo>
                <a:cubicBezTo>
                  <a:pt x="16115" y="13564"/>
                  <a:pt x="15598" y="14081"/>
                  <a:pt x="14962" y="14081"/>
                </a:cubicBezTo>
                <a:cubicBezTo>
                  <a:pt x="14326" y="14081"/>
                  <a:pt x="13808" y="13564"/>
                  <a:pt x="13808" y="12927"/>
                </a:cubicBezTo>
                <a:cubicBezTo>
                  <a:pt x="13808" y="12292"/>
                  <a:pt x="14326" y="11774"/>
                  <a:pt x="14962" y="11774"/>
                </a:cubicBezTo>
                <a:close/>
                <a:moveTo>
                  <a:pt x="10107" y="15410"/>
                </a:moveTo>
                <a:cubicBezTo>
                  <a:pt x="10094" y="15495"/>
                  <a:pt x="10087" y="15583"/>
                  <a:pt x="10087" y="15672"/>
                </a:cubicBezTo>
                <a:cubicBezTo>
                  <a:pt x="10087" y="15762"/>
                  <a:pt x="10094" y="15849"/>
                  <a:pt x="10107" y="15935"/>
                </a:cubicBezTo>
                <a:lnTo>
                  <a:pt x="9221" y="15935"/>
                </a:lnTo>
                <a:lnTo>
                  <a:pt x="9221" y="15410"/>
                </a:lnTo>
                <a:close/>
                <a:moveTo>
                  <a:pt x="11765" y="14519"/>
                </a:moveTo>
                <a:cubicBezTo>
                  <a:pt x="12401" y="14519"/>
                  <a:pt x="12919" y="15036"/>
                  <a:pt x="12919" y="15672"/>
                </a:cubicBezTo>
                <a:cubicBezTo>
                  <a:pt x="12919" y="16308"/>
                  <a:pt x="12401" y="16826"/>
                  <a:pt x="11765" y="16826"/>
                </a:cubicBezTo>
                <a:cubicBezTo>
                  <a:pt x="11129" y="16826"/>
                  <a:pt x="10612" y="16308"/>
                  <a:pt x="10612" y="15672"/>
                </a:cubicBezTo>
                <a:cubicBezTo>
                  <a:pt x="10612" y="15036"/>
                  <a:pt x="11129" y="14519"/>
                  <a:pt x="11765" y="14519"/>
                </a:cubicBezTo>
                <a:close/>
                <a:moveTo>
                  <a:pt x="8696" y="529"/>
                </a:moveTo>
                <a:lnTo>
                  <a:pt x="8696" y="17389"/>
                </a:lnTo>
                <a:cubicBezTo>
                  <a:pt x="7101" y="17340"/>
                  <a:pt x="5583" y="16850"/>
                  <a:pt x="4280" y="15978"/>
                </a:cubicBezTo>
                <a:cubicBezTo>
                  <a:pt x="4654" y="15687"/>
                  <a:pt x="4887" y="15232"/>
                  <a:pt x="4887" y="14744"/>
                </a:cubicBezTo>
                <a:cubicBezTo>
                  <a:pt x="4887" y="14356"/>
                  <a:pt x="4747" y="13989"/>
                  <a:pt x="4489" y="13703"/>
                </a:cubicBezTo>
                <a:cubicBezTo>
                  <a:pt x="5286" y="13634"/>
                  <a:pt x="5914" y="12963"/>
                  <a:pt x="5914" y="12148"/>
                </a:cubicBezTo>
                <a:cubicBezTo>
                  <a:pt x="5914" y="11750"/>
                  <a:pt x="5764" y="11387"/>
                  <a:pt x="5519" y="11111"/>
                </a:cubicBezTo>
                <a:cubicBezTo>
                  <a:pt x="6345" y="11073"/>
                  <a:pt x="7007" y="10389"/>
                  <a:pt x="7007" y="9553"/>
                </a:cubicBezTo>
                <a:cubicBezTo>
                  <a:pt x="7007" y="9136"/>
                  <a:pt x="6844" y="8745"/>
                  <a:pt x="6550" y="8449"/>
                </a:cubicBezTo>
                <a:cubicBezTo>
                  <a:pt x="6254" y="8155"/>
                  <a:pt x="5863" y="7992"/>
                  <a:pt x="5446" y="7992"/>
                </a:cubicBezTo>
                <a:lnTo>
                  <a:pt x="4202" y="7992"/>
                </a:lnTo>
                <a:cubicBezTo>
                  <a:pt x="4447" y="7717"/>
                  <a:pt x="4597" y="7354"/>
                  <a:pt x="4597" y="6958"/>
                </a:cubicBezTo>
                <a:cubicBezTo>
                  <a:pt x="4597" y="6572"/>
                  <a:pt x="4458" y="6208"/>
                  <a:pt x="4204" y="5922"/>
                </a:cubicBezTo>
                <a:lnTo>
                  <a:pt x="4777" y="5922"/>
                </a:lnTo>
                <a:cubicBezTo>
                  <a:pt x="5637" y="5922"/>
                  <a:pt x="6337" y="5222"/>
                  <a:pt x="6337" y="4361"/>
                </a:cubicBezTo>
                <a:cubicBezTo>
                  <a:pt x="6337" y="3944"/>
                  <a:pt x="6175" y="3552"/>
                  <a:pt x="5881" y="3258"/>
                </a:cubicBezTo>
                <a:cubicBezTo>
                  <a:pt x="5585" y="2963"/>
                  <a:pt x="5193" y="2802"/>
                  <a:pt x="4777" y="2802"/>
                </a:cubicBezTo>
                <a:lnTo>
                  <a:pt x="3198" y="2802"/>
                </a:lnTo>
                <a:cubicBezTo>
                  <a:pt x="4681" y="1413"/>
                  <a:pt x="6629" y="593"/>
                  <a:pt x="8696" y="529"/>
                </a:cubicBezTo>
                <a:close/>
                <a:moveTo>
                  <a:pt x="8958" y="1"/>
                </a:moveTo>
                <a:cubicBezTo>
                  <a:pt x="5992" y="1"/>
                  <a:pt x="3223" y="1466"/>
                  <a:pt x="1551" y="3920"/>
                </a:cubicBezTo>
                <a:cubicBezTo>
                  <a:pt x="1469" y="4040"/>
                  <a:pt x="1500" y="4203"/>
                  <a:pt x="1620" y="4285"/>
                </a:cubicBezTo>
                <a:cubicBezTo>
                  <a:pt x="1666" y="4316"/>
                  <a:pt x="1717" y="4331"/>
                  <a:pt x="1768" y="4331"/>
                </a:cubicBezTo>
                <a:cubicBezTo>
                  <a:pt x="1852" y="4331"/>
                  <a:pt x="1934" y="4291"/>
                  <a:pt x="1985" y="4216"/>
                </a:cubicBezTo>
                <a:cubicBezTo>
                  <a:pt x="2199" y="3901"/>
                  <a:pt x="2433" y="3606"/>
                  <a:pt x="2683" y="3327"/>
                </a:cubicBezTo>
                <a:lnTo>
                  <a:pt x="4777" y="3327"/>
                </a:lnTo>
                <a:cubicBezTo>
                  <a:pt x="5053" y="3327"/>
                  <a:pt x="5313" y="3433"/>
                  <a:pt x="5509" y="3629"/>
                </a:cubicBezTo>
                <a:cubicBezTo>
                  <a:pt x="5705" y="3825"/>
                  <a:pt x="5812" y="4084"/>
                  <a:pt x="5812" y="4361"/>
                </a:cubicBezTo>
                <a:cubicBezTo>
                  <a:pt x="5812" y="4932"/>
                  <a:pt x="5348" y="5397"/>
                  <a:pt x="4777" y="5397"/>
                </a:cubicBezTo>
                <a:lnTo>
                  <a:pt x="3036" y="5397"/>
                </a:lnTo>
                <a:cubicBezTo>
                  <a:pt x="2891" y="5397"/>
                  <a:pt x="2774" y="5514"/>
                  <a:pt x="2774" y="5659"/>
                </a:cubicBezTo>
                <a:cubicBezTo>
                  <a:pt x="2774" y="5804"/>
                  <a:pt x="2891" y="5922"/>
                  <a:pt x="3036" y="5922"/>
                </a:cubicBezTo>
                <a:cubicBezTo>
                  <a:pt x="3313" y="5922"/>
                  <a:pt x="3573" y="6029"/>
                  <a:pt x="3768" y="6225"/>
                </a:cubicBezTo>
                <a:cubicBezTo>
                  <a:pt x="3964" y="6421"/>
                  <a:pt x="4072" y="6681"/>
                  <a:pt x="4072" y="6958"/>
                </a:cubicBezTo>
                <a:cubicBezTo>
                  <a:pt x="4072" y="7528"/>
                  <a:pt x="3607" y="7992"/>
                  <a:pt x="3036" y="7992"/>
                </a:cubicBezTo>
                <a:cubicBezTo>
                  <a:pt x="2891" y="7992"/>
                  <a:pt x="2774" y="8110"/>
                  <a:pt x="2774" y="8255"/>
                </a:cubicBezTo>
                <a:cubicBezTo>
                  <a:pt x="2774" y="8400"/>
                  <a:pt x="2891" y="8517"/>
                  <a:pt x="3036" y="8517"/>
                </a:cubicBezTo>
                <a:lnTo>
                  <a:pt x="5446" y="8517"/>
                </a:lnTo>
                <a:cubicBezTo>
                  <a:pt x="5723" y="8517"/>
                  <a:pt x="5983" y="8625"/>
                  <a:pt x="6178" y="8820"/>
                </a:cubicBezTo>
                <a:cubicBezTo>
                  <a:pt x="6374" y="9016"/>
                  <a:pt x="6482" y="9276"/>
                  <a:pt x="6482" y="9553"/>
                </a:cubicBezTo>
                <a:cubicBezTo>
                  <a:pt x="6482" y="10123"/>
                  <a:pt x="6017" y="10589"/>
                  <a:pt x="5446" y="10589"/>
                </a:cubicBezTo>
                <a:lnTo>
                  <a:pt x="4353" y="10589"/>
                </a:lnTo>
                <a:cubicBezTo>
                  <a:pt x="4208" y="10589"/>
                  <a:pt x="4091" y="10706"/>
                  <a:pt x="4091" y="10851"/>
                </a:cubicBezTo>
                <a:cubicBezTo>
                  <a:pt x="4091" y="10996"/>
                  <a:pt x="4208" y="11114"/>
                  <a:pt x="4353" y="11114"/>
                </a:cubicBezTo>
                <a:cubicBezTo>
                  <a:pt x="4925" y="11114"/>
                  <a:pt x="5389" y="11577"/>
                  <a:pt x="5389" y="12148"/>
                </a:cubicBezTo>
                <a:cubicBezTo>
                  <a:pt x="5389" y="12720"/>
                  <a:pt x="4925" y="13184"/>
                  <a:pt x="4353" y="13184"/>
                </a:cubicBezTo>
                <a:lnTo>
                  <a:pt x="3326" y="13184"/>
                </a:lnTo>
                <a:cubicBezTo>
                  <a:pt x="3181" y="13184"/>
                  <a:pt x="3063" y="13302"/>
                  <a:pt x="3063" y="13447"/>
                </a:cubicBezTo>
                <a:cubicBezTo>
                  <a:pt x="3063" y="13591"/>
                  <a:pt x="3181" y="13709"/>
                  <a:pt x="3326" y="13709"/>
                </a:cubicBezTo>
                <a:cubicBezTo>
                  <a:pt x="3603" y="13709"/>
                  <a:pt x="3863" y="13816"/>
                  <a:pt x="4059" y="14012"/>
                </a:cubicBezTo>
                <a:cubicBezTo>
                  <a:pt x="4254" y="14208"/>
                  <a:pt x="4362" y="14468"/>
                  <a:pt x="4362" y="14744"/>
                </a:cubicBezTo>
                <a:cubicBezTo>
                  <a:pt x="4362" y="15122"/>
                  <a:pt x="4150" y="15471"/>
                  <a:pt x="3825" y="15651"/>
                </a:cubicBezTo>
                <a:cubicBezTo>
                  <a:pt x="3535" y="15428"/>
                  <a:pt x="3258" y="15185"/>
                  <a:pt x="2996" y="14922"/>
                </a:cubicBezTo>
                <a:cubicBezTo>
                  <a:pt x="1403" y="13329"/>
                  <a:pt x="525" y="11211"/>
                  <a:pt x="525" y="8959"/>
                </a:cubicBezTo>
                <a:cubicBezTo>
                  <a:pt x="525" y="7609"/>
                  <a:pt x="852" y="6265"/>
                  <a:pt x="1471" y="5076"/>
                </a:cubicBezTo>
                <a:cubicBezTo>
                  <a:pt x="1537" y="4948"/>
                  <a:pt x="1487" y="4789"/>
                  <a:pt x="1359" y="4722"/>
                </a:cubicBezTo>
                <a:cubicBezTo>
                  <a:pt x="1320" y="4702"/>
                  <a:pt x="1279" y="4693"/>
                  <a:pt x="1238" y="4693"/>
                </a:cubicBezTo>
                <a:cubicBezTo>
                  <a:pt x="1143" y="4693"/>
                  <a:pt x="1051" y="4744"/>
                  <a:pt x="1005" y="4834"/>
                </a:cubicBezTo>
                <a:cubicBezTo>
                  <a:pt x="348" y="6098"/>
                  <a:pt x="0" y="7524"/>
                  <a:pt x="0" y="8959"/>
                </a:cubicBezTo>
                <a:cubicBezTo>
                  <a:pt x="0" y="11351"/>
                  <a:pt x="932" y="13601"/>
                  <a:pt x="2624" y="15294"/>
                </a:cubicBezTo>
                <a:cubicBezTo>
                  <a:pt x="4317" y="16985"/>
                  <a:pt x="6566" y="17917"/>
                  <a:pt x="8958" y="17917"/>
                </a:cubicBezTo>
                <a:cubicBezTo>
                  <a:pt x="9103" y="17917"/>
                  <a:pt x="9221" y="17800"/>
                  <a:pt x="9221" y="17655"/>
                </a:cubicBezTo>
                <a:lnTo>
                  <a:pt x="9221" y="16460"/>
                </a:lnTo>
                <a:lnTo>
                  <a:pt x="10283" y="16460"/>
                </a:lnTo>
                <a:cubicBezTo>
                  <a:pt x="10566" y="16990"/>
                  <a:pt x="11124" y="17351"/>
                  <a:pt x="11765" y="17351"/>
                </a:cubicBezTo>
                <a:cubicBezTo>
                  <a:pt x="12690" y="17351"/>
                  <a:pt x="13444" y="16598"/>
                  <a:pt x="13444" y="15672"/>
                </a:cubicBezTo>
                <a:cubicBezTo>
                  <a:pt x="13444" y="14747"/>
                  <a:pt x="12690" y="13994"/>
                  <a:pt x="11765" y="13994"/>
                </a:cubicBezTo>
                <a:cubicBezTo>
                  <a:pt x="11124" y="13994"/>
                  <a:pt x="10566" y="14355"/>
                  <a:pt x="10283" y="14885"/>
                </a:cubicBezTo>
                <a:lnTo>
                  <a:pt x="9221" y="14885"/>
                </a:lnTo>
                <a:lnTo>
                  <a:pt x="9221" y="12468"/>
                </a:lnTo>
                <a:lnTo>
                  <a:pt x="10397" y="12468"/>
                </a:lnTo>
                <a:lnTo>
                  <a:pt x="11414" y="13485"/>
                </a:lnTo>
                <a:cubicBezTo>
                  <a:pt x="11561" y="13631"/>
                  <a:pt x="11763" y="13715"/>
                  <a:pt x="11971" y="13715"/>
                </a:cubicBezTo>
                <a:lnTo>
                  <a:pt x="13480" y="13715"/>
                </a:lnTo>
                <a:cubicBezTo>
                  <a:pt x="13763" y="14245"/>
                  <a:pt x="14321" y="14606"/>
                  <a:pt x="14962" y="14606"/>
                </a:cubicBezTo>
                <a:cubicBezTo>
                  <a:pt x="15888" y="14606"/>
                  <a:pt x="16640" y="13853"/>
                  <a:pt x="16640" y="12927"/>
                </a:cubicBezTo>
                <a:cubicBezTo>
                  <a:pt x="16640" y="12002"/>
                  <a:pt x="15888" y="11249"/>
                  <a:pt x="14962" y="11249"/>
                </a:cubicBezTo>
                <a:cubicBezTo>
                  <a:pt x="14321" y="11249"/>
                  <a:pt x="13763" y="11611"/>
                  <a:pt x="13480" y="12140"/>
                </a:cubicBezTo>
                <a:lnTo>
                  <a:pt x="12296" y="12140"/>
                </a:lnTo>
                <a:lnTo>
                  <a:pt x="11279" y="11124"/>
                </a:lnTo>
                <a:cubicBezTo>
                  <a:pt x="11131" y="10975"/>
                  <a:pt x="10934" y="10893"/>
                  <a:pt x="10722" y="10893"/>
                </a:cubicBezTo>
                <a:lnTo>
                  <a:pt x="9221" y="10893"/>
                </a:lnTo>
                <a:lnTo>
                  <a:pt x="9221" y="9747"/>
                </a:lnTo>
                <a:lnTo>
                  <a:pt x="12573" y="9747"/>
                </a:lnTo>
                <a:cubicBezTo>
                  <a:pt x="12718" y="9747"/>
                  <a:pt x="12835" y="9629"/>
                  <a:pt x="12835" y="9484"/>
                </a:cubicBezTo>
                <a:cubicBezTo>
                  <a:pt x="12835" y="9339"/>
                  <a:pt x="12718" y="9222"/>
                  <a:pt x="12573" y="9222"/>
                </a:cubicBezTo>
                <a:lnTo>
                  <a:pt x="9221" y="9222"/>
                </a:lnTo>
                <a:lnTo>
                  <a:pt x="9221" y="8697"/>
                </a:lnTo>
                <a:lnTo>
                  <a:pt x="14580" y="8697"/>
                </a:lnTo>
                <a:cubicBezTo>
                  <a:pt x="14567" y="8782"/>
                  <a:pt x="14560" y="8870"/>
                  <a:pt x="14560" y="8959"/>
                </a:cubicBezTo>
                <a:cubicBezTo>
                  <a:pt x="14560" y="9048"/>
                  <a:pt x="14567" y="9136"/>
                  <a:pt x="14580" y="9222"/>
                </a:cubicBezTo>
                <a:lnTo>
                  <a:pt x="13623" y="9222"/>
                </a:lnTo>
                <a:cubicBezTo>
                  <a:pt x="13478" y="9222"/>
                  <a:pt x="13360" y="9339"/>
                  <a:pt x="13360" y="9484"/>
                </a:cubicBezTo>
                <a:cubicBezTo>
                  <a:pt x="13360" y="9629"/>
                  <a:pt x="13478" y="9747"/>
                  <a:pt x="13623" y="9747"/>
                </a:cubicBezTo>
                <a:lnTo>
                  <a:pt x="14756" y="9747"/>
                </a:lnTo>
                <a:cubicBezTo>
                  <a:pt x="15039" y="10276"/>
                  <a:pt x="15597" y="10637"/>
                  <a:pt x="16238" y="10637"/>
                </a:cubicBezTo>
                <a:cubicBezTo>
                  <a:pt x="17164" y="10637"/>
                  <a:pt x="17917" y="9884"/>
                  <a:pt x="17917" y="8959"/>
                </a:cubicBezTo>
                <a:cubicBezTo>
                  <a:pt x="17917" y="8034"/>
                  <a:pt x="17164" y="7281"/>
                  <a:pt x="16238" y="7281"/>
                </a:cubicBezTo>
                <a:cubicBezTo>
                  <a:pt x="15597" y="7281"/>
                  <a:pt x="15039" y="7642"/>
                  <a:pt x="14756" y="8172"/>
                </a:cubicBezTo>
                <a:lnTo>
                  <a:pt x="9221" y="8172"/>
                </a:lnTo>
                <a:lnTo>
                  <a:pt x="9221" y="7025"/>
                </a:lnTo>
                <a:lnTo>
                  <a:pt x="10722" y="7025"/>
                </a:lnTo>
                <a:cubicBezTo>
                  <a:pt x="10934" y="7025"/>
                  <a:pt x="11131" y="6943"/>
                  <a:pt x="11279" y="6794"/>
                </a:cubicBezTo>
                <a:lnTo>
                  <a:pt x="12296" y="5777"/>
                </a:lnTo>
                <a:lnTo>
                  <a:pt x="13480" y="5777"/>
                </a:lnTo>
                <a:cubicBezTo>
                  <a:pt x="13763" y="6307"/>
                  <a:pt x="14321" y="6668"/>
                  <a:pt x="14962" y="6668"/>
                </a:cubicBezTo>
                <a:cubicBezTo>
                  <a:pt x="15888" y="6668"/>
                  <a:pt x="16640" y="5916"/>
                  <a:pt x="16640" y="4989"/>
                </a:cubicBezTo>
                <a:cubicBezTo>
                  <a:pt x="16640" y="4064"/>
                  <a:pt x="15888" y="3311"/>
                  <a:pt x="14962" y="3311"/>
                </a:cubicBezTo>
                <a:cubicBezTo>
                  <a:pt x="14321" y="3311"/>
                  <a:pt x="13763" y="3673"/>
                  <a:pt x="13480" y="4203"/>
                </a:cubicBezTo>
                <a:lnTo>
                  <a:pt x="11971" y="4203"/>
                </a:lnTo>
                <a:cubicBezTo>
                  <a:pt x="11763" y="4203"/>
                  <a:pt x="11560" y="4286"/>
                  <a:pt x="11414" y="4434"/>
                </a:cubicBezTo>
                <a:lnTo>
                  <a:pt x="10397" y="5450"/>
                </a:lnTo>
                <a:lnTo>
                  <a:pt x="9221" y="5450"/>
                </a:lnTo>
                <a:lnTo>
                  <a:pt x="9221" y="3033"/>
                </a:lnTo>
                <a:lnTo>
                  <a:pt x="10283" y="3033"/>
                </a:lnTo>
                <a:cubicBezTo>
                  <a:pt x="10566" y="3562"/>
                  <a:pt x="11124" y="3924"/>
                  <a:pt x="11765" y="3924"/>
                </a:cubicBezTo>
                <a:cubicBezTo>
                  <a:pt x="12690" y="3924"/>
                  <a:pt x="13444" y="3171"/>
                  <a:pt x="13444" y="2246"/>
                </a:cubicBezTo>
                <a:cubicBezTo>
                  <a:pt x="13444" y="1320"/>
                  <a:pt x="12690" y="567"/>
                  <a:pt x="11765" y="567"/>
                </a:cubicBezTo>
                <a:cubicBezTo>
                  <a:pt x="11124" y="567"/>
                  <a:pt x="10566" y="928"/>
                  <a:pt x="10283" y="1458"/>
                </a:cubicBezTo>
                <a:lnTo>
                  <a:pt x="9221" y="1458"/>
                </a:lnTo>
                <a:lnTo>
                  <a:pt x="9221" y="263"/>
                </a:lnTo>
                <a:cubicBezTo>
                  <a:pt x="9221" y="118"/>
                  <a:pt x="9103" y="1"/>
                  <a:pt x="8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63"/>
          <p:cNvGrpSpPr/>
          <p:nvPr/>
        </p:nvGrpSpPr>
        <p:grpSpPr>
          <a:xfrm>
            <a:off x="5783307" y="2856843"/>
            <a:ext cx="326000" cy="323161"/>
            <a:chOff x="5769307" y="1618080"/>
            <a:chExt cx="326000" cy="323161"/>
          </a:xfrm>
        </p:grpSpPr>
        <p:sp>
          <p:nvSpPr>
            <p:cNvPr id="1257" name="Google Shape;1257;p63"/>
            <p:cNvSpPr/>
            <p:nvPr/>
          </p:nvSpPr>
          <p:spPr>
            <a:xfrm>
              <a:off x="5769307" y="1720318"/>
              <a:ext cx="284151" cy="220924"/>
            </a:xfrm>
            <a:custGeom>
              <a:avLst/>
              <a:gdLst/>
              <a:ahLst/>
              <a:cxnLst/>
              <a:rect l="l" t="t" r="r" b="b"/>
              <a:pathLst>
                <a:path w="15617" h="12142" extrusionOk="0">
                  <a:moveTo>
                    <a:pt x="5864" y="6601"/>
                  </a:moveTo>
                  <a:lnTo>
                    <a:pt x="5864" y="7574"/>
                  </a:lnTo>
                  <a:cubicBezTo>
                    <a:pt x="5864" y="7644"/>
                    <a:pt x="5835" y="7712"/>
                    <a:pt x="5787" y="7761"/>
                  </a:cubicBezTo>
                  <a:lnTo>
                    <a:pt x="4950" y="8598"/>
                  </a:lnTo>
                  <a:cubicBezTo>
                    <a:pt x="4845" y="8456"/>
                    <a:pt x="4721" y="8330"/>
                    <a:pt x="4578" y="8226"/>
                  </a:cubicBezTo>
                  <a:lnTo>
                    <a:pt x="5261" y="7542"/>
                  </a:lnTo>
                  <a:cubicBezTo>
                    <a:pt x="5310" y="7493"/>
                    <a:pt x="5338" y="7427"/>
                    <a:pt x="5338" y="7357"/>
                  </a:cubicBezTo>
                  <a:lnTo>
                    <a:pt x="5338" y="6601"/>
                  </a:lnTo>
                  <a:close/>
                  <a:moveTo>
                    <a:pt x="12189" y="6601"/>
                  </a:moveTo>
                  <a:lnTo>
                    <a:pt x="12189" y="7357"/>
                  </a:lnTo>
                  <a:cubicBezTo>
                    <a:pt x="12189" y="7427"/>
                    <a:pt x="12217" y="7493"/>
                    <a:pt x="12267" y="7542"/>
                  </a:cubicBezTo>
                  <a:lnTo>
                    <a:pt x="12950" y="8226"/>
                  </a:lnTo>
                  <a:cubicBezTo>
                    <a:pt x="12807" y="8330"/>
                    <a:pt x="12680" y="8456"/>
                    <a:pt x="12578" y="8598"/>
                  </a:cubicBezTo>
                  <a:lnTo>
                    <a:pt x="11740" y="7761"/>
                  </a:lnTo>
                  <a:cubicBezTo>
                    <a:pt x="11691" y="7712"/>
                    <a:pt x="11663" y="7644"/>
                    <a:pt x="11663" y="7574"/>
                  </a:cubicBezTo>
                  <a:lnTo>
                    <a:pt x="11663" y="6601"/>
                  </a:lnTo>
                  <a:close/>
                  <a:moveTo>
                    <a:pt x="9026" y="6601"/>
                  </a:moveTo>
                  <a:lnTo>
                    <a:pt x="9026" y="8801"/>
                  </a:lnTo>
                  <a:cubicBezTo>
                    <a:pt x="8941" y="8788"/>
                    <a:pt x="8852" y="8781"/>
                    <a:pt x="8763" y="8781"/>
                  </a:cubicBezTo>
                  <a:cubicBezTo>
                    <a:pt x="8674" y="8781"/>
                    <a:pt x="8587" y="8788"/>
                    <a:pt x="8499" y="8801"/>
                  </a:cubicBezTo>
                  <a:lnTo>
                    <a:pt x="8499" y="6601"/>
                  </a:lnTo>
                  <a:close/>
                  <a:moveTo>
                    <a:pt x="3590" y="8429"/>
                  </a:moveTo>
                  <a:cubicBezTo>
                    <a:pt x="4228" y="8429"/>
                    <a:pt x="4746" y="8947"/>
                    <a:pt x="4746" y="9585"/>
                  </a:cubicBezTo>
                  <a:cubicBezTo>
                    <a:pt x="4746" y="10222"/>
                    <a:pt x="4228" y="10741"/>
                    <a:pt x="3590" y="10741"/>
                  </a:cubicBezTo>
                  <a:cubicBezTo>
                    <a:pt x="2952" y="10741"/>
                    <a:pt x="2435" y="10222"/>
                    <a:pt x="2435" y="9585"/>
                  </a:cubicBezTo>
                  <a:cubicBezTo>
                    <a:pt x="2435" y="8947"/>
                    <a:pt x="2952" y="8429"/>
                    <a:pt x="3590" y="8429"/>
                  </a:cubicBezTo>
                  <a:close/>
                  <a:moveTo>
                    <a:pt x="13935" y="8429"/>
                  </a:moveTo>
                  <a:cubicBezTo>
                    <a:pt x="14573" y="8429"/>
                    <a:pt x="15091" y="8947"/>
                    <a:pt x="15091" y="9585"/>
                  </a:cubicBezTo>
                  <a:cubicBezTo>
                    <a:pt x="15091" y="10222"/>
                    <a:pt x="14573" y="10741"/>
                    <a:pt x="13935" y="10741"/>
                  </a:cubicBezTo>
                  <a:cubicBezTo>
                    <a:pt x="13298" y="10741"/>
                    <a:pt x="12781" y="10222"/>
                    <a:pt x="12781" y="9585"/>
                  </a:cubicBezTo>
                  <a:cubicBezTo>
                    <a:pt x="12781" y="8947"/>
                    <a:pt x="13298" y="8429"/>
                    <a:pt x="13935" y="8429"/>
                  </a:cubicBezTo>
                  <a:close/>
                  <a:moveTo>
                    <a:pt x="8763" y="9306"/>
                  </a:moveTo>
                  <a:cubicBezTo>
                    <a:pt x="9401" y="9306"/>
                    <a:pt x="9918" y="9824"/>
                    <a:pt x="9918" y="10462"/>
                  </a:cubicBezTo>
                  <a:cubicBezTo>
                    <a:pt x="9918" y="11098"/>
                    <a:pt x="9401" y="11616"/>
                    <a:pt x="8763" y="11616"/>
                  </a:cubicBezTo>
                  <a:cubicBezTo>
                    <a:pt x="8125" y="11616"/>
                    <a:pt x="7608" y="11098"/>
                    <a:pt x="7608" y="10462"/>
                  </a:cubicBezTo>
                  <a:cubicBezTo>
                    <a:pt x="7608" y="9824"/>
                    <a:pt x="8125" y="9306"/>
                    <a:pt x="8763" y="9306"/>
                  </a:cubicBezTo>
                  <a:close/>
                  <a:moveTo>
                    <a:pt x="1029" y="1"/>
                  </a:moveTo>
                  <a:cubicBezTo>
                    <a:pt x="950" y="1"/>
                    <a:pt x="871" y="37"/>
                    <a:pt x="819" y="105"/>
                  </a:cubicBezTo>
                  <a:cubicBezTo>
                    <a:pt x="284" y="813"/>
                    <a:pt x="0" y="1658"/>
                    <a:pt x="0" y="2547"/>
                  </a:cubicBezTo>
                  <a:cubicBezTo>
                    <a:pt x="0" y="4783"/>
                    <a:pt x="1820" y="6601"/>
                    <a:pt x="4053" y="6601"/>
                  </a:cubicBezTo>
                  <a:lnTo>
                    <a:pt x="4813" y="6601"/>
                  </a:lnTo>
                  <a:lnTo>
                    <a:pt x="4813" y="7249"/>
                  </a:lnTo>
                  <a:lnTo>
                    <a:pt x="4083" y="7978"/>
                  </a:lnTo>
                  <a:cubicBezTo>
                    <a:pt x="3926" y="7930"/>
                    <a:pt x="3762" y="7904"/>
                    <a:pt x="3590" y="7904"/>
                  </a:cubicBezTo>
                  <a:cubicBezTo>
                    <a:pt x="2663" y="7904"/>
                    <a:pt x="1909" y="8659"/>
                    <a:pt x="1909" y="9585"/>
                  </a:cubicBezTo>
                  <a:cubicBezTo>
                    <a:pt x="1909" y="10512"/>
                    <a:pt x="2663" y="11266"/>
                    <a:pt x="3590" y="11266"/>
                  </a:cubicBezTo>
                  <a:cubicBezTo>
                    <a:pt x="4516" y="11266"/>
                    <a:pt x="5271" y="10512"/>
                    <a:pt x="5271" y="9585"/>
                  </a:cubicBezTo>
                  <a:cubicBezTo>
                    <a:pt x="5271" y="9414"/>
                    <a:pt x="5244" y="9249"/>
                    <a:pt x="5197" y="9092"/>
                  </a:cubicBezTo>
                  <a:lnTo>
                    <a:pt x="6158" y="8132"/>
                  </a:lnTo>
                  <a:cubicBezTo>
                    <a:pt x="6304" y="7985"/>
                    <a:pt x="6389" y="7782"/>
                    <a:pt x="6389" y="7575"/>
                  </a:cubicBezTo>
                  <a:lnTo>
                    <a:pt x="6389" y="6601"/>
                  </a:lnTo>
                  <a:lnTo>
                    <a:pt x="7975" y="6601"/>
                  </a:lnTo>
                  <a:lnTo>
                    <a:pt x="7975" y="8977"/>
                  </a:lnTo>
                  <a:cubicBezTo>
                    <a:pt x="7444" y="9261"/>
                    <a:pt x="7082" y="9819"/>
                    <a:pt x="7082" y="10462"/>
                  </a:cubicBezTo>
                  <a:cubicBezTo>
                    <a:pt x="7082" y="11388"/>
                    <a:pt x="7836" y="12141"/>
                    <a:pt x="8763" y="12141"/>
                  </a:cubicBezTo>
                  <a:cubicBezTo>
                    <a:pt x="9689" y="12141"/>
                    <a:pt x="10443" y="11388"/>
                    <a:pt x="10443" y="10462"/>
                  </a:cubicBezTo>
                  <a:cubicBezTo>
                    <a:pt x="10443" y="9819"/>
                    <a:pt x="10081" y="9261"/>
                    <a:pt x="9550" y="8978"/>
                  </a:cubicBezTo>
                  <a:lnTo>
                    <a:pt x="9550" y="6601"/>
                  </a:lnTo>
                  <a:lnTo>
                    <a:pt x="11138" y="6601"/>
                  </a:lnTo>
                  <a:lnTo>
                    <a:pt x="11138" y="7575"/>
                  </a:lnTo>
                  <a:cubicBezTo>
                    <a:pt x="11138" y="7782"/>
                    <a:pt x="11221" y="7985"/>
                    <a:pt x="11367" y="8132"/>
                  </a:cubicBezTo>
                  <a:lnTo>
                    <a:pt x="12330" y="9092"/>
                  </a:lnTo>
                  <a:cubicBezTo>
                    <a:pt x="12282" y="9249"/>
                    <a:pt x="12257" y="9414"/>
                    <a:pt x="12257" y="9585"/>
                  </a:cubicBezTo>
                  <a:cubicBezTo>
                    <a:pt x="12257" y="10512"/>
                    <a:pt x="13009" y="11266"/>
                    <a:pt x="13935" y="11266"/>
                  </a:cubicBezTo>
                  <a:cubicBezTo>
                    <a:pt x="14862" y="11266"/>
                    <a:pt x="15616" y="10512"/>
                    <a:pt x="15616" y="9585"/>
                  </a:cubicBezTo>
                  <a:cubicBezTo>
                    <a:pt x="15616" y="8659"/>
                    <a:pt x="14862" y="7904"/>
                    <a:pt x="13935" y="7904"/>
                  </a:cubicBezTo>
                  <a:cubicBezTo>
                    <a:pt x="13766" y="7904"/>
                    <a:pt x="13599" y="7930"/>
                    <a:pt x="13445" y="7978"/>
                  </a:cubicBezTo>
                  <a:lnTo>
                    <a:pt x="12714" y="7249"/>
                  </a:lnTo>
                  <a:lnTo>
                    <a:pt x="12714" y="6601"/>
                  </a:lnTo>
                  <a:lnTo>
                    <a:pt x="14354" y="6601"/>
                  </a:lnTo>
                  <a:cubicBezTo>
                    <a:pt x="14500" y="6601"/>
                    <a:pt x="14616" y="6484"/>
                    <a:pt x="14616" y="6339"/>
                  </a:cubicBezTo>
                  <a:cubicBezTo>
                    <a:pt x="14616" y="6194"/>
                    <a:pt x="14500" y="6076"/>
                    <a:pt x="14354" y="6076"/>
                  </a:cubicBezTo>
                  <a:lnTo>
                    <a:pt x="4053" y="6076"/>
                  </a:lnTo>
                  <a:cubicBezTo>
                    <a:pt x="2109" y="6076"/>
                    <a:pt x="525" y="4493"/>
                    <a:pt x="525" y="2547"/>
                  </a:cubicBezTo>
                  <a:cubicBezTo>
                    <a:pt x="525" y="1773"/>
                    <a:pt x="772" y="1038"/>
                    <a:pt x="1238" y="421"/>
                  </a:cubicBezTo>
                  <a:cubicBezTo>
                    <a:pt x="1325" y="306"/>
                    <a:pt x="1303" y="141"/>
                    <a:pt x="1187" y="54"/>
                  </a:cubicBezTo>
                  <a:cubicBezTo>
                    <a:pt x="1140" y="18"/>
                    <a:pt x="1084" y="1"/>
                    <a:pt x="1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3"/>
            <p:cNvSpPr/>
            <p:nvPr/>
          </p:nvSpPr>
          <p:spPr>
            <a:xfrm>
              <a:off x="5796072" y="1618080"/>
              <a:ext cx="299235" cy="221451"/>
            </a:xfrm>
            <a:custGeom>
              <a:avLst/>
              <a:gdLst/>
              <a:ahLst/>
              <a:cxnLst/>
              <a:rect l="l" t="t" r="r" b="b"/>
              <a:pathLst>
                <a:path w="16446" h="12171" extrusionOk="0">
                  <a:moveTo>
                    <a:pt x="7796" y="0"/>
                  </a:moveTo>
                  <a:cubicBezTo>
                    <a:pt x="5480" y="0"/>
                    <a:pt x="3582" y="1825"/>
                    <a:pt x="3465" y="4114"/>
                  </a:cubicBezTo>
                  <a:lnTo>
                    <a:pt x="2582" y="4114"/>
                  </a:lnTo>
                  <a:cubicBezTo>
                    <a:pt x="1694" y="4114"/>
                    <a:pt x="848" y="4396"/>
                    <a:pt x="139" y="4932"/>
                  </a:cubicBezTo>
                  <a:cubicBezTo>
                    <a:pt x="25" y="5020"/>
                    <a:pt x="1" y="5185"/>
                    <a:pt x="88" y="5300"/>
                  </a:cubicBezTo>
                  <a:cubicBezTo>
                    <a:pt x="140" y="5368"/>
                    <a:pt x="219" y="5404"/>
                    <a:pt x="298" y="5404"/>
                  </a:cubicBezTo>
                  <a:cubicBezTo>
                    <a:pt x="353" y="5404"/>
                    <a:pt x="409" y="5387"/>
                    <a:pt x="456" y="5351"/>
                  </a:cubicBezTo>
                  <a:cubicBezTo>
                    <a:pt x="1071" y="4885"/>
                    <a:pt x="1808" y="4639"/>
                    <a:pt x="2582" y="4639"/>
                  </a:cubicBezTo>
                  <a:lnTo>
                    <a:pt x="3720" y="4639"/>
                  </a:lnTo>
                  <a:cubicBezTo>
                    <a:pt x="3865" y="4639"/>
                    <a:pt x="3984" y="4521"/>
                    <a:pt x="3984" y="4376"/>
                  </a:cubicBezTo>
                  <a:lnTo>
                    <a:pt x="3984" y="4338"/>
                  </a:lnTo>
                  <a:cubicBezTo>
                    <a:pt x="3984" y="2236"/>
                    <a:pt x="5694" y="525"/>
                    <a:pt x="7796" y="525"/>
                  </a:cubicBezTo>
                  <a:cubicBezTo>
                    <a:pt x="8814" y="525"/>
                    <a:pt x="9772" y="922"/>
                    <a:pt x="10493" y="1642"/>
                  </a:cubicBezTo>
                  <a:cubicBezTo>
                    <a:pt x="11214" y="2363"/>
                    <a:pt x="11609" y="3320"/>
                    <a:pt x="11609" y="4338"/>
                  </a:cubicBezTo>
                  <a:lnTo>
                    <a:pt x="11609" y="6405"/>
                  </a:lnTo>
                  <a:cubicBezTo>
                    <a:pt x="11609" y="6550"/>
                    <a:pt x="11726" y="6667"/>
                    <a:pt x="11873" y="6667"/>
                  </a:cubicBezTo>
                  <a:lnTo>
                    <a:pt x="13406" y="6667"/>
                  </a:lnTo>
                  <a:cubicBezTo>
                    <a:pt x="14795" y="6667"/>
                    <a:pt x="15921" y="7796"/>
                    <a:pt x="15921" y="9182"/>
                  </a:cubicBezTo>
                  <a:cubicBezTo>
                    <a:pt x="15921" y="9853"/>
                    <a:pt x="15660" y="10484"/>
                    <a:pt x="15185" y="10959"/>
                  </a:cubicBezTo>
                  <a:cubicBezTo>
                    <a:pt x="14826" y="11318"/>
                    <a:pt x="14374" y="11556"/>
                    <a:pt x="13882" y="11650"/>
                  </a:cubicBezTo>
                  <a:cubicBezTo>
                    <a:pt x="13739" y="11678"/>
                    <a:pt x="13644" y="11815"/>
                    <a:pt x="13672" y="11958"/>
                  </a:cubicBezTo>
                  <a:cubicBezTo>
                    <a:pt x="13696" y="12083"/>
                    <a:pt x="13807" y="12170"/>
                    <a:pt x="13929" y="12170"/>
                  </a:cubicBezTo>
                  <a:cubicBezTo>
                    <a:pt x="13946" y="12170"/>
                    <a:pt x="13963" y="12169"/>
                    <a:pt x="13979" y="12166"/>
                  </a:cubicBezTo>
                  <a:cubicBezTo>
                    <a:pt x="14576" y="12052"/>
                    <a:pt x="15123" y="11763"/>
                    <a:pt x="15556" y="11330"/>
                  </a:cubicBezTo>
                  <a:cubicBezTo>
                    <a:pt x="16131" y="10757"/>
                    <a:pt x="16446" y="9993"/>
                    <a:pt x="16446" y="9182"/>
                  </a:cubicBezTo>
                  <a:cubicBezTo>
                    <a:pt x="16446" y="7506"/>
                    <a:pt x="15084" y="6142"/>
                    <a:pt x="13409" y="6142"/>
                  </a:cubicBezTo>
                  <a:lnTo>
                    <a:pt x="12134" y="6142"/>
                  </a:lnTo>
                  <a:lnTo>
                    <a:pt x="12134" y="4338"/>
                  </a:lnTo>
                  <a:cubicBezTo>
                    <a:pt x="12134" y="3180"/>
                    <a:pt x="11683" y="2091"/>
                    <a:pt x="10863" y="1270"/>
                  </a:cubicBezTo>
                  <a:cubicBezTo>
                    <a:pt x="10045" y="452"/>
                    <a:pt x="8955" y="0"/>
                    <a:pt x="7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 name="Google Shape;1259;p63"/>
          <p:cNvSpPr/>
          <p:nvPr/>
        </p:nvSpPr>
        <p:spPr>
          <a:xfrm>
            <a:off x="4409015" y="2856091"/>
            <a:ext cx="326000" cy="324672"/>
          </a:xfrm>
          <a:custGeom>
            <a:avLst/>
            <a:gdLst/>
            <a:ahLst/>
            <a:cxnLst/>
            <a:rect l="l" t="t" r="r" b="b"/>
            <a:pathLst>
              <a:path w="17917" h="17844" extrusionOk="0">
                <a:moveTo>
                  <a:pt x="15443" y="1260"/>
                </a:moveTo>
                <a:lnTo>
                  <a:pt x="15443" y="4644"/>
                </a:lnTo>
                <a:lnTo>
                  <a:pt x="12638" y="2508"/>
                </a:lnTo>
                <a:lnTo>
                  <a:pt x="12638" y="1260"/>
                </a:lnTo>
                <a:close/>
                <a:moveTo>
                  <a:pt x="10606" y="6449"/>
                </a:moveTo>
                <a:cubicBezTo>
                  <a:pt x="11242" y="6449"/>
                  <a:pt x="11760" y="6967"/>
                  <a:pt x="11760" y="7603"/>
                </a:cubicBezTo>
                <a:cubicBezTo>
                  <a:pt x="11760" y="8239"/>
                  <a:pt x="11242" y="8756"/>
                  <a:pt x="10606" y="8756"/>
                </a:cubicBezTo>
                <a:cubicBezTo>
                  <a:pt x="9970" y="8756"/>
                  <a:pt x="9452" y="8239"/>
                  <a:pt x="9452" y="7603"/>
                </a:cubicBezTo>
                <a:cubicBezTo>
                  <a:pt x="9452" y="6967"/>
                  <a:pt x="9970" y="6449"/>
                  <a:pt x="10606" y="6449"/>
                </a:cubicBezTo>
                <a:close/>
                <a:moveTo>
                  <a:pt x="4653" y="7995"/>
                </a:moveTo>
                <a:cubicBezTo>
                  <a:pt x="5290" y="7995"/>
                  <a:pt x="5807" y="8513"/>
                  <a:pt x="5807" y="9148"/>
                </a:cubicBezTo>
                <a:cubicBezTo>
                  <a:pt x="5807" y="9785"/>
                  <a:pt x="5290" y="10301"/>
                  <a:pt x="4653" y="10301"/>
                </a:cubicBezTo>
                <a:cubicBezTo>
                  <a:pt x="4018" y="10301"/>
                  <a:pt x="3500" y="9785"/>
                  <a:pt x="3500" y="9148"/>
                </a:cubicBezTo>
                <a:cubicBezTo>
                  <a:pt x="3500" y="8513"/>
                  <a:pt x="4018" y="7995"/>
                  <a:pt x="4653" y="7995"/>
                </a:cubicBezTo>
                <a:close/>
                <a:moveTo>
                  <a:pt x="13311" y="9612"/>
                </a:moveTo>
                <a:cubicBezTo>
                  <a:pt x="13947" y="9612"/>
                  <a:pt x="14464" y="10130"/>
                  <a:pt x="14464" y="10766"/>
                </a:cubicBezTo>
                <a:cubicBezTo>
                  <a:pt x="14464" y="11402"/>
                  <a:pt x="13947" y="11919"/>
                  <a:pt x="13311" y="11919"/>
                </a:cubicBezTo>
                <a:cubicBezTo>
                  <a:pt x="12674" y="11919"/>
                  <a:pt x="12157" y="11402"/>
                  <a:pt x="12157" y="10766"/>
                </a:cubicBezTo>
                <a:cubicBezTo>
                  <a:pt x="12157" y="10130"/>
                  <a:pt x="12674" y="9612"/>
                  <a:pt x="13311" y="9612"/>
                </a:cubicBezTo>
                <a:close/>
                <a:moveTo>
                  <a:pt x="9249" y="8589"/>
                </a:moveTo>
                <a:cubicBezTo>
                  <a:pt x="9352" y="8731"/>
                  <a:pt x="9478" y="8857"/>
                  <a:pt x="9621" y="8960"/>
                </a:cubicBezTo>
                <a:lnTo>
                  <a:pt x="9192" y="9389"/>
                </a:lnTo>
                <a:cubicBezTo>
                  <a:pt x="9142" y="9438"/>
                  <a:pt x="9115" y="9504"/>
                  <a:pt x="9115" y="9574"/>
                </a:cubicBezTo>
                <a:lnTo>
                  <a:pt x="9115" y="14875"/>
                </a:lnTo>
                <a:cubicBezTo>
                  <a:pt x="9064" y="14871"/>
                  <a:pt x="9011" y="14867"/>
                  <a:pt x="8959" y="14867"/>
                </a:cubicBezTo>
                <a:cubicBezTo>
                  <a:pt x="8831" y="14867"/>
                  <a:pt x="8707" y="14883"/>
                  <a:pt x="8590" y="14912"/>
                </a:cubicBezTo>
                <a:lnTo>
                  <a:pt x="8590" y="9357"/>
                </a:lnTo>
                <a:cubicBezTo>
                  <a:pt x="8590" y="9288"/>
                  <a:pt x="8618" y="9220"/>
                  <a:pt x="8667" y="9172"/>
                </a:cubicBezTo>
                <a:lnTo>
                  <a:pt x="9249" y="8589"/>
                </a:lnTo>
                <a:close/>
                <a:moveTo>
                  <a:pt x="6011" y="10134"/>
                </a:moveTo>
                <a:lnTo>
                  <a:pt x="7035" y="11158"/>
                </a:lnTo>
                <a:cubicBezTo>
                  <a:pt x="7084" y="11206"/>
                  <a:pt x="7111" y="11274"/>
                  <a:pt x="7111" y="11343"/>
                </a:cubicBezTo>
                <a:lnTo>
                  <a:pt x="7111" y="15009"/>
                </a:lnTo>
                <a:cubicBezTo>
                  <a:pt x="6949" y="14933"/>
                  <a:pt x="6772" y="14885"/>
                  <a:pt x="6586" y="14872"/>
                </a:cubicBezTo>
                <a:lnTo>
                  <a:pt x="6586" y="11560"/>
                </a:lnTo>
                <a:cubicBezTo>
                  <a:pt x="6586" y="11491"/>
                  <a:pt x="6558" y="11425"/>
                  <a:pt x="6510" y="11375"/>
                </a:cubicBezTo>
                <a:lnTo>
                  <a:pt x="5640" y="10506"/>
                </a:lnTo>
                <a:cubicBezTo>
                  <a:pt x="5782" y="10402"/>
                  <a:pt x="5908" y="10276"/>
                  <a:pt x="6011" y="10134"/>
                </a:cubicBezTo>
                <a:close/>
                <a:moveTo>
                  <a:pt x="11953" y="11752"/>
                </a:moveTo>
                <a:cubicBezTo>
                  <a:pt x="12057" y="11894"/>
                  <a:pt x="12183" y="12019"/>
                  <a:pt x="12324" y="12123"/>
                </a:cubicBezTo>
                <a:lnTo>
                  <a:pt x="11120" y="13327"/>
                </a:lnTo>
                <a:cubicBezTo>
                  <a:pt x="11071" y="13377"/>
                  <a:pt x="11044" y="13443"/>
                  <a:pt x="11044" y="13513"/>
                </a:cubicBezTo>
                <a:lnTo>
                  <a:pt x="11044" y="14922"/>
                </a:lnTo>
                <a:cubicBezTo>
                  <a:pt x="10850" y="14974"/>
                  <a:pt x="10672" y="15066"/>
                  <a:pt x="10519" y="15186"/>
                </a:cubicBezTo>
                <a:lnTo>
                  <a:pt x="10519" y="13296"/>
                </a:lnTo>
                <a:cubicBezTo>
                  <a:pt x="10519" y="13227"/>
                  <a:pt x="10547" y="13159"/>
                  <a:pt x="10596" y="13109"/>
                </a:cubicBezTo>
                <a:lnTo>
                  <a:pt x="11953" y="11752"/>
                </a:lnTo>
                <a:close/>
                <a:moveTo>
                  <a:pt x="8958" y="525"/>
                </a:moveTo>
                <a:cubicBezTo>
                  <a:pt x="9089" y="525"/>
                  <a:pt x="9220" y="566"/>
                  <a:pt x="9330" y="649"/>
                </a:cubicBezTo>
                <a:lnTo>
                  <a:pt x="17032" y="6515"/>
                </a:lnTo>
                <a:cubicBezTo>
                  <a:pt x="17101" y="6567"/>
                  <a:pt x="17145" y="6643"/>
                  <a:pt x="17157" y="6728"/>
                </a:cubicBezTo>
                <a:cubicBezTo>
                  <a:pt x="17169" y="6814"/>
                  <a:pt x="17146" y="6899"/>
                  <a:pt x="17094" y="6968"/>
                </a:cubicBezTo>
                <a:lnTo>
                  <a:pt x="16745" y="7427"/>
                </a:lnTo>
                <a:cubicBezTo>
                  <a:pt x="16681" y="7511"/>
                  <a:pt x="16585" y="7555"/>
                  <a:pt x="16487" y="7555"/>
                </a:cubicBezTo>
                <a:cubicBezTo>
                  <a:pt x="16418" y="7555"/>
                  <a:pt x="16349" y="7533"/>
                  <a:pt x="16290" y="7489"/>
                </a:cubicBezTo>
                <a:lnTo>
                  <a:pt x="12949" y="4944"/>
                </a:lnTo>
                <a:cubicBezTo>
                  <a:pt x="12901" y="4908"/>
                  <a:pt x="12846" y="4891"/>
                  <a:pt x="12791" y="4891"/>
                </a:cubicBezTo>
                <a:cubicBezTo>
                  <a:pt x="12712" y="4891"/>
                  <a:pt x="12634" y="4926"/>
                  <a:pt x="12582" y="4994"/>
                </a:cubicBezTo>
                <a:cubicBezTo>
                  <a:pt x="12494" y="5110"/>
                  <a:pt x="12516" y="5275"/>
                  <a:pt x="12632" y="5363"/>
                </a:cubicBezTo>
                <a:lnTo>
                  <a:pt x="15317" y="7407"/>
                </a:lnTo>
                <a:lnTo>
                  <a:pt x="15317" y="15345"/>
                </a:lnTo>
                <a:cubicBezTo>
                  <a:pt x="15264" y="15401"/>
                  <a:pt x="15215" y="15461"/>
                  <a:pt x="15171" y="15525"/>
                </a:cubicBezTo>
                <a:cubicBezTo>
                  <a:pt x="14900" y="15128"/>
                  <a:pt x="14443" y="14867"/>
                  <a:pt x="13928" y="14867"/>
                </a:cubicBezTo>
                <a:cubicBezTo>
                  <a:pt x="13412" y="14867"/>
                  <a:pt x="12957" y="15127"/>
                  <a:pt x="12685" y="15523"/>
                </a:cubicBezTo>
                <a:cubicBezTo>
                  <a:pt x="12436" y="15159"/>
                  <a:pt x="12032" y="14911"/>
                  <a:pt x="11569" y="14873"/>
                </a:cubicBezTo>
                <a:lnTo>
                  <a:pt x="11569" y="13621"/>
                </a:lnTo>
                <a:lnTo>
                  <a:pt x="12819" y="12370"/>
                </a:lnTo>
                <a:cubicBezTo>
                  <a:pt x="12975" y="12418"/>
                  <a:pt x="13140" y="12444"/>
                  <a:pt x="13311" y="12444"/>
                </a:cubicBezTo>
                <a:cubicBezTo>
                  <a:pt x="14236" y="12444"/>
                  <a:pt x="14989" y="11691"/>
                  <a:pt x="14989" y="10766"/>
                </a:cubicBezTo>
                <a:cubicBezTo>
                  <a:pt x="14989" y="9840"/>
                  <a:pt x="14236" y="9087"/>
                  <a:pt x="13311" y="9087"/>
                </a:cubicBezTo>
                <a:cubicBezTo>
                  <a:pt x="12385" y="9087"/>
                  <a:pt x="11632" y="9840"/>
                  <a:pt x="11632" y="10766"/>
                </a:cubicBezTo>
                <a:cubicBezTo>
                  <a:pt x="11632" y="10937"/>
                  <a:pt x="11658" y="11102"/>
                  <a:pt x="11705" y="11257"/>
                </a:cubicBezTo>
                <a:lnTo>
                  <a:pt x="10224" y="12739"/>
                </a:lnTo>
                <a:cubicBezTo>
                  <a:pt x="10078" y="12885"/>
                  <a:pt x="9994" y="13088"/>
                  <a:pt x="9994" y="13296"/>
                </a:cubicBezTo>
                <a:lnTo>
                  <a:pt x="9994" y="15282"/>
                </a:lnTo>
                <a:cubicBezTo>
                  <a:pt x="9889" y="15182"/>
                  <a:pt x="9769" y="15098"/>
                  <a:pt x="9640" y="15031"/>
                </a:cubicBezTo>
                <a:lnTo>
                  <a:pt x="9640" y="9682"/>
                </a:lnTo>
                <a:lnTo>
                  <a:pt x="10115" y="9207"/>
                </a:lnTo>
                <a:cubicBezTo>
                  <a:pt x="10270" y="9256"/>
                  <a:pt x="10435" y="9281"/>
                  <a:pt x="10606" y="9281"/>
                </a:cubicBezTo>
                <a:cubicBezTo>
                  <a:pt x="11532" y="9281"/>
                  <a:pt x="12285" y="8528"/>
                  <a:pt x="12285" y="7603"/>
                </a:cubicBezTo>
                <a:cubicBezTo>
                  <a:pt x="12285" y="6677"/>
                  <a:pt x="11532" y="5924"/>
                  <a:pt x="10606" y="5924"/>
                </a:cubicBezTo>
                <a:cubicBezTo>
                  <a:pt x="9680" y="5924"/>
                  <a:pt x="8928" y="6677"/>
                  <a:pt x="8928" y="7603"/>
                </a:cubicBezTo>
                <a:cubicBezTo>
                  <a:pt x="8928" y="7774"/>
                  <a:pt x="8953" y="7939"/>
                  <a:pt x="9002" y="8094"/>
                </a:cubicBezTo>
                <a:lnTo>
                  <a:pt x="8296" y="8800"/>
                </a:lnTo>
                <a:cubicBezTo>
                  <a:pt x="8149" y="8946"/>
                  <a:pt x="8065" y="9149"/>
                  <a:pt x="8065" y="9357"/>
                </a:cubicBezTo>
                <a:lnTo>
                  <a:pt x="8065" y="15163"/>
                </a:lnTo>
                <a:cubicBezTo>
                  <a:pt x="7929" y="15263"/>
                  <a:pt x="7812" y="15384"/>
                  <a:pt x="7717" y="15523"/>
                </a:cubicBezTo>
                <a:cubicBezTo>
                  <a:pt x="7692" y="15487"/>
                  <a:pt x="7664" y="15452"/>
                  <a:pt x="7636" y="15418"/>
                </a:cubicBezTo>
                <a:lnTo>
                  <a:pt x="7636" y="11343"/>
                </a:lnTo>
                <a:cubicBezTo>
                  <a:pt x="7636" y="11136"/>
                  <a:pt x="7553" y="10933"/>
                  <a:pt x="7405" y="10787"/>
                </a:cubicBezTo>
                <a:lnTo>
                  <a:pt x="6258" y="9640"/>
                </a:lnTo>
                <a:cubicBezTo>
                  <a:pt x="6307" y="9484"/>
                  <a:pt x="6332" y="9319"/>
                  <a:pt x="6332" y="9148"/>
                </a:cubicBezTo>
                <a:cubicBezTo>
                  <a:pt x="6332" y="8223"/>
                  <a:pt x="5580" y="7470"/>
                  <a:pt x="4653" y="7470"/>
                </a:cubicBezTo>
                <a:cubicBezTo>
                  <a:pt x="3728" y="7470"/>
                  <a:pt x="2975" y="8223"/>
                  <a:pt x="2975" y="9148"/>
                </a:cubicBezTo>
                <a:cubicBezTo>
                  <a:pt x="2975" y="10073"/>
                  <a:pt x="3728" y="10826"/>
                  <a:pt x="4653" y="10826"/>
                </a:cubicBezTo>
                <a:cubicBezTo>
                  <a:pt x="4824" y="10826"/>
                  <a:pt x="4989" y="10801"/>
                  <a:pt x="5145" y="10753"/>
                </a:cubicBezTo>
                <a:lnTo>
                  <a:pt x="6062" y="11670"/>
                </a:lnTo>
                <a:lnTo>
                  <a:pt x="6062" y="14925"/>
                </a:lnTo>
                <a:cubicBezTo>
                  <a:pt x="5720" y="15023"/>
                  <a:pt x="5428" y="15238"/>
                  <a:pt x="5232" y="15523"/>
                </a:cubicBezTo>
                <a:cubicBezTo>
                  <a:pt x="5080" y="15300"/>
                  <a:pt x="4867" y="15117"/>
                  <a:pt x="4612" y="15001"/>
                </a:cubicBezTo>
                <a:cubicBezTo>
                  <a:pt x="4576" y="14985"/>
                  <a:pt x="4539" y="14977"/>
                  <a:pt x="4503" y="14977"/>
                </a:cubicBezTo>
                <a:cubicBezTo>
                  <a:pt x="4403" y="14977"/>
                  <a:pt x="4308" y="15034"/>
                  <a:pt x="4264" y="15131"/>
                </a:cubicBezTo>
                <a:cubicBezTo>
                  <a:pt x="4204" y="15264"/>
                  <a:pt x="4262" y="15420"/>
                  <a:pt x="4394" y="15479"/>
                </a:cubicBezTo>
                <a:cubicBezTo>
                  <a:pt x="4744" y="15638"/>
                  <a:pt x="4969" y="15987"/>
                  <a:pt x="4969" y="16372"/>
                </a:cubicBezTo>
                <a:cubicBezTo>
                  <a:pt x="4969" y="16517"/>
                  <a:pt x="5087" y="16635"/>
                  <a:pt x="5232" y="16635"/>
                </a:cubicBezTo>
                <a:cubicBezTo>
                  <a:pt x="5377" y="16635"/>
                  <a:pt x="5494" y="16517"/>
                  <a:pt x="5494" y="16372"/>
                </a:cubicBezTo>
                <a:cubicBezTo>
                  <a:pt x="5494" y="15832"/>
                  <a:pt x="5934" y="15392"/>
                  <a:pt x="6474" y="15392"/>
                </a:cubicBezTo>
                <a:cubicBezTo>
                  <a:pt x="7015" y="15392"/>
                  <a:pt x="7454" y="15832"/>
                  <a:pt x="7454" y="16372"/>
                </a:cubicBezTo>
                <a:cubicBezTo>
                  <a:pt x="7454" y="16517"/>
                  <a:pt x="7572" y="16635"/>
                  <a:pt x="7717" y="16635"/>
                </a:cubicBezTo>
                <a:cubicBezTo>
                  <a:pt x="7862" y="16635"/>
                  <a:pt x="7979" y="16517"/>
                  <a:pt x="7979" y="16372"/>
                </a:cubicBezTo>
                <a:cubicBezTo>
                  <a:pt x="7979" y="15832"/>
                  <a:pt x="8419" y="15392"/>
                  <a:pt x="8959" y="15392"/>
                </a:cubicBezTo>
                <a:cubicBezTo>
                  <a:pt x="9498" y="15392"/>
                  <a:pt x="9938" y="15832"/>
                  <a:pt x="9938" y="16372"/>
                </a:cubicBezTo>
                <a:cubicBezTo>
                  <a:pt x="9938" y="16517"/>
                  <a:pt x="10055" y="16635"/>
                  <a:pt x="10200" y="16635"/>
                </a:cubicBezTo>
                <a:cubicBezTo>
                  <a:pt x="10345" y="16635"/>
                  <a:pt x="10463" y="16517"/>
                  <a:pt x="10463" y="16372"/>
                </a:cubicBezTo>
                <a:cubicBezTo>
                  <a:pt x="10463" y="15832"/>
                  <a:pt x="10902" y="15392"/>
                  <a:pt x="11443" y="15392"/>
                </a:cubicBezTo>
                <a:cubicBezTo>
                  <a:pt x="11983" y="15392"/>
                  <a:pt x="12423" y="15832"/>
                  <a:pt x="12423" y="16372"/>
                </a:cubicBezTo>
                <a:cubicBezTo>
                  <a:pt x="12423" y="16517"/>
                  <a:pt x="12540" y="16635"/>
                  <a:pt x="12685" y="16635"/>
                </a:cubicBezTo>
                <a:cubicBezTo>
                  <a:pt x="12830" y="16635"/>
                  <a:pt x="12948" y="16517"/>
                  <a:pt x="12948" y="16372"/>
                </a:cubicBezTo>
                <a:cubicBezTo>
                  <a:pt x="12948" y="15832"/>
                  <a:pt x="13387" y="15392"/>
                  <a:pt x="13928" y="15392"/>
                </a:cubicBezTo>
                <a:cubicBezTo>
                  <a:pt x="14468" y="15392"/>
                  <a:pt x="14908" y="15832"/>
                  <a:pt x="14908" y="16372"/>
                </a:cubicBezTo>
                <a:cubicBezTo>
                  <a:pt x="14908" y="16517"/>
                  <a:pt x="15025" y="16635"/>
                  <a:pt x="15170" y="16635"/>
                </a:cubicBezTo>
                <a:cubicBezTo>
                  <a:pt x="15315" y="16635"/>
                  <a:pt x="15433" y="16517"/>
                  <a:pt x="15433" y="16372"/>
                </a:cubicBezTo>
                <a:cubicBezTo>
                  <a:pt x="15433" y="15841"/>
                  <a:pt x="15862" y="15402"/>
                  <a:pt x="16393" y="15392"/>
                </a:cubicBezTo>
                <a:cubicBezTo>
                  <a:pt x="16399" y="15392"/>
                  <a:pt x="16405" y="15392"/>
                  <a:pt x="16411" y="15392"/>
                </a:cubicBezTo>
                <a:cubicBezTo>
                  <a:pt x="16664" y="15392"/>
                  <a:pt x="16901" y="15490"/>
                  <a:pt x="17087" y="15673"/>
                </a:cubicBezTo>
                <a:cubicBezTo>
                  <a:pt x="17281" y="15863"/>
                  <a:pt x="17392" y="16126"/>
                  <a:pt x="17392" y="16396"/>
                </a:cubicBezTo>
                <a:lnTo>
                  <a:pt x="17392" y="16932"/>
                </a:lnTo>
                <a:cubicBezTo>
                  <a:pt x="17392" y="17145"/>
                  <a:pt x="17218" y="17319"/>
                  <a:pt x="17004" y="17319"/>
                </a:cubicBezTo>
                <a:lnTo>
                  <a:pt x="913" y="17319"/>
                </a:lnTo>
                <a:cubicBezTo>
                  <a:pt x="699" y="17319"/>
                  <a:pt x="526" y="17145"/>
                  <a:pt x="526" y="16932"/>
                </a:cubicBezTo>
                <a:lnTo>
                  <a:pt x="526" y="16396"/>
                </a:lnTo>
                <a:cubicBezTo>
                  <a:pt x="526" y="16126"/>
                  <a:pt x="636" y="15863"/>
                  <a:pt x="831" y="15673"/>
                </a:cubicBezTo>
                <a:cubicBezTo>
                  <a:pt x="1015" y="15490"/>
                  <a:pt x="1254" y="15392"/>
                  <a:pt x="1507" y="15392"/>
                </a:cubicBezTo>
                <a:cubicBezTo>
                  <a:pt x="1513" y="15392"/>
                  <a:pt x="1519" y="15392"/>
                  <a:pt x="1525" y="15392"/>
                </a:cubicBezTo>
                <a:cubicBezTo>
                  <a:pt x="2054" y="15402"/>
                  <a:pt x="2484" y="15841"/>
                  <a:pt x="2484" y="16372"/>
                </a:cubicBezTo>
                <a:cubicBezTo>
                  <a:pt x="2484" y="16517"/>
                  <a:pt x="2602" y="16635"/>
                  <a:pt x="2747" y="16635"/>
                </a:cubicBezTo>
                <a:cubicBezTo>
                  <a:pt x="2892" y="16635"/>
                  <a:pt x="3009" y="16517"/>
                  <a:pt x="3009" y="16372"/>
                </a:cubicBezTo>
                <a:cubicBezTo>
                  <a:pt x="3009" y="15987"/>
                  <a:pt x="3235" y="15638"/>
                  <a:pt x="3584" y="15479"/>
                </a:cubicBezTo>
                <a:cubicBezTo>
                  <a:pt x="3716" y="15420"/>
                  <a:pt x="3774" y="15264"/>
                  <a:pt x="3715" y="15131"/>
                </a:cubicBezTo>
                <a:cubicBezTo>
                  <a:pt x="3671" y="15034"/>
                  <a:pt x="3577" y="14977"/>
                  <a:pt x="3477" y="14977"/>
                </a:cubicBezTo>
                <a:cubicBezTo>
                  <a:pt x="3441" y="14977"/>
                  <a:pt x="3404" y="14985"/>
                  <a:pt x="3368" y="15001"/>
                </a:cubicBezTo>
                <a:cubicBezTo>
                  <a:pt x="3112" y="15117"/>
                  <a:pt x="2899" y="15301"/>
                  <a:pt x="2746" y="15525"/>
                </a:cubicBezTo>
                <a:cubicBezTo>
                  <a:pt x="2702" y="15461"/>
                  <a:pt x="2653" y="15401"/>
                  <a:pt x="2600" y="15345"/>
                </a:cubicBezTo>
                <a:lnTo>
                  <a:pt x="2600" y="7407"/>
                </a:lnTo>
                <a:lnTo>
                  <a:pt x="8959" y="2566"/>
                </a:lnTo>
                <a:lnTo>
                  <a:pt x="11797" y="4727"/>
                </a:lnTo>
                <a:cubicBezTo>
                  <a:pt x="11844" y="4763"/>
                  <a:pt x="11900" y="4780"/>
                  <a:pt x="11955" y="4780"/>
                </a:cubicBezTo>
                <a:cubicBezTo>
                  <a:pt x="12034" y="4780"/>
                  <a:pt x="12112" y="4745"/>
                  <a:pt x="12164" y="4677"/>
                </a:cubicBezTo>
                <a:cubicBezTo>
                  <a:pt x="12252" y="4561"/>
                  <a:pt x="12229" y="4397"/>
                  <a:pt x="12114" y="4309"/>
                </a:cubicBezTo>
                <a:lnTo>
                  <a:pt x="9117" y="2027"/>
                </a:lnTo>
                <a:cubicBezTo>
                  <a:pt x="9070" y="1992"/>
                  <a:pt x="9014" y="1974"/>
                  <a:pt x="8958" y="1974"/>
                </a:cubicBezTo>
                <a:cubicBezTo>
                  <a:pt x="8903" y="1974"/>
                  <a:pt x="8847" y="1992"/>
                  <a:pt x="8800" y="2027"/>
                </a:cubicBezTo>
                <a:lnTo>
                  <a:pt x="1627" y="7489"/>
                </a:lnTo>
                <a:cubicBezTo>
                  <a:pt x="1568" y="7533"/>
                  <a:pt x="1499" y="7555"/>
                  <a:pt x="1430" y="7555"/>
                </a:cubicBezTo>
                <a:cubicBezTo>
                  <a:pt x="1332" y="7555"/>
                  <a:pt x="1235" y="7511"/>
                  <a:pt x="1172" y="7427"/>
                </a:cubicBezTo>
                <a:lnTo>
                  <a:pt x="823" y="6968"/>
                </a:lnTo>
                <a:cubicBezTo>
                  <a:pt x="770" y="6899"/>
                  <a:pt x="748" y="6814"/>
                  <a:pt x="760" y="6728"/>
                </a:cubicBezTo>
                <a:cubicBezTo>
                  <a:pt x="772" y="6643"/>
                  <a:pt x="816" y="6567"/>
                  <a:pt x="884" y="6513"/>
                </a:cubicBezTo>
                <a:lnTo>
                  <a:pt x="8587" y="649"/>
                </a:lnTo>
                <a:cubicBezTo>
                  <a:pt x="8697" y="566"/>
                  <a:pt x="8827" y="525"/>
                  <a:pt x="8958" y="525"/>
                </a:cubicBezTo>
                <a:close/>
                <a:moveTo>
                  <a:pt x="8959" y="1"/>
                </a:moveTo>
                <a:cubicBezTo>
                  <a:pt x="8716" y="1"/>
                  <a:pt x="8473" y="78"/>
                  <a:pt x="8270" y="232"/>
                </a:cubicBezTo>
                <a:lnTo>
                  <a:pt x="567" y="6097"/>
                </a:lnTo>
                <a:cubicBezTo>
                  <a:pt x="386" y="6233"/>
                  <a:pt x="270" y="6433"/>
                  <a:pt x="239" y="6658"/>
                </a:cubicBezTo>
                <a:cubicBezTo>
                  <a:pt x="209" y="6883"/>
                  <a:pt x="268" y="7106"/>
                  <a:pt x="406" y="7287"/>
                </a:cubicBezTo>
                <a:lnTo>
                  <a:pt x="754" y="7744"/>
                </a:lnTo>
                <a:cubicBezTo>
                  <a:pt x="921" y="7964"/>
                  <a:pt x="1174" y="8079"/>
                  <a:pt x="1431" y="8079"/>
                </a:cubicBezTo>
                <a:cubicBezTo>
                  <a:pt x="1610" y="8079"/>
                  <a:pt x="1791" y="8023"/>
                  <a:pt x="1944" y="7906"/>
                </a:cubicBezTo>
                <a:lnTo>
                  <a:pt x="2075" y="7807"/>
                </a:lnTo>
                <a:lnTo>
                  <a:pt x="2075" y="14980"/>
                </a:lnTo>
                <a:cubicBezTo>
                  <a:pt x="1907" y="14911"/>
                  <a:pt x="1725" y="14871"/>
                  <a:pt x="1534" y="14867"/>
                </a:cubicBezTo>
                <a:cubicBezTo>
                  <a:pt x="1525" y="14867"/>
                  <a:pt x="1516" y="14867"/>
                  <a:pt x="1507" y="14867"/>
                </a:cubicBezTo>
                <a:cubicBezTo>
                  <a:pt x="1117" y="14867"/>
                  <a:pt x="747" y="15018"/>
                  <a:pt x="463" y="15297"/>
                </a:cubicBezTo>
                <a:cubicBezTo>
                  <a:pt x="169" y="15586"/>
                  <a:pt x="1" y="15986"/>
                  <a:pt x="1" y="16396"/>
                </a:cubicBezTo>
                <a:lnTo>
                  <a:pt x="1" y="16932"/>
                </a:lnTo>
                <a:cubicBezTo>
                  <a:pt x="1" y="17434"/>
                  <a:pt x="409" y="17844"/>
                  <a:pt x="913" y="17844"/>
                </a:cubicBezTo>
                <a:lnTo>
                  <a:pt x="17004" y="17844"/>
                </a:lnTo>
                <a:cubicBezTo>
                  <a:pt x="17508" y="17844"/>
                  <a:pt x="17916" y="17434"/>
                  <a:pt x="17916" y="16932"/>
                </a:cubicBezTo>
                <a:lnTo>
                  <a:pt x="17916" y="16396"/>
                </a:lnTo>
                <a:cubicBezTo>
                  <a:pt x="17916" y="15986"/>
                  <a:pt x="17749" y="15586"/>
                  <a:pt x="17454" y="15297"/>
                </a:cubicBezTo>
                <a:cubicBezTo>
                  <a:pt x="17170" y="15018"/>
                  <a:pt x="16800" y="14867"/>
                  <a:pt x="16410" y="14867"/>
                </a:cubicBezTo>
                <a:cubicBezTo>
                  <a:pt x="16401" y="14867"/>
                  <a:pt x="16392" y="14867"/>
                  <a:pt x="16383" y="14867"/>
                </a:cubicBezTo>
                <a:cubicBezTo>
                  <a:pt x="16193" y="14871"/>
                  <a:pt x="16010" y="14911"/>
                  <a:pt x="15842" y="14980"/>
                </a:cubicBezTo>
                <a:lnTo>
                  <a:pt x="15842" y="7807"/>
                </a:lnTo>
                <a:lnTo>
                  <a:pt x="15973" y="7906"/>
                </a:lnTo>
                <a:cubicBezTo>
                  <a:pt x="16126" y="8022"/>
                  <a:pt x="16307" y="8079"/>
                  <a:pt x="16486" y="8079"/>
                </a:cubicBezTo>
                <a:cubicBezTo>
                  <a:pt x="16743" y="8079"/>
                  <a:pt x="16996" y="7963"/>
                  <a:pt x="17163" y="7744"/>
                </a:cubicBezTo>
                <a:lnTo>
                  <a:pt x="17511" y="7287"/>
                </a:lnTo>
                <a:cubicBezTo>
                  <a:pt x="17649" y="7106"/>
                  <a:pt x="17708" y="6883"/>
                  <a:pt x="17677" y="6658"/>
                </a:cubicBezTo>
                <a:cubicBezTo>
                  <a:pt x="17648" y="6433"/>
                  <a:pt x="17531" y="6233"/>
                  <a:pt x="17351" y="6097"/>
                </a:cubicBezTo>
                <a:lnTo>
                  <a:pt x="15968" y="5044"/>
                </a:lnTo>
                <a:lnTo>
                  <a:pt x="15968" y="997"/>
                </a:lnTo>
                <a:cubicBezTo>
                  <a:pt x="15968" y="852"/>
                  <a:pt x="15851" y="735"/>
                  <a:pt x="15706" y="735"/>
                </a:cubicBezTo>
                <a:lnTo>
                  <a:pt x="12375" y="735"/>
                </a:lnTo>
                <a:cubicBezTo>
                  <a:pt x="12230" y="735"/>
                  <a:pt x="12113" y="852"/>
                  <a:pt x="12113" y="997"/>
                </a:cubicBezTo>
                <a:lnTo>
                  <a:pt x="12113" y="2109"/>
                </a:lnTo>
                <a:lnTo>
                  <a:pt x="9648" y="232"/>
                </a:lnTo>
                <a:cubicBezTo>
                  <a:pt x="9445" y="78"/>
                  <a:pt x="9202" y="1"/>
                  <a:pt x="8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64"/>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TECHNOLOGY</a:t>
            </a:r>
            <a:endParaRPr/>
          </a:p>
        </p:txBody>
      </p:sp>
      <p:sp>
        <p:nvSpPr>
          <p:cNvPr id="1265" name="Google Shape;1265;p64"/>
          <p:cNvSpPr txBox="1"/>
          <p:nvPr/>
        </p:nvSpPr>
        <p:spPr>
          <a:xfrm>
            <a:off x="880225" y="2571738"/>
            <a:ext cx="1691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TYPES</a:t>
            </a:r>
            <a:endParaRPr sz="1800" b="1">
              <a:solidFill>
                <a:schemeClr val="dk1"/>
              </a:solidFill>
              <a:latin typeface="Orbitron"/>
              <a:ea typeface="Orbitron"/>
              <a:cs typeface="Orbitron"/>
              <a:sym typeface="Orbitron"/>
            </a:endParaRPr>
          </a:p>
        </p:txBody>
      </p:sp>
      <p:sp>
        <p:nvSpPr>
          <p:cNvPr id="1266" name="Google Shape;1266;p64"/>
          <p:cNvSpPr txBox="1"/>
          <p:nvPr/>
        </p:nvSpPr>
        <p:spPr>
          <a:xfrm>
            <a:off x="880175" y="3037938"/>
            <a:ext cx="1691100" cy="796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Earth is the beautiful planet where we all live on</a:t>
            </a:r>
            <a:endParaRPr>
              <a:solidFill>
                <a:schemeClr val="dk1"/>
              </a:solidFill>
              <a:latin typeface="Assistant"/>
              <a:ea typeface="Assistant"/>
              <a:cs typeface="Assistant"/>
              <a:sym typeface="Assistant"/>
            </a:endParaRPr>
          </a:p>
        </p:txBody>
      </p:sp>
      <p:sp>
        <p:nvSpPr>
          <p:cNvPr id="1267" name="Google Shape;1267;p64"/>
          <p:cNvSpPr txBox="1"/>
          <p:nvPr/>
        </p:nvSpPr>
        <p:spPr>
          <a:xfrm>
            <a:off x="3648225" y="1514475"/>
            <a:ext cx="1691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EARTH</a:t>
            </a:r>
            <a:endParaRPr sz="1800" b="1">
              <a:solidFill>
                <a:schemeClr val="dk1"/>
              </a:solidFill>
              <a:latin typeface="Orbitron"/>
              <a:ea typeface="Orbitron"/>
              <a:cs typeface="Orbitron"/>
              <a:sym typeface="Orbitron"/>
            </a:endParaRPr>
          </a:p>
        </p:txBody>
      </p:sp>
      <p:sp>
        <p:nvSpPr>
          <p:cNvPr id="1268" name="Google Shape;1268;p64"/>
          <p:cNvSpPr txBox="1"/>
          <p:nvPr/>
        </p:nvSpPr>
        <p:spPr>
          <a:xfrm>
            <a:off x="5942421" y="1480723"/>
            <a:ext cx="2321400" cy="53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Earth is the third planet from the Sun</a:t>
            </a:r>
            <a:endParaRPr>
              <a:solidFill>
                <a:schemeClr val="dk1"/>
              </a:solidFill>
              <a:latin typeface="Assistant"/>
              <a:ea typeface="Assistant"/>
              <a:cs typeface="Assistant"/>
              <a:sym typeface="Assistant"/>
            </a:endParaRPr>
          </a:p>
        </p:txBody>
      </p:sp>
      <p:sp>
        <p:nvSpPr>
          <p:cNvPr id="1269" name="Google Shape;1269;p64"/>
          <p:cNvSpPr txBox="1"/>
          <p:nvPr/>
        </p:nvSpPr>
        <p:spPr>
          <a:xfrm>
            <a:off x="3648225" y="2252000"/>
            <a:ext cx="1691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VENUS</a:t>
            </a:r>
            <a:endParaRPr sz="1800" b="1">
              <a:solidFill>
                <a:schemeClr val="dk1"/>
              </a:solidFill>
              <a:latin typeface="Orbitron"/>
              <a:ea typeface="Orbitron"/>
              <a:cs typeface="Orbitron"/>
              <a:sym typeface="Orbitron"/>
            </a:endParaRPr>
          </a:p>
        </p:txBody>
      </p:sp>
      <p:sp>
        <p:nvSpPr>
          <p:cNvPr id="1270" name="Google Shape;1270;p64"/>
          <p:cNvSpPr txBox="1"/>
          <p:nvPr/>
        </p:nvSpPr>
        <p:spPr>
          <a:xfrm>
            <a:off x="3648225" y="2989525"/>
            <a:ext cx="1691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NEPTUNE</a:t>
            </a:r>
            <a:endParaRPr sz="1800" b="1">
              <a:solidFill>
                <a:schemeClr val="dk1"/>
              </a:solidFill>
              <a:latin typeface="Orbitron"/>
              <a:ea typeface="Orbitron"/>
              <a:cs typeface="Orbitron"/>
              <a:sym typeface="Orbitron"/>
            </a:endParaRPr>
          </a:p>
        </p:txBody>
      </p:sp>
      <p:sp>
        <p:nvSpPr>
          <p:cNvPr id="1271" name="Google Shape;1271;p64"/>
          <p:cNvSpPr txBox="1"/>
          <p:nvPr/>
        </p:nvSpPr>
        <p:spPr>
          <a:xfrm>
            <a:off x="3648225" y="3727050"/>
            <a:ext cx="1691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JUPITER</a:t>
            </a:r>
            <a:endParaRPr sz="1800" b="1">
              <a:solidFill>
                <a:schemeClr val="dk1"/>
              </a:solidFill>
              <a:latin typeface="Orbitron"/>
              <a:ea typeface="Orbitron"/>
              <a:cs typeface="Orbitron"/>
              <a:sym typeface="Orbitron"/>
            </a:endParaRPr>
          </a:p>
        </p:txBody>
      </p:sp>
      <p:sp>
        <p:nvSpPr>
          <p:cNvPr id="1272" name="Google Shape;1272;p64"/>
          <p:cNvSpPr txBox="1"/>
          <p:nvPr/>
        </p:nvSpPr>
        <p:spPr>
          <a:xfrm>
            <a:off x="5942421" y="2218251"/>
            <a:ext cx="2321400" cy="53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Venus has a beautiful name, but also high temperatures </a:t>
            </a:r>
            <a:endParaRPr>
              <a:solidFill>
                <a:schemeClr val="dk1"/>
              </a:solidFill>
              <a:latin typeface="Assistant"/>
              <a:ea typeface="Assistant"/>
              <a:cs typeface="Assistant"/>
              <a:sym typeface="Assistant"/>
            </a:endParaRPr>
          </a:p>
        </p:txBody>
      </p:sp>
      <p:sp>
        <p:nvSpPr>
          <p:cNvPr id="1273" name="Google Shape;1273;p64"/>
          <p:cNvSpPr txBox="1"/>
          <p:nvPr/>
        </p:nvSpPr>
        <p:spPr>
          <a:xfrm>
            <a:off x="5942421" y="2957351"/>
            <a:ext cx="2321400" cy="53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Neptune is very far away from the Sun </a:t>
            </a:r>
            <a:endParaRPr>
              <a:solidFill>
                <a:schemeClr val="dk1"/>
              </a:solidFill>
              <a:latin typeface="Assistant"/>
              <a:ea typeface="Assistant"/>
              <a:cs typeface="Assistant"/>
              <a:sym typeface="Assistant"/>
            </a:endParaRPr>
          </a:p>
        </p:txBody>
      </p:sp>
      <p:sp>
        <p:nvSpPr>
          <p:cNvPr id="1274" name="Google Shape;1274;p64"/>
          <p:cNvSpPr txBox="1"/>
          <p:nvPr/>
        </p:nvSpPr>
        <p:spPr>
          <a:xfrm>
            <a:off x="5942421" y="3696461"/>
            <a:ext cx="2321400" cy="53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Jupiter was named after a (Roman) god</a:t>
            </a:r>
            <a:endParaRPr>
              <a:solidFill>
                <a:schemeClr val="dk1"/>
              </a:solidFill>
              <a:latin typeface="Assistant"/>
              <a:ea typeface="Assistant"/>
              <a:cs typeface="Assistant"/>
              <a:sym typeface="Assistant"/>
            </a:endParaRPr>
          </a:p>
        </p:txBody>
      </p:sp>
      <p:cxnSp>
        <p:nvCxnSpPr>
          <p:cNvPr id="1275" name="Google Shape;1275;p64"/>
          <p:cNvCxnSpPr>
            <a:stCxn id="1265" idx="3"/>
            <a:endCxn id="1267" idx="1"/>
          </p:cNvCxnSpPr>
          <p:nvPr/>
        </p:nvCxnSpPr>
        <p:spPr>
          <a:xfrm rot="10800000" flipH="1">
            <a:off x="2571325" y="1747638"/>
            <a:ext cx="1077000" cy="1057200"/>
          </a:xfrm>
          <a:prstGeom prst="bentConnector3">
            <a:avLst>
              <a:gd name="adj1" fmla="val 49995"/>
            </a:avLst>
          </a:prstGeom>
          <a:noFill/>
          <a:ln w="9525" cap="flat" cmpd="sng">
            <a:solidFill>
              <a:schemeClr val="dk1"/>
            </a:solidFill>
            <a:prstDash val="solid"/>
            <a:round/>
            <a:headEnd type="none" w="med" len="med"/>
            <a:tailEnd type="none" w="med" len="med"/>
          </a:ln>
        </p:spPr>
      </p:cxnSp>
      <p:cxnSp>
        <p:nvCxnSpPr>
          <p:cNvPr id="1276" name="Google Shape;1276;p64"/>
          <p:cNvCxnSpPr>
            <a:stCxn id="1265" idx="3"/>
            <a:endCxn id="1269" idx="1"/>
          </p:cNvCxnSpPr>
          <p:nvPr/>
        </p:nvCxnSpPr>
        <p:spPr>
          <a:xfrm rot="10800000" flipH="1">
            <a:off x="2571325" y="2485038"/>
            <a:ext cx="1077000" cy="319800"/>
          </a:xfrm>
          <a:prstGeom prst="bentConnector3">
            <a:avLst>
              <a:gd name="adj1" fmla="val 49995"/>
            </a:avLst>
          </a:prstGeom>
          <a:noFill/>
          <a:ln w="9525" cap="flat" cmpd="sng">
            <a:solidFill>
              <a:schemeClr val="dk1"/>
            </a:solidFill>
            <a:prstDash val="solid"/>
            <a:round/>
            <a:headEnd type="none" w="med" len="med"/>
            <a:tailEnd type="none" w="med" len="med"/>
          </a:ln>
        </p:spPr>
      </p:cxnSp>
      <p:cxnSp>
        <p:nvCxnSpPr>
          <p:cNvPr id="1277" name="Google Shape;1277;p64"/>
          <p:cNvCxnSpPr>
            <a:stCxn id="1265" idx="3"/>
            <a:endCxn id="1270" idx="1"/>
          </p:cNvCxnSpPr>
          <p:nvPr/>
        </p:nvCxnSpPr>
        <p:spPr>
          <a:xfrm>
            <a:off x="2571325" y="2804838"/>
            <a:ext cx="1077000" cy="417900"/>
          </a:xfrm>
          <a:prstGeom prst="bentConnector3">
            <a:avLst>
              <a:gd name="adj1" fmla="val 49995"/>
            </a:avLst>
          </a:prstGeom>
          <a:noFill/>
          <a:ln w="9525" cap="flat" cmpd="sng">
            <a:solidFill>
              <a:schemeClr val="dk1"/>
            </a:solidFill>
            <a:prstDash val="solid"/>
            <a:round/>
            <a:headEnd type="none" w="med" len="med"/>
            <a:tailEnd type="none" w="med" len="med"/>
          </a:ln>
        </p:spPr>
      </p:cxnSp>
      <p:cxnSp>
        <p:nvCxnSpPr>
          <p:cNvPr id="1278" name="Google Shape;1278;p64"/>
          <p:cNvCxnSpPr>
            <a:stCxn id="1265" idx="3"/>
            <a:endCxn id="1271" idx="1"/>
          </p:cNvCxnSpPr>
          <p:nvPr/>
        </p:nvCxnSpPr>
        <p:spPr>
          <a:xfrm>
            <a:off x="2571325" y="2804838"/>
            <a:ext cx="1077000" cy="1155300"/>
          </a:xfrm>
          <a:prstGeom prst="bentConnector3">
            <a:avLst>
              <a:gd name="adj1" fmla="val 49995"/>
            </a:avLst>
          </a:prstGeom>
          <a:noFill/>
          <a:ln w="9525" cap="flat" cmpd="sng">
            <a:solidFill>
              <a:schemeClr val="dk1"/>
            </a:solidFill>
            <a:prstDash val="solid"/>
            <a:round/>
            <a:headEnd type="none" w="med" len="med"/>
            <a:tailEnd type="none" w="med" len="med"/>
          </a:ln>
        </p:spPr>
      </p:cxnSp>
      <p:cxnSp>
        <p:nvCxnSpPr>
          <p:cNvPr id="1279" name="Google Shape;1279;p64"/>
          <p:cNvCxnSpPr>
            <a:stCxn id="1267" idx="3"/>
            <a:endCxn id="1268" idx="1"/>
          </p:cNvCxnSpPr>
          <p:nvPr/>
        </p:nvCxnSpPr>
        <p:spPr>
          <a:xfrm>
            <a:off x="5339325" y="1747575"/>
            <a:ext cx="603000" cy="0"/>
          </a:xfrm>
          <a:prstGeom prst="straightConnector1">
            <a:avLst/>
          </a:prstGeom>
          <a:noFill/>
          <a:ln w="9525" cap="flat" cmpd="sng">
            <a:solidFill>
              <a:schemeClr val="dk1"/>
            </a:solidFill>
            <a:prstDash val="solid"/>
            <a:round/>
            <a:headEnd type="none" w="med" len="med"/>
            <a:tailEnd type="none" w="med" len="med"/>
          </a:ln>
        </p:spPr>
      </p:cxnSp>
      <p:cxnSp>
        <p:nvCxnSpPr>
          <p:cNvPr id="1280" name="Google Shape;1280;p64"/>
          <p:cNvCxnSpPr>
            <a:stCxn id="1269" idx="3"/>
            <a:endCxn id="1272" idx="1"/>
          </p:cNvCxnSpPr>
          <p:nvPr/>
        </p:nvCxnSpPr>
        <p:spPr>
          <a:xfrm>
            <a:off x="5339325" y="2485100"/>
            <a:ext cx="603000" cy="0"/>
          </a:xfrm>
          <a:prstGeom prst="straightConnector1">
            <a:avLst/>
          </a:prstGeom>
          <a:noFill/>
          <a:ln w="9525" cap="flat" cmpd="sng">
            <a:solidFill>
              <a:schemeClr val="dk1"/>
            </a:solidFill>
            <a:prstDash val="solid"/>
            <a:round/>
            <a:headEnd type="none" w="med" len="med"/>
            <a:tailEnd type="none" w="med" len="med"/>
          </a:ln>
        </p:spPr>
      </p:cxnSp>
      <p:cxnSp>
        <p:nvCxnSpPr>
          <p:cNvPr id="1281" name="Google Shape;1281;p64"/>
          <p:cNvCxnSpPr>
            <a:stCxn id="1270" idx="3"/>
            <a:endCxn id="1273" idx="1"/>
          </p:cNvCxnSpPr>
          <p:nvPr/>
        </p:nvCxnSpPr>
        <p:spPr>
          <a:xfrm>
            <a:off x="5339325" y="3222625"/>
            <a:ext cx="603000" cy="1500"/>
          </a:xfrm>
          <a:prstGeom prst="straightConnector1">
            <a:avLst/>
          </a:prstGeom>
          <a:noFill/>
          <a:ln w="9525" cap="flat" cmpd="sng">
            <a:solidFill>
              <a:schemeClr val="dk1"/>
            </a:solidFill>
            <a:prstDash val="solid"/>
            <a:round/>
            <a:headEnd type="none" w="med" len="med"/>
            <a:tailEnd type="none" w="med" len="med"/>
          </a:ln>
        </p:spPr>
      </p:cxnSp>
      <p:cxnSp>
        <p:nvCxnSpPr>
          <p:cNvPr id="1282" name="Google Shape;1282;p64"/>
          <p:cNvCxnSpPr>
            <a:stCxn id="1271" idx="3"/>
            <a:endCxn id="1274" idx="1"/>
          </p:cNvCxnSpPr>
          <p:nvPr/>
        </p:nvCxnSpPr>
        <p:spPr>
          <a:xfrm>
            <a:off x="5339325" y="3960150"/>
            <a:ext cx="603000" cy="3300"/>
          </a:xfrm>
          <a:prstGeom prst="straightConnector1">
            <a:avLst/>
          </a:prstGeom>
          <a:noFill/>
          <a:ln w="9525" cap="flat" cmpd="sng">
            <a:solidFill>
              <a:schemeClr val="dk1"/>
            </a:solidFill>
            <a:prstDash val="solid"/>
            <a:round/>
            <a:headEnd type="none" w="med" len="med"/>
            <a:tailEnd type="none" w="med" len="med"/>
          </a:ln>
        </p:spPr>
      </p:cxnSp>
      <p:grpSp>
        <p:nvGrpSpPr>
          <p:cNvPr id="1283" name="Google Shape;1283;p64"/>
          <p:cNvGrpSpPr/>
          <p:nvPr/>
        </p:nvGrpSpPr>
        <p:grpSpPr>
          <a:xfrm>
            <a:off x="7514175" y="4355175"/>
            <a:ext cx="1251425" cy="562526"/>
            <a:chOff x="5827250" y="4355175"/>
            <a:chExt cx="1251425" cy="562526"/>
          </a:xfrm>
        </p:grpSpPr>
        <p:sp>
          <p:nvSpPr>
            <p:cNvPr id="1284" name="Google Shape;1284;p64"/>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1285" name="Google Shape;1285;p64"/>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1286" name="Google Shape;1286;p64"/>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90"/>
        <p:cNvGrpSpPr/>
        <p:nvPr/>
      </p:nvGrpSpPr>
      <p:grpSpPr>
        <a:xfrm>
          <a:off x="0" y="0"/>
          <a:ext cx="0" cy="0"/>
          <a:chOff x="0" y="0"/>
          <a:chExt cx="0" cy="0"/>
        </a:xfrm>
      </p:grpSpPr>
      <p:sp>
        <p:nvSpPr>
          <p:cNvPr id="1291" name="Google Shape;1291;p65"/>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INCREASE IN TECHNOLOGY</a:t>
            </a:r>
            <a:endParaRPr/>
          </a:p>
        </p:txBody>
      </p:sp>
      <p:sp>
        <p:nvSpPr>
          <p:cNvPr id="1292" name="Google Shape;1292;p65"/>
          <p:cNvSpPr txBox="1"/>
          <p:nvPr/>
        </p:nvSpPr>
        <p:spPr>
          <a:xfrm>
            <a:off x="720000" y="4374725"/>
            <a:ext cx="7704000" cy="24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sz="1000">
                <a:solidFill>
                  <a:schemeClr val="dk1"/>
                </a:solidFill>
                <a:latin typeface="Assistant"/>
                <a:ea typeface="Assistant"/>
                <a:cs typeface="Assistant"/>
                <a:sym typeface="Assistant"/>
              </a:rPr>
              <a:t>Follow the link in the graph to modify its data and then paste the new one here. </a:t>
            </a:r>
            <a:r>
              <a:rPr lang="en" sz="1000" b="1" u="sng">
                <a:solidFill>
                  <a:schemeClr val="dk1"/>
                </a:solid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Assistant"/>
              <a:ea typeface="Assistant"/>
              <a:cs typeface="Assistant"/>
              <a:sym typeface="Assistant"/>
            </a:endParaRPr>
          </a:p>
        </p:txBody>
      </p:sp>
      <p:sp>
        <p:nvSpPr>
          <p:cNvPr id="1293" name="Google Shape;1293;p65"/>
          <p:cNvSpPr txBox="1"/>
          <p:nvPr/>
        </p:nvSpPr>
        <p:spPr>
          <a:xfrm>
            <a:off x="6191388" y="2786676"/>
            <a:ext cx="1976100" cy="958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Assistant"/>
                <a:ea typeface="Assistant"/>
                <a:cs typeface="Assistant"/>
                <a:sym typeface="Assistant"/>
              </a:rPr>
              <a:t>Saturn is a gas giant and has several rings. It's composed mostly of hydrogen and helium</a:t>
            </a:r>
            <a:endParaRPr>
              <a:solidFill>
                <a:schemeClr val="dk1"/>
              </a:solidFill>
              <a:latin typeface="Assistant"/>
              <a:ea typeface="Assistant"/>
              <a:cs typeface="Assistant"/>
              <a:sym typeface="Assistant"/>
            </a:endParaRPr>
          </a:p>
        </p:txBody>
      </p:sp>
      <p:sp>
        <p:nvSpPr>
          <p:cNvPr id="1294" name="Google Shape;1294;p65"/>
          <p:cNvSpPr txBox="1"/>
          <p:nvPr/>
        </p:nvSpPr>
        <p:spPr>
          <a:xfrm>
            <a:off x="6191388" y="2344167"/>
            <a:ext cx="1976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SATURN</a:t>
            </a:r>
            <a:endParaRPr sz="1800" b="1">
              <a:solidFill>
                <a:schemeClr val="dk1"/>
              </a:solidFill>
              <a:latin typeface="Orbitron"/>
              <a:ea typeface="Orbitron"/>
              <a:cs typeface="Orbitron"/>
              <a:sym typeface="Orbitron"/>
            </a:endParaRPr>
          </a:p>
        </p:txBody>
      </p:sp>
      <p:sp>
        <p:nvSpPr>
          <p:cNvPr id="1295" name="Google Shape;1295;p65"/>
          <p:cNvSpPr txBox="1"/>
          <p:nvPr/>
        </p:nvSpPr>
        <p:spPr>
          <a:xfrm>
            <a:off x="6543395" y="1820750"/>
            <a:ext cx="1204800" cy="379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Orbitron"/>
                <a:ea typeface="Orbitron"/>
                <a:cs typeface="Orbitron"/>
                <a:sym typeface="Orbitron"/>
              </a:rPr>
              <a:t>2xxx</a:t>
            </a:r>
            <a:endParaRPr sz="2000" b="1">
              <a:solidFill>
                <a:schemeClr val="dk1"/>
              </a:solidFill>
              <a:latin typeface="Orbitron"/>
              <a:ea typeface="Orbitron"/>
              <a:cs typeface="Orbitron"/>
              <a:sym typeface="Orbitron"/>
            </a:endParaRPr>
          </a:p>
        </p:txBody>
      </p:sp>
      <p:pic>
        <p:nvPicPr>
          <p:cNvPr id="1296" name="Google Shape;1296;p65" title="Points scored">
            <a:hlinkClick r:id="rId4"/>
          </p:cNvPr>
          <p:cNvPicPr preferRelativeResize="0"/>
          <p:nvPr/>
        </p:nvPicPr>
        <p:blipFill>
          <a:blip r:embed="rId5">
            <a:alphaModFix/>
          </a:blip>
          <a:stretch>
            <a:fillRect/>
          </a:stretch>
        </p:blipFill>
        <p:spPr>
          <a:xfrm>
            <a:off x="976513" y="1356450"/>
            <a:ext cx="4702725" cy="29078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66"/>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DIAGRAM</a:t>
            </a:r>
            <a:endParaRPr/>
          </a:p>
        </p:txBody>
      </p:sp>
      <p:sp>
        <p:nvSpPr>
          <p:cNvPr id="1302" name="Google Shape;1302;p66"/>
          <p:cNvSpPr txBox="1"/>
          <p:nvPr/>
        </p:nvSpPr>
        <p:spPr>
          <a:xfrm>
            <a:off x="880225" y="2348041"/>
            <a:ext cx="1691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EARTH</a:t>
            </a:r>
            <a:endParaRPr sz="1800" b="1">
              <a:solidFill>
                <a:schemeClr val="dk1"/>
              </a:solidFill>
              <a:latin typeface="Orbitron"/>
              <a:ea typeface="Orbitron"/>
              <a:cs typeface="Orbitron"/>
              <a:sym typeface="Orbitron"/>
            </a:endParaRPr>
          </a:p>
        </p:txBody>
      </p:sp>
      <p:sp>
        <p:nvSpPr>
          <p:cNvPr id="1303" name="Google Shape;1303;p66"/>
          <p:cNvSpPr txBox="1"/>
          <p:nvPr/>
        </p:nvSpPr>
        <p:spPr>
          <a:xfrm>
            <a:off x="880175" y="2727241"/>
            <a:ext cx="1691100" cy="796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Earth is the beautiful planet where we all live on</a:t>
            </a:r>
            <a:endParaRPr>
              <a:solidFill>
                <a:schemeClr val="dk1"/>
              </a:solidFill>
              <a:latin typeface="Assistant"/>
              <a:ea typeface="Assistant"/>
              <a:cs typeface="Assistant"/>
              <a:sym typeface="Assistant"/>
            </a:endParaRPr>
          </a:p>
        </p:txBody>
      </p:sp>
      <p:sp>
        <p:nvSpPr>
          <p:cNvPr id="1304" name="Google Shape;1304;p66"/>
          <p:cNvSpPr txBox="1"/>
          <p:nvPr/>
        </p:nvSpPr>
        <p:spPr>
          <a:xfrm>
            <a:off x="3193649" y="3490216"/>
            <a:ext cx="16452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MERCURY</a:t>
            </a:r>
            <a:endParaRPr sz="1800" b="1">
              <a:solidFill>
                <a:schemeClr val="dk1"/>
              </a:solidFill>
              <a:latin typeface="Orbitron"/>
              <a:ea typeface="Orbitron"/>
              <a:cs typeface="Orbitron"/>
              <a:sym typeface="Orbitron"/>
            </a:endParaRPr>
          </a:p>
        </p:txBody>
      </p:sp>
      <p:sp>
        <p:nvSpPr>
          <p:cNvPr id="1305" name="Google Shape;1305;p66"/>
          <p:cNvSpPr txBox="1"/>
          <p:nvPr/>
        </p:nvSpPr>
        <p:spPr>
          <a:xfrm>
            <a:off x="3193600" y="3930075"/>
            <a:ext cx="1645200" cy="53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Mercury is a very small planet</a:t>
            </a:r>
            <a:endParaRPr>
              <a:solidFill>
                <a:schemeClr val="dk1"/>
              </a:solidFill>
              <a:latin typeface="Assistant"/>
              <a:ea typeface="Assistant"/>
              <a:cs typeface="Assistant"/>
              <a:sym typeface="Assistant"/>
            </a:endParaRPr>
          </a:p>
        </p:txBody>
      </p:sp>
      <p:sp>
        <p:nvSpPr>
          <p:cNvPr id="1306" name="Google Shape;1306;p66"/>
          <p:cNvSpPr txBox="1"/>
          <p:nvPr/>
        </p:nvSpPr>
        <p:spPr>
          <a:xfrm>
            <a:off x="4986205" y="3490216"/>
            <a:ext cx="16452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VENUS</a:t>
            </a:r>
            <a:endParaRPr sz="1800" b="1">
              <a:solidFill>
                <a:schemeClr val="dk1"/>
              </a:solidFill>
              <a:latin typeface="Orbitron"/>
              <a:ea typeface="Orbitron"/>
              <a:cs typeface="Orbitron"/>
              <a:sym typeface="Orbitron"/>
            </a:endParaRPr>
          </a:p>
        </p:txBody>
      </p:sp>
      <p:sp>
        <p:nvSpPr>
          <p:cNvPr id="1307" name="Google Shape;1307;p66"/>
          <p:cNvSpPr txBox="1"/>
          <p:nvPr/>
        </p:nvSpPr>
        <p:spPr>
          <a:xfrm>
            <a:off x="4986156" y="3930075"/>
            <a:ext cx="1645200" cy="53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Venus has a toxic atmosphere </a:t>
            </a:r>
            <a:endParaRPr>
              <a:solidFill>
                <a:schemeClr val="dk1"/>
              </a:solidFill>
              <a:latin typeface="Assistant"/>
              <a:ea typeface="Assistant"/>
              <a:cs typeface="Assistant"/>
              <a:sym typeface="Assistant"/>
            </a:endParaRPr>
          </a:p>
        </p:txBody>
      </p:sp>
      <p:sp>
        <p:nvSpPr>
          <p:cNvPr id="1308" name="Google Shape;1308;p66"/>
          <p:cNvSpPr txBox="1"/>
          <p:nvPr/>
        </p:nvSpPr>
        <p:spPr>
          <a:xfrm>
            <a:off x="6778811" y="3490216"/>
            <a:ext cx="16452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EARTH</a:t>
            </a:r>
            <a:endParaRPr sz="1800" b="1">
              <a:solidFill>
                <a:schemeClr val="dk1"/>
              </a:solidFill>
              <a:latin typeface="Orbitron"/>
              <a:ea typeface="Orbitron"/>
              <a:cs typeface="Orbitron"/>
              <a:sym typeface="Orbitron"/>
            </a:endParaRPr>
          </a:p>
        </p:txBody>
      </p:sp>
      <p:sp>
        <p:nvSpPr>
          <p:cNvPr id="1309" name="Google Shape;1309;p66"/>
          <p:cNvSpPr txBox="1"/>
          <p:nvPr/>
        </p:nvSpPr>
        <p:spPr>
          <a:xfrm>
            <a:off x="6778762" y="3930075"/>
            <a:ext cx="1645200" cy="53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Earth is the planet with life</a:t>
            </a:r>
            <a:endParaRPr>
              <a:solidFill>
                <a:schemeClr val="dk1"/>
              </a:solidFill>
              <a:latin typeface="Assistant"/>
              <a:ea typeface="Assistant"/>
              <a:cs typeface="Assistant"/>
              <a:sym typeface="Assistant"/>
            </a:endParaRPr>
          </a:p>
        </p:txBody>
      </p:sp>
      <p:sp>
        <p:nvSpPr>
          <p:cNvPr id="1310" name="Google Shape;1310;p66"/>
          <p:cNvSpPr txBox="1"/>
          <p:nvPr/>
        </p:nvSpPr>
        <p:spPr>
          <a:xfrm>
            <a:off x="4986205" y="2349852"/>
            <a:ext cx="16452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MARS</a:t>
            </a:r>
            <a:endParaRPr sz="1800" b="1">
              <a:solidFill>
                <a:schemeClr val="dk1"/>
              </a:solidFill>
              <a:latin typeface="Orbitron"/>
              <a:ea typeface="Orbitron"/>
              <a:cs typeface="Orbitron"/>
              <a:sym typeface="Orbitron"/>
            </a:endParaRPr>
          </a:p>
        </p:txBody>
      </p:sp>
      <p:sp>
        <p:nvSpPr>
          <p:cNvPr id="1311" name="Google Shape;1311;p66"/>
          <p:cNvSpPr txBox="1"/>
          <p:nvPr/>
        </p:nvSpPr>
        <p:spPr>
          <a:xfrm>
            <a:off x="4986156" y="2789711"/>
            <a:ext cx="1645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Mars is full of iron oxide dust </a:t>
            </a:r>
            <a:endParaRPr>
              <a:solidFill>
                <a:schemeClr val="dk1"/>
              </a:solidFill>
              <a:latin typeface="Assistant"/>
              <a:ea typeface="Assistant"/>
              <a:cs typeface="Assistant"/>
              <a:sym typeface="Assistant"/>
            </a:endParaRPr>
          </a:p>
        </p:txBody>
      </p:sp>
      <p:sp>
        <p:nvSpPr>
          <p:cNvPr id="1312" name="Google Shape;1312;p66"/>
          <p:cNvSpPr txBox="1"/>
          <p:nvPr/>
        </p:nvSpPr>
        <p:spPr>
          <a:xfrm>
            <a:off x="6778811" y="2349852"/>
            <a:ext cx="16452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JUPITER</a:t>
            </a:r>
            <a:endParaRPr sz="1800" b="1">
              <a:solidFill>
                <a:schemeClr val="dk1"/>
              </a:solidFill>
              <a:latin typeface="Orbitron"/>
              <a:ea typeface="Orbitron"/>
              <a:cs typeface="Orbitron"/>
              <a:sym typeface="Orbitron"/>
            </a:endParaRPr>
          </a:p>
        </p:txBody>
      </p:sp>
      <p:sp>
        <p:nvSpPr>
          <p:cNvPr id="1313" name="Google Shape;1313;p66"/>
          <p:cNvSpPr txBox="1"/>
          <p:nvPr/>
        </p:nvSpPr>
        <p:spPr>
          <a:xfrm>
            <a:off x="6778762" y="2789711"/>
            <a:ext cx="1645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Jupiter was named after a (Roman) god </a:t>
            </a:r>
            <a:endParaRPr>
              <a:solidFill>
                <a:schemeClr val="dk1"/>
              </a:solidFill>
              <a:latin typeface="Assistant"/>
              <a:ea typeface="Assistant"/>
              <a:cs typeface="Assistant"/>
              <a:sym typeface="Assistant"/>
            </a:endParaRPr>
          </a:p>
        </p:txBody>
      </p:sp>
      <p:sp>
        <p:nvSpPr>
          <p:cNvPr id="1314" name="Google Shape;1314;p66"/>
          <p:cNvSpPr txBox="1"/>
          <p:nvPr/>
        </p:nvSpPr>
        <p:spPr>
          <a:xfrm>
            <a:off x="6778811" y="1217225"/>
            <a:ext cx="16452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SATURN</a:t>
            </a:r>
            <a:endParaRPr sz="1800" b="1">
              <a:solidFill>
                <a:schemeClr val="dk1"/>
              </a:solidFill>
              <a:latin typeface="Orbitron"/>
              <a:ea typeface="Orbitron"/>
              <a:cs typeface="Orbitron"/>
              <a:sym typeface="Orbitron"/>
            </a:endParaRPr>
          </a:p>
        </p:txBody>
      </p:sp>
      <p:sp>
        <p:nvSpPr>
          <p:cNvPr id="1315" name="Google Shape;1315;p66"/>
          <p:cNvSpPr txBox="1"/>
          <p:nvPr/>
        </p:nvSpPr>
        <p:spPr>
          <a:xfrm>
            <a:off x="6778762" y="1657084"/>
            <a:ext cx="1645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Saturn was named after a Roman god</a:t>
            </a:r>
            <a:endParaRPr>
              <a:solidFill>
                <a:schemeClr val="dk1"/>
              </a:solidFill>
              <a:latin typeface="Assistant"/>
              <a:ea typeface="Assistant"/>
              <a:cs typeface="Assistant"/>
              <a:sym typeface="Assistant"/>
            </a:endParaRPr>
          </a:p>
        </p:txBody>
      </p:sp>
      <p:cxnSp>
        <p:nvCxnSpPr>
          <p:cNvPr id="1316" name="Google Shape;1316;p66"/>
          <p:cNvCxnSpPr>
            <a:stCxn id="1302" idx="3"/>
            <a:endCxn id="1314" idx="1"/>
          </p:cNvCxnSpPr>
          <p:nvPr/>
        </p:nvCxnSpPr>
        <p:spPr>
          <a:xfrm rot="10800000" flipH="1">
            <a:off x="2571325" y="1450441"/>
            <a:ext cx="4207500" cy="11307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317" name="Google Shape;1317;p66"/>
          <p:cNvCxnSpPr>
            <a:stCxn id="1304" idx="1"/>
            <a:endCxn id="1302" idx="3"/>
          </p:cNvCxnSpPr>
          <p:nvPr/>
        </p:nvCxnSpPr>
        <p:spPr>
          <a:xfrm rot="10800000">
            <a:off x="2571449" y="2581216"/>
            <a:ext cx="622200" cy="11421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1318" name="Google Shape;1318;p66"/>
          <p:cNvCxnSpPr>
            <a:stCxn id="1302" idx="3"/>
            <a:endCxn id="1310" idx="1"/>
          </p:cNvCxnSpPr>
          <p:nvPr/>
        </p:nvCxnSpPr>
        <p:spPr>
          <a:xfrm>
            <a:off x="2571325" y="2581141"/>
            <a:ext cx="2415000" cy="1800"/>
          </a:xfrm>
          <a:prstGeom prst="straightConnector1">
            <a:avLst/>
          </a:prstGeom>
          <a:noFill/>
          <a:ln w="9525" cap="flat" cmpd="sng">
            <a:solidFill>
              <a:schemeClr val="dk1"/>
            </a:solidFill>
            <a:prstDash val="solid"/>
            <a:round/>
            <a:headEnd type="none" w="med" len="med"/>
            <a:tailEnd type="none" w="med" len="med"/>
          </a:ln>
        </p:spPr>
      </p:cxnSp>
      <p:cxnSp>
        <p:nvCxnSpPr>
          <p:cNvPr id="1319" name="Google Shape;1319;p66"/>
          <p:cNvCxnSpPr>
            <a:stCxn id="1304" idx="3"/>
            <a:endCxn id="1306" idx="1"/>
          </p:cNvCxnSpPr>
          <p:nvPr/>
        </p:nvCxnSpPr>
        <p:spPr>
          <a:xfrm>
            <a:off x="4838849" y="3723316"/>
            <a:ext cx="147300" cy="0"/>
          </a:xfrm>
          <a:prstGeom prst="straightConnector1">
            <a:avLst/>
          </a:prstGeom>
          <a:noFill/>
          <a:ln w="9525" cap="flat" cmpd="sng">
            <a:solidFill>
              <a:schemeClr val="dk1"/>
            </a:solidFill>
            <a:prstDash val="solid"/>
            <a:round/>
            <a:headEnd type="none" w="med" len="med"/>
            <a:tailEnd type="none" w="med" len="med"/>
          </a:ln>
        </p:spPr>
      </p:cxnSp>
      <p:cxnSp>
        <p:nvCxnSpPr>
          <p:cNvPr id="1320" name="Google Shape;1320;p66"/>
          <p:cNvCxnSpPr>
            <a:stCxn id="1306" idx="3"/>
            <a:endCxn id="1308" idx="1"/>
          </p:cNvCxnSpPr>
          <p:nvPr/>
        </p:nvCxnSpPr>
        <p:spPr>
          <a:xfrm>
            <a:off x="6631405" y="3723316"/>
            <a:ext cx="147300" cy="0"/>
          </a:xfrm>
          <a:prstGeom prst="straightConnector1">
            <a:avLst/>
          </a:prstGeom>
          <a:noFill/>
          <a:ln w="9525" cap="flat" cmpd="sng">
            <a:solidFill>
              <a:schemeClr val="dk1"/>
            </a:solidFill>
            <a:prstDash val="solid"/>
            <a:round/>
            <a:headEnd type="none" w="med" len="med"/>
            <a:tailEnd type="none" w="med" len="med"/>
          </a:ln>
        </p:spPr>
      </p:cxnSp>
      <p:cxnSp>
        <p:nvCxnSpPr>
          <p:cNvPr id="1321" name="Google Shape;1321;p66"/>
          <p:cNvCxnSpPr>
            <a:stCxn id="1310" idx="3"/>
            <a:endCxn id="1312" idx="1"/>
          </p:cNvCxnSpPr>
          <p:nvPr/>
        </p:nvCxnSpPr>
        <p:spPr>
          <a:xfrm>
            <a:off x="6631405" y="2582952"/>
            <a:ext cx="147300" cy="0"/>
          </a:xfrm>
          <a:prstGeom prst="straightConnector1">
            <a:avLst/>
          </a:prstGeom>
          <a:noFill/>
          <a:ln w="9525" cap="flat" cmpd="sng">
            <a:solidFill>
              <a:schemeClr val="dk1"/>
            </a:solidFill>
            <a:prstDash val="solid"/>
            <a:round/>
            <a:headEnd type="none" w="med" len="med"/>
            <a:tailEnd type="none" w="med" len="med"/>
          </a:ln>
        </p:spPr>
      </p:cxnSp>
      <p:grpSp>
        <p:nvGrpSpPr>
          <p:cNvPr id="1322" name="Google Shape;1322;p66"/>
          <p:cNvGrpSpPr/>
          <p:nvPr/>
        </p:nvGrpSpPr>
        <p:grpSpPr>
          <a:xfrm>
            <a:off x="1722922" y="4469439"/>
            <a:ext cx="997135" cy="448220"/>
            <a:chOff x="5827250" y="4355175"/>
            <a:chExt cx="1251425" cy="562526"/>
          </a:xfrm>
        </p:grpSpPr>
        <p:sp>
          <p:nvSpPr>
            <p:cNvPr id="1323" name="Google Shape;1323;p66"/>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1324" name="Google Shape;1324;p66"/>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1325" name="Google Shape;1325;p66"/>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none" w="med" len="med"/>
              <a:tailEnd type="none" w="med" len="med"/>
            </a:ln>
          </p:spPr>
          <p:txBody>
            <a:bodyPr/>
            <a:lstStyle/>
            <a:p>
              <a:endParaRPr lang="es-MX"/>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29"/>
        <p:cNvGrpSpPr/>
        <p:nvPr/>
      </p:nvGrpSpPr>
      <p:grpSpPr>
        <a:xfrm>
          <a:off x="0" y="0"/>
          <a:ext cx="0" cy="0"/>
          <a:chOff x="0" y="0"/>
          <a:chExt cx="0" cy="0"/>
        </a:xfrm>
      </p:grpSpPr>
      <p:sp>
        <p:nvSpPr>
          <p:cNvPr id="1330" name="Google Shape;1330;p67"/>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MEASUREMENT OF RESULTS</a:t>
            </a:r>
            <a:endParaRPr/>
          </a:p>
        </p:txBody>
      </p:sp>
      <p:graphicFrame>
        <p:nvGraphicFramePr>
          <p:cNvPr id="1331" name="Google Shape;1331;p67"/>
          <p:cNvGraphicFramePr/>
          <p:nvPr/>
        </p:nvGraphicFramePr>
        <p:xfrm>
          <a:off x="720000" y="1585709"/>
          <a:ext cx="3000000" cy="3000000"/>
        </p:xfrm>
        <a:graphic>
          <a:graphicData uri="http://schemas.openxmlformats.org/drawingml/2006/table">
            <a:tbl>
              <a:tblPr>
                <a:noFill/>
                <a:tableStyleId>{EBFDF682-166E-4725-8C2F-31EFD10D9FED}</a:tableStyleId>
              </a:tblPr>
              <a:tblGrid>
                <a:gridCol w="805000">
                  <a:extLst>
                    <a:ext uri="{9D8B030D-6E8A-4147-A177-3AD203B41FA5}">
                      <a16:colId xmlns:a16="http://schemas.microsoft.com/office/drawing/2014/main" val="20000"/>
                    </a:ext>
                  </a:extLst>
                </a:gridCol>
                <a:gridCol w="1694750">
                  <a:extLst>
                    <a:ext uri="{9D8B030D-6E8A-4147-A177-3AD203B41FA5}">
                      <a16:colId xmlns:a16="http://schemas.microsoft.com/office/drawing/2014/main" val="20001"/>
                    </a:ext>
                  </a:extLst>
                </a:gridCol>
                <a:gridCol w="3288650">
                  <a:extLst>
                    <a:ext uri="{9D8B030D-6E8A-4147-A177-3AD203B41FA5}">
                      <a16:colId xmlns:a16="http://schemas.microsoft.com/office/drawing/2014/main" val="20002"/>
                    </a:ext>
                  </a:extLst>
                </a:gridCol>
                <a:gridCol w="1915600">
                  <a:extLst>
                    <a:ext uri="{9D8B030D-6E8A-4147-A177-3AD203B41FA5}">
                      <a16:colId xmlns:a16="http://schemas.microsoft.com/office/drawing/2014/main" val="20003"/>
                    </a:ext>
                  </a:extLst>
                </a:gridCol>
              </a:tblGrid>
              <a:tr h="579500">
                <a:tc>
                  <a:txBody>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Nº</a:t>
                      </a:r>
                      <a:endParaRPr sz="18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tc>
                  <a:txBody>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PROJECT</a:t>
                      </a:r>
                      <a:endParaRPr sz="18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tc>
                  <a:txBody>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DESCRIPTION</a:t>
                      </a:r>
                      <a:endParaRPr sz="1800">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tc>
                  <a:txBody>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DANGEROUS</a:t>
                      </a:r>
                      <a:endParaRPr sz="1800">
                        <a:solidFill>
                          <a:schemeClr val="dk1"/>
                        </a:solidFill>
                        <a:latin typeface="Assistant"/>
                        <a:ea typeface="Assistant"/>
                        <a:cs typeface="Assistant"/>
                        <a:sym typeface="Assistan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extLst>
                  <a:ext uri="{0D108BD9-81ED-4DB2-BD59-A6C34878D82A}">
                    <a16:rowId xmlns:a16="http://schemas.microsoft.com/office/drawing/2014/main" val="10000"/>
                  </a:ext>
                </a:extLst>
              </a:tr>
              <a:tr h="0">
                <a:tc>
                  <a:txBody>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01</a:t>
                      </a:r>
                      <a:endParaRPr sz="18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500" b="1">
                          <a:solidFill>
                            <a:schemeClr val="dk1"/>
                          </a:solidFill>
                          <a:latin typeface="Orbitron"/>
                          <a:ea typeface="Orbitron"/>
                          <a:cs typeface="Orbitron"/>
                          <a:sym typeface="Orbitron"/>
                        </a:rPr>
                        <a:t>MERCURY</a:t>
                      </a:r>
                      <a:endParaRPr sz="15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Mercury is the closest planet to the Sun and the smallest of them all </a:t>
                      </a:r>
                      <a:endParaRPr>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Yes - 99%</a:t>
                      </a:r>
                      <a:endParaRPr>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02</a:t>
                      </a:r>
                      <a:endParaRPr sz="18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500" b="1">
                          <a:solidFill>
                            <a:schemeClr val="dk1"/>
                          </a:solidFill>
                          <a:latin typeface="Orbitron"/>
                          <a:ea typeface="Orbitron"/>
                          <a:cs typeface="Orbitron"/>
                          <a:sym typeface="Orbitron"/>
                        </a:rPr>
                        <a:t>VENUS</a:t>
                      </a:r>
                      <a:endParaRPr sz="15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Venus has a beautiful name and is the second planet from the Sun</a:t>
                      </a:r>
                      <a:endParaRPr>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No - 100%</a:t>
                      </a:r>
                      <a:endParaRPr>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03</a:t>
                      </a:r>
                      <a:endParaRPr sz="18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500" b="1">
                          <a:solidFill>
                            <a:schemeClr val="dk1"/>
                          </a:solidFill>
                          <a:latin typeface="Orbitron"/>
                          <a:ea typeface="Orbitron"/>
                          <a:cs typeface="Orbitron"/>
                          <a:sym typeface="Orbitron"/>
                        </a:rPr>
                        <a:t>MARS</a:t>
                      </a:r>
                      <a:endParaRPr sz="15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Despite being red, Mars is actually a cold place. It's full of iron oxide dust</a:t>
                      </a:r>
                      <a:endParaRPr>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Yes - 87%</a:t>
                      </a:r>
                      <a:endParaRPr>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ctr" rtl="0">
                        <a:lnSpc>
                          <a:spcPct val="100000"/>
                        </a:lnSpc>
                        <a:spcBef>
                          <a:spcPts val="0"/>
                        </a:spcBef>
                        <a:spcAft>
                          <a:spcPts val="0"/>
                        </a:spcAft>
                        <a:buNone/>
                      </a:pPr>
                      <a:r>
                        <a:rPr lang="en" sz="1800" b="1">
                          <a:solidFill>
                            <a:schemeClr val="dk1"/>
                          </a:solidFill>
                          <a:latin typeface="Orbitron"/>
                          <a:ea typeface="Orbitron"/>
                          <a:cs typeface="Orbitron"/>
                          <a:sym typeface="Orbitron"/>
                        </a:rPr>
                        <a:t>04</a:t>
                      </a:r>
                      <a:endParaRPr sz="18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500" b="1">
                          <a:solidFill>
                            <a:schemeClr val="dk1"/>
                          </a:solidFill>
                          <a:latin typeface="Orbitron"/>
                          <a:ea typeface="Orbitron"/>
                          <a:cs typeface="Orbitron"/>
                          <a:sym typeface="Orbitron"/>
                        </a:rPr>
                        <a:t>JUPITER</a:t>
                      </a:r>
                      <a:endParaRPr sz="1500" b="1">
                        <a:solidFill>
                          <a:schemeClr val="dk1"/>
                        </a:solidFill>
                        <a:latin typeface="Orbitron"/>
                        <a:ea typeface="Orbitron"/>
                        <a:cs typeface="Orbitron"/>
                        <a:sym typeface="Orbitro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Jupiter is a gas giant and the biggest planet in the Solar System</a:t>
                      </a:r>
                      <a:endParaRPr>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Archivo"/>
                          <a:ea typeface="Archivo"/>
                          <a:cs typeface="Archivo"/>
                          <a:sym typeface="Archivo"/>
                        </a:rPr>
                        <a:t>No - 100%</a:t>
                      </a:r>
                      <a:endParaRPr>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32" name="Google Shape;1332;p67"/>
          <p:cNvSpPr txBox="1"/>
          <p:nvPr/>
        </p:nvSpPr>
        <p:spPr>
          <a:xfrm>
            <a:off x="727650" y="1144150"/>
            <a:ext cx="7688700" cy="33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Neptune is the farthest planet from the Sun...</a:t>
            </a:r>
            <a:endParaRPr>
              <a:solidFill>
                <a:schemeClr val="dk1"/>
              </a:solidFill>
              <a:latin typeface="Assistant"/>
              <a:ea typeface="Assistant"/>
              <a:cs typeface="Assistant"/>
              <a:sym typeface="Assistant"/>
            </a:endParaRPr>
          </a:p>
        </p:txBody>
      </p:sp>
      <p:sp>
        <p:nvSpPr>
          <p:cNvPr id="1333" name="Google Shape;1333;p67"/>
          <p:cNvSpPr/>
          <p:nvPr/>
        </p:nvSpPr>
        <p:spPr>
          <a:xfrm>
            <a:off x="8416300" y="4047350"/>
            <a:ext cx="274125" cy="797850"/>
          </a:xfrm>
          <a:custGeom>
            <a:avLst/>
            <a:gdLst/>
            <a:ahLst/>
            <a:cxnLst/>
            <a:rect l="l" t="t" r="r" b="b"/>
            <a:pathLst>
              <a:path w="10965" h="31914" extrusionOk="0">
                <a:moveTo>
                  <a:pt x="0" y="31914"/>
                </a:moveTo>
                <a:lnTo>
                  <a:pt x="0" y="25972"/>
                </a:lnTo>
                <a:lnTo>
                  <a:pt x="10965" y="15008"/>
                </a:lnTo>
                <a:lnTo>
                  <a:pt x="10965"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334" name="Google Shape;1334;p67"/>
          <p:cNvSpPr/>
          <p:nvPr/>
        </p:nvSpPr>
        <p:spPr>
          <a:xfrm>
            <a:off x="8563300" y="4244900"/>
            <a:ext cx="214400" cy="551300"/>
          </a:xfrm>
          <a:custGeom>
            <a:avLst/>
            <a:gdLst/>
            <a:ahLst/>
            <a:cxnLst/>
            <a:rect l="l" t="t" r="r" b="b"/>
            <a:pathLst>
              <a:path w="8576" h="22052" extrusionOk="0">
                <a:moveTo>
                  <a:pt x="0" y="22052"/>
                </a:moveTo>
                <a:lnTo>
                  <a:pt x="0" y="17335"/>
                </a:lnTo>
                <a:lnTo>
                  <a:pt x="8576" y="8759"/>
                </a:lnTo>
                <a:lnTo>
                  <a:pt x="8576"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335" name="Google Shape;1335;p67"/>
          <p:cNvSpPr/>
          <p:nvPr/>
        </p:nvSpPr>
        <p:spPr>
          <a:xfrm>
            <a:off x="8747075" y="4048900"/>
            <a:ext cx="117150" cy="803950"/>
          </a:xfrm>
          <a:custGeom>
            <a:avLst/>
            <a:gdLst/>
            <a:ahLst/>
            <a:cxnLst/>
            <a:rect l="l" t="t" r="r" b="b"/>
            <a:pathLst>
              <a:path w="4686" h="32158" extrusionOk="0">
                <a:moveTo>
                  <a:pt x="0" y="32158"/>
                </a:moveTo>
                <a:lnTo>
                  <a:pt x="0" y="22051"/>
                </a:lnTo>
                <a:lnTo>
                  <a:pt x="4686" y="17365"/>
                </a:lnTo>
                <a:lnTo>
                  <a:pt x="4686" y="0"/>
                </a:lnTo>
              </a:path>
            </a:pathLst>
          </a:custGeom>
          <a:noFill/>
          <a:ln w="9525" cap="flat" cmpd="sng">
            <a:solidFill>
              <a:schemeClr val="dk1"/>
            </a:solidFill>
            <a:prstDash val="solid"/>
            <a:round/>
            <a:headEnd type="oval" w="med" len="med"/>
            <a:tailEnd type="oval" w="med" len="med"/>
          </a:ln>
        </p:spPr>
        <p:txBody>
          <a:bodyPr/>
          <a:lstStyle/>
          <a:p>
            <a:endParaRPr lang="es-MX"/>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41"/>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615" name="Google Shape;615;p41"/>
          <p:cNvSpPr txBox="1">
            <a:spLocks noGrp="1"/>
          </p:cNvSpPr>
          <p:nvPr>
            <p:ph type="subTitle" idx="1"/>
          </p:nvPr>
        </p:nvSpPr>
        <p:spPr>
          <a:xfrm>
            <a:off x="720000" y="1201575"/>
            <a:ext cx="7704000" cy="27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 </a:t>
            </a:r>
            <a:endParaRPr/>
          </a:p>
        </p:txBody>
      </p:sp>
      <p:graphicFrame>
        <p:nvGraphicFramePr>
          <p:cNvPr id="616" name="Google Shape;616;p41"/>
          <p:cNvGraphicFramePr/>
          <p:nvPr/>
        </p:nvGraphicFramePr>
        <p:xfrm>
          <a:off x="720000" y="1662650"/>
          <a:ext cx="3000000" cy="3000000"/>
        </p:xfrm>
        <a:graphic>
          <a:graphicData uri="http://schemas.openxmlformats.org/drawingml/2006/table">
            <a:tbl>
              <a:tblPr>
                <a:noFill/>
                <a:tableStyleId>{EBFDF682-166E-4725-8C2F-31EFD10D9FED}</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Orbitron"/>
                          <a:ea typeface="Orbitron"/>
                          <a:cs typeface="Orbitron"/>
                          <a:sym typeface="Orbitron"/>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Orbitron"/>
                        <a:ea typeface="Orbitron"/>
                        <a:cs typeface="Orbitron"/>
                        <a:sym typeface="Orbitro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tc>
                  <a:txBody>
                    <a:bodyPr/>
                    <a:lstStyle/>
                    <a:p>
                      <a:pPr marL="0" lvl="0" indent="0" algn="l" rtl="0">
                        <a:spcBef>
                          <a:spcPts val="0"/>
                        </a:spcBef>
                        <a:spcAft>
                          <a:spcPts val="1600"/>
                        </a:spcAft>
                        <a:buNone/>
                      </a:pPr>
                      <a:r>
                        <a:rPr lang="en" sz="900">
                          <a:solidFill>
                            <a:schemeClr val="dk1"/>
                          </a:solidFill>
                          <a:latin typeface="Archivo"/>
                          <a:ea typeface="Archivo"/>
                          <a:cs typeface="Archivo"/>
                          <a:sym typeface="Archivo"/>
                        </a:rPr>
                        <a:t>To view this template correctly in PowerPoint, download and install the fonts we used</a:t>
                      </a:r>
                      <a:endParaRPr sz="900">
                        <a:solidFill>
                          <a:schemeClr val="dk1"/>
                        </a:solidFill>
                        <a:latin typeface="Archivo"/>
                        <a:ea typeface="Archivo"/>
                        <a:cs typeface="Archivo"/>
                        <a:sym typeface="Archiv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Orbitron"/>
                          <a:ea typeface="Orbitron"/>
                          <a:cs typeface="Orbitron"/>
                          <a:sym typeface="Orbitron"/>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uFill>
                            <a:noFill/>
                          </a:uFill>
                          <a:latin typeface="Orbitron"/>
                          <a:ea typeface="Orbitron"/>
                          <a:cs typeface="Orbitron"/>
                          <a:sym typeface="Orbitron"/>
                          <a:hlinkClick r:id="rId4" action="ppaction://hlinksldjump">
                            <a:extLst>
                              <a:ext uri="{A12FA001-AC4F-418D-AE19-62706E023703}">
                                <ahyp:hlinkClr xmlns:ahyp="http://schemas.microsoft.com/office/drawing/2018/hyperlinkcolor" val="tx"/>
                              </a:ext>
                            </a:extLst>
                          </a:hlinkClick>
                        </a:rPr>
                        <a:t> </a:t>
                      </a:r>
                      <a:r>
                        <a:rPr lang="en" sz="1000" b="1">
                          <a:solidFill>
                            <a:schemeClr val="dk1"/>
                          </a:solidFill>
                          <a:latin typeface="Orbitron"/>
                          <a:ea typeface="Orbitron"/>
                          <a:cs typeface="Orbitron"/>
                          <a:sym typeface="Orbitron"/>
                        </a:rPr>
                        <a:t>and </a:t>
                      </a:r>
                      <a:r>
                        <a:rPr lang="en" sz="1000" b="1" u="sng">
                          <a:solidFill>
                            <a:schemeClr val="dk1"/>
                          </a:solidFill>
                          <a:latin typeface="Orbitron"/>
                          <a:ea typeface="Orbitron"/>
                          <a:cs typeface="Orbitron"/>
                          <a:sym typeface="Orbitron"/>
                          <a:hlinkClick r:id="rId5" action="ppaction://hlinksldjump">
                            <a:extLst>
                              <a:ext uri="{A12FA001-AC4F-418D-AE19-62706E023703}">
                                <ahyp:hlinkClr xmlns:ahyp="http://schemas.microsoft.com/office/drawing/2018/hyperlinkcolor" val="tx"/>
                              </a:ext>
                            </a:extLst>
                          </a:hlinkClick>
                        </a:rPr>
                        <a:t>alternative</a:t>
                      </a:r>
                      <a:r>
                        <a:rPr lang="en" sz="1000" b="1" u="sng">
                          <a:solidFill>
                            <a:schemeClr val="dk1"/>
                          </a:solidFill>
                          <a:latin typeface="Orbitron"/>
                          <a:ea typeface="Orbitron"/>
                          <a:cs typeface="Orbitron"/>
                          <a:sym typeface="Orbitron"/>
                          <a:hlinkClick r:id="rId5" action="ppaction://hlinksldjump">
                            <a:extLst>
                              <a:ext uri="{A12FA001-AC4F-418D-AE19-62706E023703}">
                                <ahyp:hlinkClr xmlns:ahyp="http://schemas.microsoft.com/office/drawing/2018/hyperlinkcolor" val="tx"/>
                              </a:ext>
                            </a:extLst>
                          </a:hlinkClick>
                        </a:rPr>
                        <a:t> resources</a:t>
                      </a:r>
                      <a:endParaRPr sz="1000" b="1" u="sng">
                        <a:solidFill>
                          <a:schemeClr val="dk1"/>
                        </a:solidFill>
                        <a:latin typeface="Orbitron"/>
                        <a:ea typeface="Orbitron"/>
                        <a:cs typeface="Orbitron"/>
                        <a:sym typeface="Orbitro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tc>
                  <a:txBody>
                    <a:bodyPr/>
                    <a:lstStyle/>
                    <a:p>
                      <a:pPr marL="0" marR="0" lvl="0" indent="0" algn="l" rtl="0">
                        <a:lnSpc>
                          <a:spcPct val="100000"/>
                        </a:lnSpc>
                        <a:spcBef>
                          <a:spcPts val="0"/>
                        </a:spcBef>
                        <a:spcAft>
                          <a:spcPts val="1600"/>
                        </a:spcAft>
                        <a:buNone/>
                      </a:pPr>
                      <a:r>
                        <a:rPr lang="en" sz="900">
                          <a:solidFill>
                            <a:schemeClr val="dk1"/>
                          </a:solidFill>
                          <a:latin typeface="Archivo"/>
                          <a:ea typeface="Archivo"/>
                          <a:cs typeface="Archivo"/>
                          <a:sym typeface="Archivo"/>
                        </a:rPr>
                        <a:t>An assortment of graphic resources that are suitable for use in this presentation</a:t>
                      </a:r>
                      <a:endParaRPr sz="900">
                        <a:solidFill>
                          <a:schemeClr val="dk1"/>
                        </a:solidFill>
                        <a:latin typeface="Archivo"/>
                        <a:ea typeface="Archivo"/>
                        <a:cs typeface="Archivo"/>
                        <a:sym typeface="Archiv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Orbitron"/>
                          <a:ea typeface="Orbitron"/>
                          <a:cs typeface="Orbitron"/>
                          <a:sym typeface="Orbitron"/>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Orbitron"/>
                        <a:ea typeface="Orbitron"/>
                        <a:cs typeface="Orbitron"/>
                        <a:sym typeface="Orbitro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tc>
                  <a:txBody>
                    <a:bodyPr/>
                    <a:lstStyle/>
                    <a:p>
                      <a:pPr marL="0" lvl="0" indent="0" algn="l" rtl="0">
                        <a:spcBef>
                          <a:spcPts val="0"/>
                        </a:spcBef>
                        <a:spcAft>
                          <a:spcPts val="1600"/>
                        </a:spcAft>
                        <a:buNone/>
                      </a:pPr>
                      <a:r>
                        <a:rPr lang="en" sz="900">
                          <a:solidFill>
                            <a:schemeClr val="dk1"/>
                          </a:solidFill>
                          <a:latin typeface="Archivo"/>
                          <a:ea typeface="Archivo"/>
                          <a:cs typeface="Archivo"/>
                          <a:sym typeface="Archivo"/>
                        </a:rPr>
                        <a:t>You must keep it so that proper credits for our design are given</a:t>
                      </a:r>
                      <a:endParaRPr sz="900">
                        <a:solidFill>
                          <a:schemeClr val="dk1"/>
                        </a:solidFill>
                        <a:latin typeface="Archivo"/>
                        <a:ea typeface="Archivo"/>
                        <a:cs typeface="Archivo"/>
                        <a:sym typeface="Archiv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Orbitron"/>
                          <a:ea typeface="Orbitron"/>
                          <a:cs typeface="Orbitron"/>
                          <a:sym typeface="Orbitron"/>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Orbitron"/>
                        <a:ea typeface="Orbitron"/>
                        <a:cs typeface="Orbitron"/>
                        <a:sym typeface="Orbitro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tc>
                  <a:txBody>
                    <a:bodyPr/>
                    <a:lstStyle/>
                    <a:p>
                      <a:pPr marL="0" lvl="0" indent="0" algn="l" rtl="0">
                        <a:spcBef>
                          <a:spcPts val="0"/>
                        </a:spcBef>
                        <a:spcAft>
                          <a:spcPts val="1600"/>
                        </a:spcAft>
                        <a:buNone/>
                      </a:pPr>
                      <a:r>
                        <a:rPr lang="en" sz="900">
                          <a:solidFill>
                            <a:schemeClr val="dk1"/>
                          </a:solidFill>
                          <a:latin typeface="Archivo"/>
                          <a:ea typeface="Archivo"/>
                          <a:cs typeface="Archivo"/>
                          <a:sym typeface="Archivo"/>
                        </a:rPr>
                        <a:t>All the colors used in this presentation</a:t>
                      </a:r>
                      <a:endParaRPr sz="900">
                        <a:solidFill>
                          <a:schemeClr val="dk1"/>
                        </a:solidFill>
                        <a:latin typeface="Archivo"/>
                        <a:ea typeface="Archivo"/>
                        <a:cs typeface="Archivo"/>
                        <a:sym typeface="Archiv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Orbitron"/>
                          <a:ea typeface="Orbitron"/>
                          <a:cs typeface="Orbitron"/>
                          <a:sym typeface="Orbitron"/>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uFill>
                            <a:noFill/>
                          </a:uFill>
                          <a:latin typeface="Orbitron"/>
                          <a:ea typeface="Orbitron"/>
                          <a:cs typeface="Orbitron"/>
                          <a:sym typeface="Orbitron"/>
                          <a:hlinkClick r:id="rId7" action="ppaction://hlinksldjump">
                            <a:extLst>
                              <a:ext uri="{A12FA001-AC4F-418D-AE19-62706E023703}">
                                <ahyp:hlinkClr xmlns:ahyp="http://schemas.microsoft.com/office/drawing/2018/hyperlinkcolor" val="tx"/>
                              </a:ext>
                            </a:extLst>
                          </a:hlinkClick>
                        </a:rPr>
                        <a:t> </a:t>
                      </a:r>
                      <a:r>
                        <a:rPr lang="en" sz="1000" b="1">
                          <a:solidFill>
                            <a:schemeClr val="dk1"/>
                          </a:solidFill>
                          <a:latin typeface="Orbitron"/>
                          <a:ea typeface="Orbitron"/>
                          <a:cs typeface="Orbitron"/>
                          <a:sym typeface="Orbitron"/>
                        </a:rPr>
                        <a:t>and </a:t>
                      </a:r>
                      <a:r>
                        <a:rPr lang="en" sz="1000" b="1" u="sng">
                          <a:solidFill>
                            <a:schemeClr val="dk1"/>
                          </a:solidFill>
                          <a:latin typeface="Orbitron"/>
                          <a:ea typeface="Orbitron"/>
                          <a:cs typeface="Orbitron"/>
                          <a:sym typeface="Orbitron"/>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Orbitron"/>
                        <a:ea typeface="Orbitron"/>
                        <a:cs typeface="Orbitron"/>
                        <a:sym typeface="Orbitro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tc>
                  <a:txBody>
                    <a:bodyPr/>
                    <a:lstStyle/>
                    <a:p>
                      <a:pPr marL="0" lvl="0" indent="0" algn="l" rtl="0">
                        <a:spcBef>
                          <a:spcPts val="0"/>
                        </a:spcBef>
                        <a:spcAft>
                          <a:spcPts val="0"/>
                        </a:spcAft>
                        <a:buNone/>
                      </a:pPr>
                      <a:r>
                        <a:rPr lang="en" sz="900">
                          <a:solidFill>
                            <a:schemeClr val="dk1"/>
                          </a:solidFill>
                          <a:latin typeface="Archivo"/>
                          <a:ea typeface="Archivo"/>
                          <a:cs typeface="Archivo"/>
                          <a:sym typeface="Archivo"/>
                        </a:rPr>
                        <a:t>These can be used in the template, and their size and color can be edited</a:t>
                      </a:r>
                      <a:endParaRPr sz="900">
                        <a:solidFill>
                          <a:schemeClr val="dk1"/>
                        </a:solidFill>
                        <a:latin typeface="Archivo"/>
                        <a:ea typeface="Archivo"/>
                        <a:cs typeface="Archivo"/>
                        <a:sym typeface="Archiv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Orbitron"/>
                          <a:ea typeface="Orbitron"/>
                          <a:cs typeface="Orbitron"/>
                          <a:sym typeface="Orbitron"/>
                        </a:rPr>
                        <a:t>Editable presentation theme </a:t>
                      </a:r>
                      <a:endParaRPr sz="1000" b="1">
                        <a:solidFill>
                          <a:schemeClr val="dk1"/>
                        </a:solidFill>
                        <a:latin typeface="Orbitron"/>
                        <a:ea typeface="Orbitron"/>
                        <a:cs typeface="Orbitron"/>
                        <a:sym typeface="Orbitro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alpha val="15189"/>
                      </a:srgbClr>
                    </a:solidFill>
                  </a:tcPr>
                </a:tc>
                <a:tc>
                  <a:txBody>
                    <a:bodyPr/>
                    <a:lstStyle/>
                    <a:p>
                      <a:pPr marL="0" lvl="0" indent="0" algn="l" rtl="0">
                        <a:spcBef>
                          <a:spcPts val="0"/>
                        </a:spcBef>
                        <a:spcAft>
                          <a:spcPts val="1600"/>
                        </a:spcAft>
                        <a:buNone/>
                      </a:pPr>
                      <a:r>
                        <a:rPr lang="en" sz="900">
                          <a:solidFill>
                            <a:schemeClr val="dk1"/>
                          </a:solidFill>
                          <a:latin typeface="Archivo"/>
                          <a:ea typeface="Archivo"/>
                          <a:cs typeface="Archivo"/>
                          <a:sym typeface="Archivo"/>
                        </a:rPr>
                        <a:t>You can edit the master slides easily. For more info, click </a:t>
                      </a:r>
                      <a:r>
                        <a:rPr lang="en" sz="900" b="1" u="sng">
                          <a:solidFill>
                            <a:schemeClr val="dk1"/>
                          </a:solidFill>
                          <a:latin typeface="Archivo"/>
                          <a:ea typeface="Archivo"/>
                          <a:cs typeface="Archivo"/>
                          <a:sym typeface="Archivo"/>
                          <a:hlinkClick r:id="rId9">
                            <a:extLst>
                              <a:ext uri="{A12FA001-AC4F-418D-AE19-62706E023703}">
                                <ahyp:hlinkClr xmlns:ahyp="http://schemas.microsoft.com/office/drawing/2018/hyperlinkcolor" val="tx"/>
                              </a:ext>
                            </a:extLst>
                          </a:hlinkClick>
                        </a:rPr>
                        <a:t>here</a:t>
                      </a:r>
                      <a:endParaRPr sz="900" b="1">
                        <a:solidFill>
                          <a:schemeClr val="dk1"/>
                        </a:solidFill>
                        <a:latin typeface="Archivo"/>
                        <a:ea typeface="Archivo"/>
                        <a:cs typeface="Archivo"/>
                        <a:sym typeface="Archiv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617" name="Google Shape;617;p41"/>
          <p:cNvSpPr txBox="1"/>
          <p:nvPr/>
        </p:nvSpPr>
        <p:spPr>
          <a:xfrm>
            <a:off x="1507915" y="4034050"/>
            <a:ext cx="18798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For more info:</a:t>
            </a:r>
            <a:br>
              <a:rPr lang="en" sz="1200">
                <a:solidFill>
                  <a:schemeClr val="dk1"/>
                </a:solidFill>
                <a:latin typeface="Archivo"/>
                <a:ea typeface="Archivo"/>
                <a:cs typeface="Archivo"/>
                <a:sym typeface="Archivo"/>
              </a:rPr>
            </a:br>
            <a:r>
              <a:rPr lang="en" sz="1200" b="1" u="sng">
                <a:solidFill>
                  <a:schemeClr val="dk1"/>
                </a:solidFill>
                <a:latin typeface="Archivo"/>
                <a:ea typeface="Archivo"/>
                <a:cs typeface="Archivo"/>
                <a:sym typeface="Archivo"/>
                <a:hlinkClick r:id="rId10">
                  <a:extLst>
                    <a:ext uri="{A12FA001-AC4F-418D-AE19-62706E023703}">
                      <ahyp:hlinkClr xmlns:ahyp="http://schemas.microsoft.com/office/drawing/2018/hyperlinkcolor" val="tx"/>
                    </a:ext>
                  </a:extLst>
                </a:hlinkClick>
              </a:rPr>
              <a:t>Slidesgo</a:t>
            </a:r>
            <a:r>
              <a:rPr lang="en" sz="1200" b="1">
                <a:solidFill>
                  <a:schemeClr val="dk1"/>
                </a:solidFill>
                <a:uFill>
                  <a:noFill/>
                </a:uFill>
                <a:latin typeface="Archivo"/>
                <a:ea typeface="Archivo"/>
                <a:cs typeface="Archivo"/>
                <a:sym typeface="Archivo"/>
                <a:hlinkClick r:id="rId10">
                  <a:extLst>
                    <a:ext uri="{A12FA001-AC4F-418D-AE19-62706E023703}">
                      <ahyp:hlinkClr xmlns:ahyp="http://schemas.microsoft.com/office/drawing/2018/hyperlinkcolor" val="tx"/>
                    </a:ext>
                  </a:extLst>
                </a:hlinkClick>
              </a:rPr>
              <a:t> </a:t>
            </a:r>
            <a:r>
              <a:rPr lang="en" sz="1200" b="1">
                <a:solidFill>
                  <a:schemeClr val="dk1"/>
                </a:solidFill>
                <a:latin typeface="Archivo"/>
                <a:ea typeface="Archivo"/>
                <a:cs typeface="Archivo"/>
                <a:sym typeface="Archivo"/>
              </a:rPr>
              <a:t>| </a:t>
            </a:r>
            <a:r>
              <a:rPr lang="en" sz="1200" b="1" u="sng">
                <a:solidFill>
                  <a:schemeClr val="dk1"/>
                </a:solidFill>
                <a:latin typeface="Archivo"/>
                <a:ea typeface="Archivo"/>
                <a:cs typeface="Archivo"/>
                <a:sym typeface="Archivo"/>
                <a:hlinkClick r:id="rId11">
                  <a:extLst>
                    <a:ext uri="{A12FA001-AC4F-418D-AE19-62706E023703}">
                      <ahyp:hlinkClr xmlns:ahyp="http://schemas.microsoft.com/office/drawing/2018/hyperlinkcolor" val="tx"/>
                    </a:ext>
                  </a:extLst>
                </a:hlinkClick>
              </a:rPr>
              <a:t>Blog</a:t>
            </a:r>
            <a:r>
              <a:rPr lang="en" sz="1200" b="1" u="sng">
                <a:solidFill>
                  <a:schemeClr val="dk1"/>
                </a:solidFill>
                <a:latin typeface="Archivo"/>
                <a:ea typeface="Archivo"/>
                <a:cs typeface="Archivo"/>
                <a:sym typeface="Archivo"/>
              </a:rPr>
              <a:t> </a:t>
            </a:r>
            <a:r>
              <a:rPr lang="en" sz="1200" b="1">
                <a:solidFill>
                  <a:schemeClr val="dk1"/>
                </a:solidFill>
                <a:latin typeface="Archivo"/>
                <a:ea typeface="Archivo"/>
                <a:cs typeface="Archivo"/>
                <a:sym typeface="Archivo"/>
              </a:rPr>
              <a:t>| </a:t>
            </a:r>
            <a:r>
              <a:rPr lang="en" sz="1200" b="1" u="sng">
                <a:solidFill>
                  <a:schemeClr val="dk1"/>
                </a:solidFill>
                <a:latin typeface="Archivo"/>
                <a:ea typeface="Archivo"/>
                <a:cs typeface="Archivo"/>
                <a:sym typeface="Archivo"/>
                <a:hlinkClick r:id="rId12">
                  <a:extLst>
                    <a:ext uri="{A12FA001-AC4F-418D-AE19-62706E023703}">
                      <ahyp:hlinkClr xmlns:ahyp="http://schemas.microsoft.com/office/drawing/2018/hyperlinkcolor" val="tx"/>
                    </a:ext>
                  </a:extLst>
                </a:hlinkClick>
              </a:rPr>
              <a:t>FAQs</a:t>
            </a:r>
            <a:endParaRPr sz="1200" b="1" u="sng">
              <a:solidFill>
                <a:schemeClr val="dk1"/>
              </a:solidFill>
              <a:latin typeface="Archivo"/>
              <a:ea typeface="Archivo"/>
              <a:cs typeface="Archivo"/>
              <a:sym typeface="Archivo"/>
            </a:endParaRPr>
          </a:p>
        </p:txBody>
      </p:sp>
      <p:sp>
        <p:nvSpPr>
          <p:cNvPr id="618" name="Google Shape;618;p41"/>
          <p:cNvSpPr txBox="1"/>
          <p:nvPr/>
        </p:nvSpPr>
        <p:spPr>
          <a:xfrm>
            <a:off x="3854285" y="4034050"/>
            <a:ext cx="37818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You can visit our sister projects:</a:t>
            </a:r>
            <a:br>
              <a:rPr lang="en" sz="1200">
                <a:solidFill>
                  <a:schemeClr val="dk1"/>
                </a:solidFill>
                <a:latin typeface="Archivo"/>
                <a:ea typeface="Archivo"/>
                <a:cs typeface="Archivo"/>
                <a:sym typeface="Archivo"/>
              </a:rPr>
            </a:br>
            <a:r>
              <a:rPr lang="en" sz="1200" b="1" u="sng">
                <a:solidFill>
                  <a:schemeClr val="dk1"/>
                </a:solidFill>
                <a:latin typeface="Archivo"/>
                <a:ea typeface="Archivo"/>
                <a:cs typeface="Archivo"/>
                <a:sym typeface="Archivo"/>
                <a:hlinkClick r:id="rId13">
                  <a:extLst>
                    <a:ext uri="{A12FA001-AC4F-418D-AE19-62706E023703}">
                      <ahyp:hlinkClr xmlns:ahyp="http://schemas.microsoft.com/office/drawing/2018/hyperlinkcolor" val="tx"/>
                    </a:ext>
                  </a:extLst>
                </a:hlinkClick>
              </a:rPr>
              <a:t>Freepik</a:t>
            </a:r>
            <a:r>
              <a:rPr lang="en" sz="1200" b="1" u="sng">
                <a:solidFill>
                  <a:schemeClr val="dk1"/>
                </a:solidFill>
                <a:latin typeface="Archivo"/>
                <a:ea typeface="Archivo"/>
                <a:cs typeface="Archivo"/>
                <a:sym typeface="Archivo"/>
              </a:rPr>
              <a:t> </a:t>
            </a:r>
            <a:r>
              <a:rPr lang="en" sz="1200" b="1">
                <a:solidFill>
                  <a:schemeClr val="dk1"/>
                </a:solidFill>
                <a:latin typeface="Archivo"/>
                <a:ea typeface="Archivo"/>
                <a:cs typeface="Archivo"/>
                <a:sym typeface="Archivo"/>
              </a:rPr>
              <a:t>| </a:t>
            </a:r>
            <a:r>
              <a:rPr lang="en" sz="1200" b="1" u="sng">
                <a:solidFill>
                  <a:schemeClr val="dk1"/>
                </a:solidFill>
                <a:latin typeface="Archivo"/>
                <a:ea typeface="Archivo"/>
                <a:cs typeface="Archivo"/>
                <a:sym typeface="Archivo"/>
                <a:hlinkClick r:id="rId14">
                  <a:extLst>
                    <a:ext uri="{A12FA001-AC4F-418D-AE19-62706E023703}">
                      <ahyp:hlinkClr xmlns:ahyp="http://schemas.microsoft.com/office/drawing/2018/hyperlinkcolor" val="tx"/>
                    </a:ext>
                  </a:extLst>
                </a:hlinkClick>
              </a:rPr>
              <a:t>Flaticon</a:t>
            </a:r>
            <a:r>
              <a:rPr lang="en" sz="1200" b="1" u="sng">
                <a:solidFill>
                  <a:schemeClr val="dk1"/>
                </a:solidFill>
                <a:latin typeface="Archivo"/>
                <a:ea typeface="Archivo"/>
                <a:cs typeface="Archivo"/>
                <a:sym typeface="Archivo"/>
              </a:rPr>
              <a:t> </a:t>
            </a:r>
            <a:r>
              <a:rPr lang="en" sz="1200" b="1">
                <a:solidFill>
                  <a:schemeClr val="dk1"/>
                </a:solidFill>
                <a:latin typeface="Archivo"/>
                <a:ea typeface="Archivo"/>
                <a:cs typeface="Archivo"/>
                <a:sym typeface="Archivo"/>
              </a:rPr>
              <a:t>| </a:t>
            </a:r>
            <a:r>
              <a:rPr lang="en" sz="1200" b="1" u="sng">
                <a:solidFill>
                  <a:schemeClr val="dk1"/>
                </a:solidFill>
                <a:latin typeface="Archivo"/>
                <a:ea typeface="Archivo"/>
                <a:cs typeface="Archivo"/>
                <a:sym typeface="Archivo"/>
                <a:hlinkClick r:id="rId15">
                  <a:extLst>
                    <a:ext uri="{A12FA001-AC4F-418D-AE19-62706E023703}">
                      <ahyp:hlinkClr xmlns:ahyp="http://schemas.microsoft.com/office/drawing/2018/hyperlinkcolor" val="tx"/>
                    </a:ext>
                  </a:extLst>
                </a:hlinkClick>
              </a:rPr>
              <a:t>Storyset</a:t>
            </a:r>
            <a:r>
              <a:rPr lang="en" sz="1200" b="1">
                <a:solidFill>
                  <a:schemeClr val="dk1"/>
                </a:solidFill>
                <a:latin typeface="Archivo"/>
                <a:ea typeface="Archivo"/>
                <a:cs typeface="Archivo"/>
                <a:sym typeface="Archivo"/>
              </a:rPr>
              <a:t> | </a:t>
            </a:r>
            <a:r>
              <a:rPr lang="en" sz="1200" b="1" u="sng">
                <a:solidFill>
                  <a:schemeClr val="dk1"/>
                </a:solidFill>
                <a:latin typeface="Archivo"/>
                <a:ea typeface="Archivo"/>
                <a:cs typeface="Archivo"/>
                <a:sym typeface="Archivo"/>
                <a:hlinkClick r:id="rId16">
                  <a:extLst>
                    <a:ext uri="{A12FA001-AC4F-418D-AE19-62706E023703}">
                      <ahyp:hlinkClr xmlns:ahyp="http://schemas.microsoft.com/office/drawing/2018/hyperlinkcolor" val="tx"/>
                    </a:ext>
                  </a:extLst>
                </a:hlinkClick>
              </a:rPr>
              <a:t>Wepik</a:t>
            </a:r>
            <a:r>
              <a:rPr lang="en" sz="1200" b="1">
                <a:solidFill>
                  <a:schemeClr val="dk1"/>
                </a:solidFill>
                <a:uFill>
                  <a:noFill/>
                </a:uFill>
                <a:latin typeface="Archivo"/>
                <a:ea typeface="Archivo"/>
                <a:cs typeface="Archivo"/>
                <a:sym typeface="Archivo"/>
                <a:hlinkClick r:id="rId16">
                  <a:extLst>
                    <a:ext uri="{A12FA001-AC4F-418D-AE19-62706E023703}">
                      <ahyp:hlinkClr xmlns:ahyp="http://schemas.microsoft.com/office/drawing/2018/hyperlinkcolor" val="tx"/>
                    </a:ext>
                  </a:extLst>
                </a:hlinkClick>
              </a:rPr>
              <a:t> </a:t>
            </a:r>
            <a:r>
              <a:rPr lang="en" sz="1200" b="1">
                <a:solidFill>
                  <a:schemeClr val="dk1"/>
                </a:solidFill>
                <a:latin typeface="Archivo"/>
                <a:ea typeface="Archivo"/>
                <a:cs typeface="Archivo"/>
                <a:sym typeface="Archivo"/>
              </a:rPr>
              <a:t>| </a:t>
            </a:r>
            <a:r>
              <a:rPr lang="en" sz="1200" b="1" u="sng">
                <a:solidFill>
                  <a:schemeClr val="dk1"/>
                </a:solidFill>
                <a:latin typeface="Archivo"/>
                <a:ea typeface="Archivo"/>
                <a:cs typeface="Archivo"/>
                <a:sym typeface="Archivo"/>
                <a:hlinkClick r:id="rId17">
                  <a:extLst>
                    <a:ext uri="{A12FA001-AC4F-418D-AE19-62706E023703}">
                      <ahyp:hlinkClr xmlns:ahyp="http://schemas.microsoft.com/office/drawing/2018/hyperlinkcolor" val="tx"/>
                    </a:ext>
                  </a:extLst>
                </a:hlinkClick>
              </a:rPr>
              <a:t>Videvo</a:t>
            </a:r>
            <a:endParaRPr sz="1200" b="1" u="sng">
              <a:solidFill>
                <a:schemeClr val="dk1"/>
              </a:solidFill>
              <a:latin typeface="Archivo"/>
              <a:ea typeface="Archivo"/>
              <a:cs typeface="Archivo"/>
              <a:sym typeface="Archiv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68"/>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SOME USERS SAY</a:t>
            </a:r>
            <a:endParaRPr/>
          </a:p>
        </p:txBody>
      </p:sp>
      <p:sp>
        <p:nvSpPr>
          <p:cNvPr id="1341" name="Google Shape;1341;p68"/>
          <p:cNvSpPr txBox="1">
            <a:spLocks noGrp="1"/>
          </p:cNvSpPr>
          <p:nvPr>
            <p:ph type="subTitle" idx="1"/>
          </p:nvPr>
        </p:nvSpPr>
        <p:spPr>
          <a:xfrm>
            <a:off x="2682900" y="1420175"/>
            <a:ext cx="2856600" cy="37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ANDRES FELIPE </a:t>
            </a:r>
            <a:endParaRPr/>
          </a:p>
        </p:txBody>
      </p:sp>
      <p:sp>
        <p:nvSpPr>
          <p:cNvPr id="1342" name="Google Shape;1342;p68"/>
          <p:cNvSpPr txBox="1">
            <a:spLocks noGrp="1"/>
          </p:cNvSpPr>
          <p:nvPr>
            <p:ph type="subTitle" idx="2"/>
          </p:nvPr>
        </p:nvSpPr>
        <p:spPr>
          <a:xfrm>
            <a:off x="2682900" y="1799379"/>
            <a:ext cx="4503300" cy="51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1343" name="Google Shape;1343;p68"/>
          <p:cNvSpPr txBox="1">
            <a:spLocks noGrp="1"/>
          </p:cNvSpPr>
          <p:nvPr>
            <p:ph type="subTitle" idx="3"/>
          </p:nvPr>
        </p:nvSpPr>
        <p:spPr>
          <a:xfrm>
            <a:off x="2682900" y="2941642"/>
            <a:ext cx="4503300" cy="51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a:t>
            </a:r>
            <a:endParaRPr/>
          </a:p>
        </p:txBody>
      </p:sp>
      <p:sp>
        <p:nvSpPr>
          <p:cNvPr id="1344" name="Google Shape;1344;p68"/>
          <p:cNvSpPr txBox="1">
            <a:spLocks noGrp="1"/>
          </p:cNvSpPr>
          <p:nvPr>
            <p:ph type="subTitle" idx="4"/>
          </p:nvPr>
        </p:nvSpPr>
        <p:spPr>
          <a:xfrm>
            <a:off x="2682897" y="4083904"/>
            <a:ext cx="4503300" cy="51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a:t>
            </a:r>
            <a:endParaRPr/>
          </a:p>
        </p:txBody>
      </p:sp>
      <p:sp>
        <p:nvSpPr>
          <p:cNvPr id="1345" name="Google Shape;1345;p68"/>
          <p:cNvSpPr txBox="1">
            <a:spLocks noGrp="1"/>
          </p:cNvSpPr>
          <p:nvPr>
            <p:ph type="subTitle" idx="5"/>
          </p:nvPr>
        </p:nvSpPr>
        <p:spPr>
          <a:xfrm>
            <a:off x="2682900" y="2562437"/>
            <a:ext cx="2856600" cy="37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sp>
        <p:nvSpPr>
          <p:cNvPr id="1346" name="Google Shape;1346;p68"/>
          <p:cNvSpPr txBox="1">
            <a:spLocks noGrp="1"/>
          </p:cNvSpPr>
          <p:nvPr>
            <p:ph type="subTitle" idx="6"/>
          </p:nvPr>
        </p:nvSpPr>
        <p:spPr>
          <a:xfrm>
            <a:off x="2682900" y="3704700"/>
            <a:ext cx="2856600" cy="37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VALENTINA SOLER</a:t>
            </a:r>
            <a:endParaRPr/>
          </a:p>
        </p:txBody>
      </p:sp>
      <p:sp>
        <p:nvSpPr>
          <p:cNvPr id="1347" name="Google Shape;1347;p68"/>
          <p:cNvSpPr/>
          <p:nvPr/>
        </p:nvSpPr>
        <p:spPr>
          <a:xfrm>
            <a:off x="1957800" y="1392871"/>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1957800" y="2535133"/>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1957800" y="3677396"/>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 name="Google Shape;1350;p68"/>
          <p:cNvGrpSpPr/>
          <p:nvPr/>
        </p:nvGrpSpPr>
        <p:grpSpPr>
          <a:xfrm>
            <a:off x="332950" y="2810375"/>
            <a:ext cx="542475" cy="1903000"/>
            <a:chOff x="424800" y="464975"/>
            <a:chExt cx="542475" cy="1903000"/>
          </a:xfrm>
        </p:grpSpPr>
        <p:sp>
          <p:nvSpPr>
            <p:cNvPr id="1351" name="Google Shape;1351;p68"/>
            <p:cNvSpPr/>
            <p:nvPr/>
          </p:nvSpPr>
          <p:spPr>
            <a:xfrm>
              <a:off x="424800" y="464975"/>
              <a:ext cx="542475" cy="1903000"/>
            </a:xfrm>
            <a:custGeom>
              <a:avLst/>
              <a:gdLst/>
              <a:ahLst/>
              <a:cxnLst/>
              <a:rect l="l" t="t" r="r" b="b"/>
              <a:pathLst>
                <a:path w="21699" h="76120" extrusionOk="0">
                  <a:moveTo>
                    <a:pt x="21355" y="0"/>
                  </a:moveTo>
                  <a:lnTo>
                    <a:pt x="0" y="0"/>
                  </a:lnTo>
                  <a:lnTo>
                    <a:pt x="0" y="54420"/>
                  </a:lnTo>
                  <a:lnTo>
                    <a:pt x="21699" y="7612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352" name="Google Shape;1352;p68"/>
            <p:cNvSpPr/>
            <p:nvPr/>
          </p:nvSpPr>
          <p:spPr>
            <a:xfrm>
              <a:off x="510900" y="556825"/>
              <a:ext cx="376000" cy="1587250"/>
            </a:xfrm>
            <a:custGeom>
              <a:avLst/>
              <a:gdLst/>
              <a:ahLst/>
              <a:cxnLst/>
              <a:rect l="l" t="t" r="r" b="b"/>
              <a:pathLst>
                <a:path w="15040" h="63490" extrusionOk="0">
                  <a:moveTo>
                    <a:pt x="12859" y="0"/>
                  </a:moveTo>
                  <a:lnTo>
                    <a:pt x="0" y="0"/>
                  </a:lnTo>
                  <a:lnTo>
                    <a:pt x="0" y="48450"/>
                  </a:lnTo>
                  <a:lnTo>
                    <a:pt x="15040" y="6349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353" name="Google Shape;1353;p68"/>
            <p:cNvSpPr/>
            <p:nvPr/>
          </p:nvSpPr>
          <p:spPr>
            <a:xfrm>
              <a:off x="591275" y="648675"/>
              <a:ext cx="373125" cy="1337550"/>
            </a:xfrm>
            <a:custGeom>
              <a:avLst/>
              <a:gdLst/>
              <a:ahLst/>
              <a:cxnLst/>
              <a:rect l="l" t="t" r="r" b="b"/>
              <a:pathLst>
                <a:path w="14925" h="53502" extrusionOk="0">
                  <a:moveTo>
                    <a:pt x="14925" y="0"/>
                  </a:moveTo>
                  <a:lnTo>
                    <a:pt x="0" y="0"/>
                  </a:lnTo>
                  <a:lnTo>
                    <a:pt x="276" y="43999"/>
                  </a:lnTo>
                  <a:lnTo>
                    <a:pt x="9874" y="53502"/>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354" name="Google Shape;1354;p68"/>
            <p:cNvSpPr/>
            <p:nvPr/>
          </p:nvSpPr>
          <p:spPr>
            <a:xfrm>
              <a:off x="677375" y="723300"/>
              <a:ext cx="189425" cy="1165350"/>
            </a:xfrm>
            <a:custGeom>
              <a:avLst/>
              <a:gdLst/>
              <a:ahLst/>
              <a:cxnLst/>
              <a:rect l="l" t="t" r="r" b="b"/>
              <a:pathLst>
                <a:path w="7577" h="46614" extrusionOk="0">
                  <a:moveTo>
                    <a:pt x="5511" y="0"/>
                  </a:moveTo>
                  <a:lnTo>
                    <a:pt x="0" y="0"/>
                  </a:lnTo>
                  <a:lnTo>
                    <a:pt x="0" y="39036"/>
                  </a:lnTo>
                  <a:lnTo>
                    <a:pt x="7577" y="46614"/>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355" name="Google Shape;1355;p68"/>
          <p:cNvGrpSpPr/>
          <p:nvPr/>
        </p:nvGrpSpPr>
        <p:grpSpPr>
          <a:xfrm>
            <a:off x="7218775" y="301675"/>
            <a:ext cx="1641650" cy="905025"/>
            <a:chOff x="7218775" y="301675"/>
            <a:chExt cx="1641650" cy="905025"/>
          </a:xfrm>
        </p:grpSpPr>
        <p:sp>
          <p:nvSpPr>
            <p:cNvPr id="1356" name="Google Shape;1356;p68"/>
            <p:cNvSpPr/>
            <p:nvPr/>
          </p:nvSpPr>
          <p:spPr>
            <a:xfrm>
              <a:off x="7218775" y="301675"/>
              <a:ext cx="1641650" cy="891225"/>
            </a:xfrm>
            <a:custGeom>
              <a:avLst/>
              <a:gdLst/>
              <a:ahLst/>
              <a:cxnLst/>
              <a:rect l="l" t="t" r="r" b="b"/>
              <a:pathLst>
                <a:path w="65666" h="35649" extrusionOk="0">
                  <a:moveTo>
                    <a:pt x="0" y="0"/>
                  </a:moveTo>
                  <a:lnTo>
                    <a:pt x="45696" y="0"/>
                  </a:lnTo>
                  <a:lnTo>
                    <a:pt x="54701" y="9004"/>
                  </a:lnTo>
                  <a:lnTo>
                    <a:pt x="54701" y="24685"/>
                  </a:lnTo>
                  <a:lnTo>
                    <a:pt x="65666" y="35649"/>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357" name="Google Shape;1357;p68"/>
            <p:cNvSpPr/>
            <p:nvPr/>
          </p:nvSpPr>
          <p:spPr>
            <a:xfrm>
              <a:off x="8119225" y="385900"/>
              <a:ext cx="544400" cy="820800"/>
            </a:xfrm>
            <a:custGeom>
              <a:avLst/>
              <a:gdLst/>
              <a:ahLst/>
              <a:cxnLst/>
              <a:rect l="l" t="t" r="r" b="b"/>
              <a:pathLst>
                <a:path w="21776" h="32832" extrusionOk="0">
                  <a:moveTo>
                    <a:pt x="0" y="0"/>
                  </a:moveTo>
                  <a:lnTo>
                    <a:pt x="8453" y="0"/>
                  </a:lnTo>
                  <a:lnTo>
                    <a:pt x="15620" y="7167"/>
                  </a:lnTo>
                  <a:lnTo>
                    <a:pt x="15620" y="23032"/>
                  </a:lnTo>
                  <a:lnTo>
                    <a:pt x="21776" y="29187"/>
                  </a:lnTo>
                  <a:lnTo>
                    <a:pt x="21776" y="32832"/>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358" name="Google Shape;1358;p68"/>
            <p:cNvSpPr/>
            <p:nvPr/>
          </p:nvSpPr>
          <p:spPr>
            <a:xfrm>
              <a:off x="8024275" y="468600"/>
              <a:ext cx="441050" cy="566575"/>
            </a:xfrm>
            <a:custGeom>
              <a:avLst/>
              <a:gdLst/>
              <a:ahLst/>
              <a:cxnLst/>
              <a:rect l="l" t="t" r="r" b="b"/>
              <a:pathLst>
                <a:path w="17642" h="22663" extrusionOk="0">
                  <a:moveTo>
                    <a:pt x="0" y="0"/>
                  </a:moveTo>
                  <a:lnTo>
                    <a:pt x="10720" y="0"/>
                  </a:lnTo>
                  <a:lnTo>
                    <a:pt x="16110" y="5390"/>
                  </a:lnTo>
                  <a:lnTo>
                    <a:pt x="16110" y="21132"/>
                  </a:lnTo>
                  <a:lnTo>
                    <a:pt x="17642" y="22663"/>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359" name="Google Shape;1359;p68"/>
          <p:cNvGrpSpPr/>
          <p:nvPr/>
        </p:nvGrpSpPr>
        <p:grpSpPr>
          <a:xfrm>
            <a:off x="2067210" y="3774755"/>
            <a:ext cx="353891" cy="377977"/>
            <a:chOff x="5289631" y="1500214"/>
            <a:chExt cx="332355" cy="354974"/>
          </a:xfrm>
        </p:grpSpPr>
        <p:sp>
          <p:nvSpPr>
            <p:cNvPr id="1360" name="Google Shape;1360;p68"/>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8"/>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8"/>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 name="Google Shape;1366;p68"/>
          <p:cNvGrpSpPr/>
          <p:nvPr/>
        </p:nvGrpSpPr>
        <p:grpSpPr>
          <a:xfrm>
            <a:off x="2072019" y="1489013"/>
            <a:ext cx="344244" cy="379191"/>
            <a:chOff x="5748295" y="1499833"/>
            <a:chExt cx="323294" cy="356115"/>
          </a:xfrm>
        </p:grpSpPr>
        <p:sp>
          <p:nvSpPr>
            <p:cNvPr id="1367" name="Google Shape;1367;p68"/>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8"/>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8"/>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68"/>
          <p:cNvGrpSpPr/>
          <p:nvPr/>
        </p:nvGrpSpPr>
        <p:grpSpPr>
          <a:xfrm>
            <a:off x="2101539" y="2632093"/>
            <a:ext cx="285211" cy="378786"/>
            <a:chOff x="4903389" y="1500214"/>
            <a:chExt cx="267854" cy="355735"/>
          </a:xfrm>
        </p:grpSpPr>
        <p:sp>
          <p:nvSpPr>
            <p:cNvPr id="1375" name="Google Shape;1375;p68"/>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8"/>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8"/>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8"/>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83"/>
        <p:cNvGrpSpPr/>
        <p:nvPr/>
      </p:nvGrpSpPr>
      <p:grpSpPr>
        <a:xfrm>
          <a:off x="0" y="0"/>
          <a:ext cx="0" cy="0"/>
          <a:chOff x="0" y="0"/>
          <a:chExt cx="0" cy="0"/>
        </a:xfrm>
      </p:grpSpPr>
      <p:sp>
        <p:nvSpPr>
          <p:cNvPr id="1384" name="Google Shape;1384;p69"/>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INFOGRAPHIC</a:t>
            </a:r>
            <a:endParaRPr/>
          </a:p>
        </p:txBody>
      </p:sp>
      <p:sp>
        <p:nvSpPr>
          <p:cNvPr id="1385" name="Google Shape;1385;p69"/>
          <p:cNvSpPr txBox="1"/>
          <p:nvPr/>
        </p:nvSpPr>
        <p:spPr>
          <a:xfrm>
            <a:off x="1215750" y="1219831"/>
            <a:ext cx="18810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Orbitron"/>
                <a:ea typeface="Orbitron"/>
                <a:cs typeface="Orbitron"/>
                <a:sym typeface="Orbitron"/>
              </a:rPr>
              <a:t>VENUS</a:t>
            </a:r>
            <a:endParaRPr sz="1800" b="1">
              <a:solidFill>
                <a:schemeClr val="dk1"/>
              </a:solidFill>
              <a:latin typeface="Orbitron"/>
              <a:ea typeface="Orbitron"/>
              <a:cs typeface="Orbitron"/>
              <a:sym typeface="Orbitron"/>
            </a:endParaRPr>
          </a:p>
        </p:txBody>
      </p:sp>
      <p:sp>
        <p:nvSpPr>
          <p:cNvPr id="1386" name="Google Shape;1386;p69"/>
          <p:cNvSpPr txBox="1"/>
          <p:nvPr/>
        </p:nvSpPr>
        <p:spPr>
          <a:xfrm>
            <a:off x="1215750" y="1664834"/>
            <a:ext cx="1881000" cy="527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sistant"/>
                <a:ea typeface="Assistant"/>
                <a:cs typeface="Assistant"/>
                <a:sym typeface="Assistant"/>
              </a:rPr>
              <a:t>Venus is the second planet from the Sun </a:t>
            </a:r>
            <a:endParaRPr>
              <a:solidFill>
                <a:schemeClr val="dk1"/>
              </a:solidFill>
              <a:latin typeface="Assistant"/>
              <a:ea typeface="Assistant"/>
              <a:cs typeface="Assistant"/>
              <a:sym typeface="Assistant"/>
            </a:endParaRPr>
          </a:p>
        </p:txBody>
      </p:sp>
      <p:sp>
        <p:nvSpPr>
          <p:cNvPr id="1387" name="Google Shape;1387;p69"/>
          <p:cNvSpPr txBox="1"/>
          <p:nvPr/>
        </p:nvSpPr>
        <p:spPr>
          <a:xfrm>
            <a:off x="6047255" y="1664818"/>
            <a:ext cx="18810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Jupiter is the biggest planet of them all </a:t>
            </a:r>
            <a:endParaRPr>
              <a:solidFill>
                <a:schemeClr val="dk1"/>
              </a:solidFill>
              <a:latin typeface="Assistant"/>
              <a:ea typeface="Assistant"/>
              <a:cs typeface="Assistant"/>
              <a:sym typeface="Assistant"/>
            </a:endParaRPr>
          </a:p>
        </p:txBody>
      </p:sp>
      <p:sp>
        <p:nvSpPr>
          <p:cNvPr id="1388" name="Google Shape;1388;p69"/>
          <p:cNvSpPr txBox="1"/>
          <p:nvPr/>
        </p:nvSpPr>
        <p:spPr>
          <a:xfrm>
            <a:off x="1215750" y="2413954"/>
            <a:ext cx="18810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Orbitron"/>
                <a:ea typeface="Orbitron"/>
                <a:cs typeface="Orbitron"/>
                <a:sym typeface="Orbitron"/>
              </a:rPr>
              <a:t>EARTH</a:t>
            </a:r>
            <a:endParaRPr sz="1800" b="1">
              <a:solidFill>
                <a:schemeClr val="dk1"/>
              </a:solidFill>
              <a:latin typeface="Orbitron"/>
              <a:ea typeface="Orbitron"/>
              <a:cs typeface="Orbitron"/>
              <a:sym typeface="Orbitron"/>
            </a:endParaRPr>
          </a:p>
        </p:txBody>
      </p:sp>
      <p:sp>
        <p:nvSpPr>
          <p:cNvPr id="1389" name="Google Shape;1389;p69"/>
          <p:cNvSpPr txBox="1"/>
          <p:nvPr/>
        </p:nvSpPr>
        <p:spPr>
          <a:xfrm>
            <a:off x="1215750" y="2827688"/>
            <a:ext cx="18810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sistant"/>
                <a:ea typeface="Assistant"/>
                <a:cs typeface="Assistant"/>
                <a:sym typeface="Assistant"/>
              </a:rPr>
              <a:t>Earth is the only planet known to harbor life </a:t>
            </a:r>
            <a:endParaRPr>
              <a:solidFill>
                <a:schemeClr val="dk1"/>
              </a:solidFill>
              <a:latin typeface="Assistant"/>
              <a:ea typeface="Assistant"/>
              <a:cs typeface="Assistant"/>
              <a:sym typeface="Assistant"/>
            </a:endParaRPr>
          </a:p>
        </p:txBody>
      </p:sp>
      <p:sp>
        <p:nvSpPr>
          <p:cNvPr id="1390" name="Google Shape;1390;p69"/>
          <p:cNvSpPr txBox="1"/>
          <p:nvPr/>
        </p:nvSpPr>
        <p:spPr>
          <a:xfrm>
            <a:off x="6047255" y="2827670"/>
            <a:ext cx="18810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Saturn is not the only planet with rings </a:t>
            </a:r>
            <a:endParaRPr>
              <a:solidFill>
                <a:schemeClr val="dk1"/>
              </a:solidFill>
              <a:latin typeface="Assistant"/>
              <a:ea typeface="Assistant"/>
              <a:cs typeface="Assistant"/>
              <a:sym typeface="Assistant"/>
            </a:endParaRPr>
          </a:p>
        </p:txBody>
      </p:sp>
      <p:sp>
        <p:nvSpPr>
          <p:cNvPr id="1391" name="Google Shape;1391;p69"/>
          <p:cNvSpPr txBox="1"/>
          <p:nvPr/>
        </p:nvSpPr>
        <p:spPr>
          <a:xfrm>
            <a:off x="6047255" y="1219800"/>
            <a:ext cx="18810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JUPITER</a:t>
            </a:r>
            <a:endParaRPr sz="1800" b="1">
              <a:solidFill>
                <a:schemeClr val="dk1"/>
              </a:solidFill>
              <a:latin typeface="Orbitron"/>
              <a:ea typeface="Orbitron"/>
              <a:cs typeface="Orbitron"/>
              <a:sym typeface="Orbitron"/>
            </a:endParaRPr>
          </a:p>
        </p:txBody>
      </p:sp>
      <p:sp>
        <p:nvSpPr>
          <p:cNvPr id="1392" name="Google Shape;1392;p69"/>
          <p:cNvSpPr txBox="1"/>
          <p:nvPr/>
        </p:nvSpPr>
        <p:spPr>
          <a:xfrm>
            <a:off x="6047255" y="2413930"/>
            <a:ext cx="18810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SATURN</a:t>
            </a:r>
            <a:endParaRPr sz="1800" b="1">
              <a:solidFill>
                <a:schemeClr val="dk1"/>
              </a:solidFill>
              <a:latin typeface="Orbitron"/>
              <a:ea typeface="Orbitron"/>
              <a:cs typeface="Orbitron"/>
              <a:sym typeface="Orbitron"/>
            </a:endParaRPr>
          </a:p>
        </p:txBody>
      </p:sp>
      <p:grpSp>
        <p:nvGrpSpPr>
          <p:cNvPr id="1393" name="Google Shape;1393;p69"/>
          <p:cNvGrpSpPr/>
          <p:nvPr/>
        </p:nvGrpSpPr>
        <p:grpSpPr>
          <a:xfrm rot="-5400000">
            <a:off x="7923800" y="1078350"/>
            <a:ext cx="1251425" cy="562526"/>
            <a:chOff x="5827250" y="4355175"/>
            <a:chExt cx="1251425" cy="562526"/>
          </a:xfrm>
        </p:grpSpPr>
        <p:sp>
          <p:nvSpPr>
            <p:cNvPr id="1394" name="Google Shape;1394;p69"/>
            <p:cNvSpPr/>
            <p:nvPr/>
          </p:nvSpPr>
          <p:spPr>
            <a:xfrm>
              <a:off x="5827250" y="4355175"/>
              <a:ext cx="1251425" cy="556775"/>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395" name="Google Shape;1395;p69"/>
            <p:cNvSpPr/>
            <p:nvPr/>
          </p:nvSpPr>
          <p:spPr>
            <a:xfrm>
              <a:off x="5919913" y="4443375"/>
              <a:ext cx="1066089" cy="474317"/>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396" name="Google Shape;1396;p69"/>
            <p:cNvSpPr/>
            <p:nvPr/>
          </p:nvSpPr>
          <p:spPr>
            <a:xfrm>
              <a:off x="6019849" y="4532301"/>
              <a:ext cx="866236" cy="385400"/>
            </a:xfrm>
            <a:custGeom>
              <a:avLst/>
              <a:gdLst/>
              <a:ahLst/>
              <a:cxnLst/>
              <a:rect l="l" t="t" r="r" b="b"/>
              <a:pathLst>
                <a:path w="50057" h="22271" extrusionOk="0">
                  <a:moveTo>
                    <a:pt x="0" y="22271"/>
                  </a:moveTo>
                  <a:lnTo>
                    <a:pt x="0" y="7497"/>
                  </a:lnTo>
                  <a:lnTo>
                    <a:pt x="7498" y="0"/>
                  </a:lnTo>
                  <a:lnTo>
                    <a:pt x="37487" y="0"/>
                  </a:lnTo>
                  <a:lnTo>
                    <a:pt x="50057" y="12570"/>
                  </a:lnTo>
                  <a:lnTo>
                    <a:pt x="50057" y="22051"/>
                  </a:lnTo>
                </a:path>
              </a:pathLst>
            </a:custGeom>
            <a:noFill/>
            <a:ln w="9525" cap="flat" cmpd="sng">
              <a:solidFill>
                <a:schemeClr val="dk1"/>
              </a:solidFill>
              <a:prstDash val="solid"/>
              <a:round/>
              <a:headEnd type="oval" w="med" len="med"/>
              <a:tailEnd type="oval" w="med" len="med"/>
            </a:ln>
          </p:spPr>
          <p:txBody>
            <a:bodyPr/>
            <a:lstStyle/>
            <a:p>
              <a:endParaRPr lang="es-MX"/>
            </a:p>
          </p:txBody>
        </p:sp>
      </p:grpSp>
      <p:cxnSp>
        <p:nvCxnSpPr>
          <p:cNvPr id="1397" name="Google Shape;1397;p69"/>
          <p:cNvCxnSpPr/>
          <p:nvPr/>
        </p:nvCxnSpPr>
        <p:spPr>
          <a:xfrm rot="10800000">
            <a:off x="8570700" y="1400675"/>
            <a:ext cx="355800" cy="0"/>
          </a:xfrm>
          <a:prstGeom prst="straightConnector1">
            <a:avLst/>
          </a:prstGeom>
          <a:noFill/>
          <a:ln w="9525" cap="flat" cmpd="sng">
            <a:solidFill>
              <a:schemeClr val="dk1"/>
            </a:solidFill>
            <a:prstDash val="solid"/>
            <a:round/>
            <a:headEnd type="none" w="med" len="med"/>
            <a:tailEnd type="oval" w="med" len="med"/>
          </a:ln>
        </p:spPr>
      </p:cxnSp>
      <p:sp>
        <p:nvSpPr>
          <p:cNvPr id="1398" name="Google Shape;1398;p69"/>
          <p:cNvSpPr/>
          <p:nvPr/>
        </p:nvSpPr>
        <p:spPr>
          <a:xfrm>
            <a:off x="3249150" y="2479736"/>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9"/>
          <p:cNvSpPr/>
          <p:nvPr/>
        </p:nvSpPr>
        <p:spPr>
          <a:xfrm>
            <a:off x="5322150" y="2479736"/>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9"/>
          <p:cNvSpPr/>
          <p:nvPr/>
        </p:nvSpPr>
        <p:spPr>
          <a:xfrm>
            <a:off x="3249150" y="128557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9"/>
          <p:cNvSpPr/>
          <p:nvPr/>
        </p:nvSpPr>
        <p:spPr>
          <a:xfrm>
            <a:off x="5322150" y="128557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9"/>
          <p:cNvSpPr txBox="1"/>
          <p:nvPr/>
        </p:nvSpPr>
        <p:spPr>
          <a:xfrm>
            <a:off x="3631505" y="4035833"/>
            <a:ext cx="1881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Neptune is the farthest planet from the Sun </a:t>
            </a:r>
            <a:endParaRPr>
              <a:solidFill>
                <a:schemeClr val="dk1"/>
              </a:solidFill>
              <a:latin typeface="Assistant"/>
              <a:ea typeface="Assistant"/>
              <a:cs typeface="Assistant"/>
              <a:sym typeface="Assistant"/>
            </a:endParaRPr>
          </a:p>
        </p:txBody>
      </p:sp>
      <p:sp>
        <p:nvSpPr>
          <p:cNvPr id="1403" name="Google Shape;1403;p69"/>
          <p:cNvSpPr txBox="1"/>
          <p:nvPr/>
        </p:nvSpPr>
        <p:spPr>
          <a:xfrm>
            <a:off x="3631505" y="3622092"/>
            <a:ext cx="18810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NEPTUNE</a:t>
            </a:r>
            <a:endParaRPr sz="1800" b="1">
              <a:solidFill>
                <a:schemeClr val="dk1"/>
              </a:solidFill>
              <a:latin typeface="Orbitron"/>
              <a:ea typeface="Orbitron"/>
              <a:cs typeface="Orbitron"/>
              <a:sym typeface="Orbitron"/>
            </a:endParaRPr>
          </a:p>
        </p:txBody>
      </p:sp>
      <p:sp>
        <p:nvSpPr>
          <p:cNvPr id="1404" name="Google Shape;1404;p69"/>
          <p:cNvSpPr/>
          <p:nvPr/>
        </p:nvSpPr>
        <p:spPr>
          <a:xfrm>
            <a:off x="4285638" y="296277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5" name="Google Shape;1405;p69"/>
          <p:cNvCxnSpPr>
            <a:stCxn id="1398" idx="3"/>
            <a:endCxn id="1404" idx="1"/>
          </p:cNvCxnSpPr>
          <p:nvPr/>
        </p:nvCxnSpPr>
        <p:spPr>
          <a:xfrm>
            <a:off x="3821850" y="2766086"/>
            <a:ext cx="463800" cy="483000"/>
          </a:xfrm>
          <a:prstGeom prst="bentConnector3">
            <a:avLst>
              <a:gd name="adj1" fmla="val 49999"/>
            </a:avLst>
          </a:prstGeom>
          <a:noFill/>
          <a:ln w="9525" cap="flat" cmpd="sng">
            <a:solidFill>
              <a:schemeClr val="dk1"/>
            </a:solidFill>
            <a:prstDash val="solid"/>
            <a:round/>
            <a:headEnd type="none" w="med" len="med"/>
            <a:tailEnd type="none" w="med" len="med"/>
          </a:ln>
        </p:spPr>
      </p:cxnSp>
      <p:cxnSp>
        <p:nvCxnSpPr>
          <p:cNvPr id="1406" name="Google Shape;1406;p69"/>
          <p:cNvCxnSpPr>
            <a:stCxn id="1404" idx="3"/>
            <a:endCxn id="1399" idx="1"/>
          </p:cNvCxnSpPr>
          <p:nvPr/>
        </p:nvCxnSpPr>
        <p:spPr>
          <a:xfrm rot="10800000" flipH="1">
            <a:off x="4858338" y="2766124"/>
            <a:ext cx="463800" cy="483000"/>
          </a:xfrm>
          <a:prstGeom prst="bentConnector3">
            <a:avLst>
              <a:gd name="adj1" fmla="val 50001"/>
            </a:avLst>
          </a:prstGeom>
          <a:noFill/>
          <a:ln w="9525" cap="flat" cmpd="sng">
            <a:solidFill>
              <a:schemeClr val="dk1"/>
            </a:solidFill>
            <a:prstDash val="solid"/>
            <a:round/>
            <a:headEnd type="none" w="med" len="med"/>
            <a:tailEnd type="none" w="med" len="med"/>
          </a:ln>
        </p:spPr>
      </p:cxnSp>
      <p:cxnSp>
        <p:nvCxnSpPr>
          <p:cNvPr id="1407" name="Google Shape;1407;p69"/>
          <p:cNvCxnSpPr>
            <a:stCxn id="1400" idx="2"/>
            <a:endCxn id="1398" idx="0"/>
          </p:cNvCxnSpPr>
          <p:nvPr/>
        </p:nvCxnSpPr>
        <p:spPr>
          <a:xfrm>
            <a:off x="3535500" y="1858274"/>
            <a:ext cx="0" cy="621600"/>
          </a:xfrm>
          <a:prstGeom prst="straightConnector1">
            <a:avLst/>
          </a:prstGeom>
          <a:noFill/>
          <a:ln w="9525" cap="flat" cmpd="sng">
            <a:solidFill>
              <a:schemeClr val="dk1"/>
            </a:solidFill>
            <a:prstDash val="solid"/>
            <a:round/>
            <a:headEnd type="none" w="med" len="med"/>
            <a:tailEnd type="none" w="med" len="med"/>
          </a:ln>
        </p:spPr>
      </p:cxnSp>
      <p:cxnSp>
        <p:nvCxnSpPr>
          <p:cNvPr id="1408" name="Google Shape;1408;p69"/>
          <p:cNvCxnSpPr>
            <a:stCxn id="1401" idx="2"/>
            <a:endCxn id="1399" idx="0"/>
          </p:cNvCxnSpPr>
          <p:nvPr/>
        </p:nvCxnSpPr>
        <p:spPr>
          <a:xfrm>
            <a:off x="5608500" y="1858274"/>
            <a:ext cx="0" cy="621600"/>
          </a:xfrm>
          <a:prstGeom prst="straightConnector1">
            <a:avLst/>
          </a:prstGeom>
          <a:noFill/>
          <a:ln w="9525" cap="flat" cmpd="sng">
            <a:solidFill>
              <a:schemeClr val="dk1"/>
            </a:solidFill>
            <a:prstDash val="solid"/>
            <a:round/>
            <a:headEnd type="none" w="med" len="med"/>
            <a:tailEnd type="none" w="med" len="med"/>
          </a:ln>
        </p:spPr>
      </p:cxnSp>
      <p:grpSp>
        <p:nvGrpSpPr>
          <p:cNvPr id="1409" name="Google Shape;1409;p69"/>
          <p:cNvGrpSpPr/>
          <p:nvPr/>
        </p:nvGrpSpPr>
        <p:grpSpPr>
          <a:xfrm>
            <a:off x="5475735" y="1409065"/>
            <a:ext cx="265538" cy="326018"/>
            <a:chOff x="4155010" y="2099865"/>
            <a:chExt cx="265538" cy="326018"/>
          </a:xfrm>
        </p:grpSpPr>
        <p:sp>
          <p:nvSpPr>
            <p:cNvPr id="1410" name="Google Shape;1410;p69"/>
            <p:cNvSpPr/>
            <p:nvPr/>
          </p:nvSpPr>
          <p:spPr>
            <a:xfrm>
              <a:off x="4155010" y="2099865"/>
              <a:ext cx="265538" cy="326018"/>
            </a:xfrm>
            <a:custGeom>
              <a:avLst/>
              <a:gdLst/>
              <a:ahLst/>
              <a:cxnLst/>
              <a:rect l="l" t="t" r="r" b="b"/>
              <a:pathLst>
                <a:path w="14594" h="17918" extrusionOk="0">
                  <a:moveTo>
                    <a:pt x="2447" y="9600"/>
                  </a:moveTo>
                  <a:lnTo>
                    <a:pt x="2447" y="12244"/>
                  </a:lnTo>
                  <a:lnTo>
                    <a:pt x="1847" y="12244"/>
                  </a:lnTo>
                  <a:cubicBezTo>
                    <a:pt x="1118" y="12244"/>
                    <a:pt x="525" y="11652"/>
                    <a:pt x="525" y="10922"/>
                  </a:cubicBezTo>
                  <a:cubicBezTo>
                    <a:pt x="525" y="10570"/>
                    <a:pt x="663" y="10237"/>
                    <a:pt x="912" y="9988"/>
                  </a:cubicBezTo>
                  <a:cubicBezTo>
                    <a:pt x="1162" y="9738"/>
                    <a:pt x="1494" y="9600"/>
                    <a:pt x="1847" y="9600"/>
                  </a:cubicBezTo>
                  <a:close/>
                  <a:moveTo>
                    <a:pt x="12746" y="9600"/>
                  </a:moveTo>
                  <a:cubicBezTo>
                    <a:pt x="13476" y="9600"/>
                    <a:pt x="14068" y="10194"/>
                    <a:pt x="14068" y="10922"/>
                  </a:cubicBezTo>
                  <a:cubicBezTo>
                    <a:pt x="14068" y="11276"/>
                    <a:pt x="13930" y="11608"/>
                    <a:pt x="13681" y="11857"/>
                  </a:cubicBezTo>
                  <a:cubicBezTo>
                    <a:pt x="13432" y="12107"/>
                    <a:pt x="13100" y="12244"/>
                    <a:pt x="12746" y="12244"/>
                  </a:cubicBezTo>
                  <a:lnTo>
                    <a:pt x="12146" y="12244"/>
                  </a:lnTo>
                  <a:lnTo>
                    <a:pt x="12146" y="9600"/>
                  </a:lnTo>
                  <a:close/>
                  <a:moveTo>
                    <a:pt x="5717" y="7623"/>
                  </a:moveTo>
                  <a:cubicBezTo>
                    <a:pt x="6463" y="7623"/>
                    <a:pt x="7069" y="8229"/>
                    <a:pt x="7069" y="8975"/>
                  </a:cubicBezTo>
                  <a:lnTo>
                    <a:pt x="7069" y="12244"/>
                  </a:lnTo>
                  <a:lnTo>
                    <a:pt x="5577" y="12244"/>
                  </a:lnTo>
                  <a:cubicBezTo>
                    <a:pt x="4885" y="12244"/>
                    <a:pt x="4307" y="12743"/>
                    <a:pt x="4183" y="13400"/>
                  </a:cubicBezTo>
                  <a:lnTo>
                    <a:pt x="2984" y="13400"/>
                  </a:lnTo>
                  <a:cubicBezTo>
                    <a:pt x="2975" y="13290"/>
                    <a:pt x="2972" y="13179"/>
                    <a:pt x="2972" y="13068"/>
                  </a:cubicBezTo>
                  <a:lnTo>
                    <a:pt x="2972" y="12077"/>
                  </a:lnTo>
                  <a:lnTo>
                    <a:pt x="4699" y="12077"/>
                  </a:lnTo>
                  <a:cubicBezTo>
                    <a:pt x="4768" y="12077"/>
                    <a:pt x="4834" y="12049"/>
                    <a:pt x="4884" y="12000"/>
                  </a:cubicBezTo>
                  <a:lnTo>
                    <a:pt x="5448" y="11436"/>
                  </a:lnTo>
                  <a:lnTo>
                    <a:pt x="6450" y="11436"/>
                  </a:lnTo>
                  <a:cubicBezTo>
                    <a:pt x="6596" y="11436"/>
                    <a:pt x="6712" y="11318"/>
                    <a:pt x="6712" y="11173"/>
                  </a:cubicBezTo>
                  <a:cubicBezTo>
                    <a:pt x="6712" y="11028"/>
                    <a:pt x="6596" y="10911"/>
                    <a:pt x="6450" y="10911"/>
                  </a:cubicBezTo>
                  <a:lnTo>
                    <a:pt x="5339" y="10911"/>
                  </a:lnTo>
                  <a:cubicBezTo>
                    <a:pt x="5270" y="10911"/>
                    <a:pt x="5204" y="10938"/>
                    <a:pt x="5154" y="10988"/>
                  </a:cubicBezTo>
                  <a:lnTo>
                    <a:pt x="4590" y="11552"/>
                  </a:lnTo>
                  <a:lnTo>
                    <a:pt x="2972" y="11552"/>
                  </a:lnTo>
                  <a:lnTo>
                    <a:pt x="2972" y="11039"/>
                  </a:lnTo>
                  <a:lnTo>
                    <a:pt x="3483" y="11039"/>
                  </a:lnTo>
                  <a:cubicBezTo>
                    <a:pt x="3553" y="11039"/>
                    <a:pt x="3619" y="11012"/>
                    <a:pt x="3669" y="10963"/>
                  </a:cubicBezTo>
                  <a:lnTo>
                    <a:pt x="4637" y="9994"/>
                  </a:lnTo>
                  <a:cubicBezTo>
                    <a:pt x="4739" y="9891"/>
                    <a:pt x="4739" y="9725"/>
                    <a:pt x="4637" y="9623"/>
                  </a:cubicBezTo>
                  <a:cubicBezTo>
                    <a:pt x="4586" y="9571"/>
                    <a:pt x="4519" y="9546"/>
                    <a:pt x="4452" y="9546"/>
                  </a:cubicBezTo>
                  <a:cubicBezTo>
                    <a:pt x="4384" y="9546"/>
                    <a:pt x="4317" y="9571"/>
                    <a:pt x="4265" y="9623"/>
                  </a:cubicBezTo>
                  <a:lnTo>
                    <a:pt x="3375" y="10514"/>
                  </a:lnTo>
                  <a:lnTo>
                    <a:pt x="2972" y="10514"/>
                  </a:lnTo>
                  <a:lnTo>
                    <a:pt x="2972" y="7623"/>
                  </a:lnTo>
                  <a:lnTo>
                    <a:pt x="4436" y="7623"/>
                  </a:lnTo>
                  <a:lnTo>
                    <a:pt x="4436" y="8267"/>
                  </a:lnTo>
                  <a:lnTo>
                    <a:pt x="3535" y="9168"/>
                  </a:lnTo>
                  <a:cubicBezTo>
                    <a:pt x="3432" y="9271"/>
                    <a:pt x="3432" y="9437"/>
                    <a:pt x="3535" y="9540"/>
                  </a:cubicBezTo>
                  <a:cubicBezTo>
                    <a:pt x="3586" y="9591"/>
                    <a:pt x="3652" y="9616"/>
                    <a:pt x="3720" y="9616"/>
                  </a:cubicBezTo>
                  <a:cubicBezTo>
                    <a:pt x="3787" y="9616"/>
                    <a:pt x="3854" y="9591"/>
                    <a:pt x="3905" y="9540"/>
                  </a:cubicBezTo>
                  <a:lnTo>
                    <a:pt x="4884" y="8561"/>
                  </a:lnTo>
                  <a:cubicBezTo>
                    <a:pt x="4933" y="8512"/>
                    <a:pt x="4961" y="8445"/>
                    <a:pt x="4961" y="8376"/>
                  </a:cubicBezTo>
                  <a:lnTo>
                    <a:pt x="4961" y="7623"/>
                  </a:lnTo>
                  <a:close/>
                  <a:moveTo>
                    <a:pt x="5314" y="12809"/>
                  </a:moveTo>
                  <a:lnTo>
                    <a:pt x="5314" y="14516"/>
                  </a:lnTo>
                  <a:cubicBezTo>
                    <a:pt x="4950" y="14404"/>
                    <a:pt x="4685" y="14063"/>
                    <a:pt x="4685" y="13663"/>
                  </a:cubicBezTo>
                  <a:cubicBezTo>
                    <a:pt x="4685" y="13261"/>
                    <a:pt x="4950" y="12922"/>
                    <a:pt x="5314" y="12809"/>
                  </a:cubicBezTo>
                  <a:close/>
                  <a:moveTo>
                    <a:pt x="6187" y="12769"/>
                  </a:moveTo>
                  <a:lnTo>
                    <a:pt x="6187" y="14556"/>
                  </a:lnTo>
                  <a:lnTo>
                    <a:pt x="5839" y="14556"/>
                  </a:lnTo>
                  <a:lnTo>
                    <a:pt x="5839" y="12769"/>
                  </a:lnTo>
                  <a:close/>
                  <a:moveTo>
                    <a:pt x="7069" y="12769"/>
                  </a:moveTo>
                  <a:lnTo>
                    <a:pt x="7069" y="14556"/>
                  </a:lnTo>
                  <a:lnTo>
                    <a:pt x="6713" y="14556"/>
                  </a:lnTo>
                  <a:lnTo>
                    <a:pt x="6713" y="12769"/>
                  </a:lnTo>
                  <a:close/>
                  <a:moveTo>
                    <a:pt x="4183" y="13925"/>
                  </a:moveTo>
                  <a:cubicBezTo>
                    <a:pt x="4307" y="14582"/>
                    <a:pt x="4885" y="15080"/>
                    <a:pt x="5577" y="15080"/>
                  </a:cubicBezTo>
                  <a:lnTo>
                    <a:pt x="7069" y="15080"/>
                  </a:lnTo>
                  <a:lnTo>
                    <a:pt x="7069" y="17386"/>
                  </a:lnTo>
                  <a:cubicBezTo>
                    <a:pt x="6006" y="17332"/>
                    <a:pt x="5013" y="16893"/>
                    <a:pt x="4250" y="16137"/>
                  </a:cubicBezTo>
                  <a:cubicBezTo>
                    <a:pt x="4211" y="16099"/>
                    <a:pt x="4174" y="16060"/>
                    <a:pt x="4136" y="16019"/>
                  </a:cubicBezTo>
                  <a:lnTo>
                    <a:pt x="4811" y="16019"/>
                  </a:lnTo>
                  <a:lnTo>
                    <a:pt x="5521" y="16730"/>
                  </a:lnTo>
                  <a:cubicBezTo>
                    <a:pt x="5570" y="16779"/>
                    <a:pt x="5636" y="16807"/>
                    <a:pt x="5706" y="16807"/>
                  </a:cubicBezTo>
                  <a:lnTo>
                    <a:pt x="6278" y="16807"/>
                  </a:lnTo>
                  <a:cubicBezTo>
                    <a:pt x="6422" y="16807"/>
                    <a:pt x="6540" y="16689"/>
                    <a:pt x="6540" y="16544"/>
                  </a:cubicBezTo>
                  <a:cubicBezTo>
                    <a:pt x="6540" y="16399"/>
                    <a:pt x="6422" y="16282"/>
                    <a:pt x="6278" y="16282"/>
                  </a:cubicBezTo>
                  <a:lnTo>
                    <a:pt x="5814" y="16282"/>
                  </a:lnTo>
                  <a:lnTo>
                    <a:pt x="5105" y="15571"/>
                  </a:lnTo>
                  <a:cubicBezTo>
                    <a:pt x="5055" y="15523"/>
                    <a:pt x="4989" y="15495"/>
                    <a:pt x="4920" y="15495"/>
                  </a:cubicBezTo>
                  <a:lnTo>
                    <a:pt x="3715" y="15495"/>
                  </a:lnTo>
                  <a:cubicBezTo>
                    <a:pt x="3392" y="15020"/>
                    <a:pt x="3168" y="14488"/>
                    <a:pt x="3056" y="13925"/>
                  </a:cubicBezTo>
                  <a:close/>
                  <a:moveTo>
                    <a:pt x="6283" y="1"/>
                  </a:moveTo>
                  <a:cubicBezTo>
                    <a:pt x="5077" y="1"/>
                    <a:pt x="3932" y="384"/>
                    <a:pt x="2970" y="1109"/>
                  </a:cubicBezTo>
                  <a:cubicBezTo>
                    <a:pt x="2854" y="1196"/>
                    <a:pt x="2832" y="1361"/>
                    <a:pt x="2918" y="1476"/>
                  </a:cubicBezTo>
                  <a:cubicBezTo>
                    <a:pt x="2970" y="1545"/>
                    <a:pt x="3049" y="1581"/>
                    <a:pt x="3129" y="1581"/>
                  </a:cubicBezTo>
                  <a:cubicBezTo>
                    <a:pt x="3184" y="1581"/>
                    <a:pt x="3239" y="1564"/>
                    <a:pt x="3287" y="1528"/>
                  </a:cubicBezTo>
                  <a:cubicBezTo>
                    <a:pt x="4155" y="873"/>
                    <a:pt x="5192" y="526"/>
                    <a:pt x="6283" y="526"/>
                  </a:cubicBezTo>
                  <a:lnTo>
                    <a:pt x="8309" y="526"/>
                  </a:lnTo>
                  <a:cubicBezTo>
                    <a:pt x="11058" y="526"/>
                    <a:pt x="13294" y="2762"/>
                    <a:pt x="13294" y="5511"/>
                  </a:cubicBezTo>
                  <a:lnTo>
                    <a:pt x="13294" y="9159"/>
                  </a:lnTo>
                  <a:cubicBezTo>
                    <a:pt x="13122" y="9105"/>
                    <a:pt x="12936" y="9075"/>
                    <a:pt x="12746" y="9075"/>
                  </a:cubicBezTo>
                  <a:lnTo>
                    <a:pt x="12146" y="9075"/>
                  </a:lnTo>
                  <a:lnTo>
                    <a:pt x="12146" y="6681"/>
                  </a:lnTo>
                  <a:cubicBezTo>
                    <a:pt x="12146" y="6598"/>
                    <a:pt x="12107" y="6519"/>
                    <a:pt x="12039" y="6469"/>
                  </a:cubicBezTo>
                  <a:cubicBezTo>
                    <a:pt x="11994" y="6436"/>
                    <a:pt x="11940" y="6419"/>
                    <a:pt x="11885" y="6419"/>
                  </a:cubicBezTo>
                  <a:cubicBezTo>
                    <a:pt x="11858" y="6419"/>
                    <a:pt x="11831" y="6423"/>
                    <a:pt x="11804" y="6431"/>
                  </a:cubicBezTo>
                  <a:cubicBezTo>
                    <a:pt x="10883" y="6727"/>
                    <a:pt x="9963" y="6876"/>
                    <a:pt x="9059" y="6876"/>
                  </a:cubicBezTo>
                  <a:cubicBezTo>
                    <a:pt x="8745" y="6876"/>
                    <a:pt x="8432" y="6858"/>
                    <a:pt x="8122" y="6822"/>
                  </a:cubicBezTo>
                  <a:cubicBezTo>
                    <a:pt x="7160" y="6711"/>
                    <a:pt x="6219" y="6426"/>
                    <a:pt x="5325" y="5974"/>
                  </a:cubicBezTo>
                  <a:cubicBezTo>
                    <a:pt x="3793" y="5203"/>
                    <a:pt x="2917" y="4201"/>
                    <a:pt x="2908" y="4191"/>
                  </a:cubicBezTo>
                  <a:cubicBezTo>
                    <a:pt x="2857" y="4132"/>
                    <a:pt x="2784" y="4100"/>
                    <a:pt x="2709" y="4100"/>
                  </a:cubicBezTo>
                  <a:cubicBezTo>
                    <a:pt x="2680" y="4100"/>
                    <a:pt x="2650" y="4105"/>
                    <a:pt x="2621" y="4115"/>
                  </a:cubicBezTo>
                  <a:cubicBezTo>
                    <a:pt x="2519" y="4151"/>
                    <a:pt x="2450" y="4246"/>
                    <a:pt x="2447" y="4355"/>
                  </a:cubicBezTo>
                  <a:cubicBezTo>
                    <a:pt x="2447" y="4360"/>
                    <a:pt x="2447" y="4371"/>
                    <a:pt x="2447" y="6681"/>
                  </a:cubicBezTo>
                  <a:lnTo>
                    <a:pt x="2447" y="9075"/>
                  </a:lnTo>
                  <a:lnTo>
                    <a:pt x="1847" y="9075"/>
                  </a:lnTo>
                  <a:cubicBezTo>
                    <a:pt x="1658" y="9075"/>
                    <a:pt x="1474" y="9104"/>
                    <a:pt x="1298" y="9159"/>
                  </a:cubicBezTo>
                  <a:lnTo>
                    <a:pt x="1298" y="5511"/>
                  </a:lnTo>
                  <a:cubicBezTo>
                    <a:pt x="1298" y="4291"/>
                    <a:pt x="1744" y="3116"/>
                    <a:pt x="2554" y="2205"/>
                  </a:cubicBezTo>
                  <a:cubicBezTo>
                    <a:pt x="2649" y="2096"/>
                    <a:pt x="2639" y="1931"/>
                    <a:pt x="2531" y="1835"/>
                  </a:cubicBezTo>
                  <a:cubicBezTo>
                    <a:pt x="2481" y="1790"/>
                    <a:pt x="2419" y="1768"/>
                    <a:pt x="2357" y="1768"/>
                  </a:cubicBezTo>
                  <a:cubicBezTo>
                    <a:pt x="2284" y="1768"/>
                    <a:pt x="2212" y="1798"/>
                    <a:pt x="2161" y="1856"/>
                  </a:cubicBezTo>
                  <a:cubicBezTo>
                    <a:pt x="1266" y="2865"/>
                    <a:pt x="773" y="4163"/>
                    <a:pt x="773" y="5511"/>
                  </a:cubicBezTo>
                  <a:lnTo>
                    <a:pt x="773" y="9419"/>
                  </a:lnTo>
                  <a:cubicBezTo>
                    <a:pt x="691" y="9478"/>
                    <a:pt x="613" y="9543"/>
                    <a:pt x="540" y="9616"/>
                  </a:cubicBezTo>
                  <a:cubicBezTo>
                    <a:pt x="192" y="9965"/>
                    <a:pt x="0" y="10430"/>
                    <a:pt x="0" y="10922"/>
                  </a:cubicBezTo>
                  <a:cubicBezTo>
                    <a:pt x="0" y="11940"/>
                    <a:pt x="829" y="12769"/>
                    <a:pt x="1847" y="12769"/>
                  </a:cubicBezTo>
                  <a:lnTo>
                    <a:pt x="2447" y="12769"/>
                  </a:lnTo>
                  <a:lnTo>
                    <a:pt x="2447" y="13068"/>
                  </a:lnTo>
                  <a:cubicBezTo>
                    <a:pt x="2447" y="14369"/>
                    <a:pt x="2955" y="15593"/>
                    <a:pt x="3881" y="16510"/>
                  </a:cubicBezTo>
                  <a:cubicBezTo>
                    <a:pt x="4795" y="17418"/>
                    <a:pt x="6007" y="17917"/>
                    <a:pt x="7295" y="17917"/>
                  </a:cubicBezTo>
                  <a:lnTo>
                    <a:pt x="7333" y="17917"/>
                  </a:lnTo>
                  <a:cubicBezTo>
                    <a:pt x="8457" y="17909"/>
                    <a:pt x="9551" y="17500"/>
                    <a:pt x="10413" y="16768"/>
                  </a:cubicBezTo>
                  <a:cubicBezTo>
                    <a:pt x="10524" y="16674"/>
                    <a:pt x="10537" y="16507"/>
                    <a:pt x="10443" y="16397"/>
                  </a:cubicBezTo>
                  <a:cubicBezTo>
                    <a:pt x="10391" y="16336"/>
                    <a:pt x="10317" y="16305"/>
                    <a:pt x="10242" y="16305"/>
                  </a:cubicBezTo>
                  <a:cubicBezTo>
                    <a:pt x="10182" y="16305"/>
                    <a:pt x="10122" y="16325"/>
                    <a:pt x="10073" y="16367"/>
                  </a:cubicBezTo>
                  <a:cubicBezTo>
                    <a:pt x="9373" y="16964"/>
                    <a:pt x="8501" y="17319"/>
                    <a:pt x="7594" y="17382"/>
                  </a:cubicBezTo>
                  <a:lnTo>
                    <a:pt x="7594" y="13925"/>
                  </a:lnTo>
                  <a:lnTo>
                    <a:pt x="8664" y="13925"/>
                  </a:lnTo>
                  <a:cubicBezTo>
                    <a:pt x="8809" y="13925"/>
                    <a:pt x="8926" y="13808"/>
                    <a:pt x="8926" y="13663"/>
                  </a:cubicBezTo>
                  <a:cubicBezTo>
                    <a:pt x="8926" y="13518"/>
                    <a:pt x="8809" y="13400"/>
                    <a:pt x="8664" y="13400"/>
                  </a:cubicBezTo>
                  <a:lnTo>
                    <a:pt x="7594" y="13400"/>
                  </a:lnTo>
                  <a:lnTo>
                    <a:pt x="7594" y="8975"/>
                  </a:lnTo>
                  <a:cubicBezTo>
                    <a:pt x="7594" y="7940"/>
                    <a:pt x="6751" y="7098"/>
                    <a:pt x="5717" y="7098"/>
                  </a:cubicBezTo>
                  <a:lnTo>
                    <a:pt x="2972" y="7098"/>
                  </a:lnTo>
                  <a:lnTo>
                    <a:pt x="2972" y="6681"/>
                  </a:lnTo>
                  <a:cubicBezTo>
                    <a:pt x="2972" y="6218"/>
                    <a:pt x="2972" y="5507"/>
                    <a:pt x="2972" y="4994"/>
                  </a:cubicBezTo>
                  <a:cubicBezTo>
                    <a:pt x="3396" y="5381"/>
                    <a:pt x="4106" y="5946"/>
                    <a:pt x="5070" y="6434"/>
                  </a:cubicBezTo>
                  <a:cubicBezTo>
                    <a:pt x="6020" y="6915"/>
                    <a:pt x="7022" y="7220"/>
                    <a:pt x="8047" y="7341"/>
                  </a:cubicBezTo>
                  <a:cubicBezTo>
                    <a:pt x="8383" y="7381"/>
                    <a:pt x="8722" y="7401"/>
                    <a:pt x="9062" y="7401"/>
                  </a:cubicBezTo>
                  <a:cubicBezTo>
                    <a:pt x="9907" y="7401"/>
                    <a:pt x="10764" y="7279"/>
                    <a:pt x="11621" y="7035"/>
                  </a:cubicBezTo>
                  <a:lnTo>
                    <a:pt x="11621" y="13009"/>
                  </a:lnTo>
                  <a:cubicBezTo>
                    <a:pt x="11621" y="13968"/>
                    <a:pt x="11320" y="14881"/>
                    <a:pt x="10747" y="15649"/>
                  </a:cubicBezTo>
                  <a:cubicBezTo>
                    <a:pt x="10660" y="15765"/>
                    <a:pt x="10684" y="15929"/>
                    <a:pt x="10801" y="16016"/>
                  </a:cubicBezTo>
                  <a:cubicBezTo>
                    <a:pt x="10847" y="16051"/>
                    <a:pt x="10902" y="16068"/>
                    <a:pt x="10957" y="16068"/>
                  </a:cubicBezTo>
                  <a:cubicBezTo>
                    <a:pt x="11037" y="16068"/>
                    <a:pt x="11116" y="16031"/>
                    <a:pt x="11168" y="15962"/>
                  </a:cubicBezTo>
                  <a:cubicBezTo>
                    <a:pt x="11808" y="15103"/>
                    <a:pt x="12146" y="14082"/>
                    <a:pt x="12146" y="13009"/>
                  </a:cubicBezTo>
                  <a:lnTo>
                    <a:pt x="12146" y="12769"/>
                  </a:lnTo>
                  <a:lnTo>
                    <a:pt x="12746" y="12769"/>
                  </a:lnTo>
                  <a:cubicBezTo>
                    <a:pt x="13240" y="12769"/>
                    <a:pt x="13704" y="12577"/>
                    <a:pt x="14053" y="12229"/>
                  </a:cubicBezTo>
                  <a:cubicBezTo>
                    <a:pt x="14401" y="11880"/>
                    <a:pt x="14593" y="11417"/>
                    <a:pt x="14593" y="10922"/>
                  </a:cubicBezTo>
                  <a:cubicBezTo>
                    <a:pt x="14593" y="10305"/>
                    <a:pt x="14287" y="9756"/>
                    <a:pt x="13819" y="9421"/>
                  </a:cubicBezTo>
                  <a:lnTo>
                    <a:pt x="13819" y="5511"/>
                  </a:lnTo>
                  <a:cubicBezTo>
                    <a:pt x="13819" y="2473"/>
                    <a:pt x="11347" y="1"/>
                    <a:pt x="8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9"/>
            <p:cNvSpPr/>
            <p:nvPr/>
          </p:nvSpPr>
          <p:spPr>
            <a:xfrm>
              <a:off x="4304773" y="2258471"/>
              <a:ext cx="9571" cy="26437"/>
            </a:xfrm>
            <a:custGeom>
              <a:avLst/>
              <a:gdLst/>
              <a:ahLst/>
              <a:cxnLst/>
              <a:rect l="l" t="t" r="r" b="b"/>
              <a:pathLst>
                <a:path w="526" h="1453" extrusionOk="0">
                  <a:moveTo>
                    <a:pt x="263" y="1"/>
                  </a:moveTo>
                  <a:cubicBezTo>
                    <a:pt x="118" y="1"/>
                    <a:pt x="0" y="119"/>
                    <a:pt x="0" y="263"/>
                  </a:cubicBezTo>
                  <a:lnTo>
                    <a:pt x="0" y="1190"/>
                  </a:lnTo>
                  <a:cubicBezTo>
                    <a:pt x="0" y="1335"/>
                    <a:pt x="118" y="1452"/>
                    <a:pt x="263" y="1452"/>
                  </a:cubicBezTo>
                  <a:cubicBezTo>
                    <a:pt x="408" y="1452"/>
                    <a:pt x="525" y="1335"/>
                    <a:pt x="525" y="1190"/>
                  </a:cubicBezTo>
                  <a:lnTo>
                    <a:pt x="525" y="263"/>
                  </a:lnTo>
                  <a:cubicBezTo>
                    <a:pt x="525" y="119"/>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9"/>
            <p:cNvSpPr/>
            <p:nvPr/>
          </p:nvSpPr>
          <p:spPr>
            <a:xfrm>
              <a:off x="4245239" y="2254123"/>
              <a:ext cx="35153" cy="35153"/>
            </a:xfrm>
            <a:custGeom>
              <a:avLst/>
              <a:gdLst/>
              <a:ahLst/>
              <a:cxnLst/>
              <a:rect l="l" t="t" r="r" b="b"/>
              <a:pathLst>
                <a:path w="1932" h="1932" extrusionOk="0">
                  <a:moveTo>
                    <a:pt x="966" y="525"/>
                  </a:moveTo>
                  <a:cubicBezTo>
                    <a:pt x="1208" y="525"/>
                    <a:pt x="1406" y="722"/>
                    <a:pt x="1406" y="966"/>
                  </a:cubicBezTo>
                  <a:cubicBezTo>
                    <a:pt x="1406" y="1208"/>
                    <a:pt x="1208" y="1406"/>
                    <a:pt x="966" y="1406"/>
                  </a:cubicBezTo>
                  <a:cubicBezTo>
                    <a:pt x="722" y="1406"/>
                    <a:pt x="525" y="1208"/>
                    <a:pt x="525" y="966"/>
                  </a:cubicBezTo>
                  <a:cubicBezTo>
                    <a:pt x="525" y="722"/>
                    <a:pt x="722" y="525"/>
                    <a:pt x="966" y="525"/>
                  </a:cubicBezTo>
                  <a:close/>
                  <a:moveTo>
                    <a:pt x="966" y="0"/>
                  </a:moveTo>
                  <a:cubicBezTo>
                    <a:pt x="434" y="0"/>
                    <a:pt x="0" y="434"/>
                    <a:pt x="0" y="966"/>
                  </a:cubicBezTo>
                  <a:cubicBezTo>
                    <a:pt x="0" y="1498"/>
                    <a:pt x="434" y="1931"/>
                    <a:pt x="966" y="1931"/>
                  </a:cubicBezTo>
                  <a:cubicBezTo>
                    <a:pt x="1498" y="1931"/>
                    <a:pt x="1931" y="1498"/>
                    <a:pt x="1931" y="966"/>
                  </a:cubicBezTo>
                  <a:cubicBezTo>
                    <a:pt x="1931" y="434"/>
                    <a:pt x="1498" y="0"/>
                    <a:pt x="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69"/>
          <p:cNvGrpSpPr/>
          <p:nvPr/>
        </p:nvGrpSpPr>
        <p:grpSpPr>
          <a:xfrm>
            <a:off x="5445495" y="2603065"/>
            <a:ext cx="326000" cy="326018"/>
            <a:chOff x="3613145" y="2099865"/>
            <a:chExt cx="326000" cy="326018"/>
          </a:xfrm>
        </p:grpSpPr>
        <p:sp>
          <p:nvSpPr>
            <p:cNvPr id="1414" name="Google Shape;1414;p69"/>
            <p:cNvSpPr/>
            <p:nvPr/>
          </p:nvSpPr>
          <p:spPr>
            <a:xfrm>
              <a:off x="3832358" y="2099865"/>
              <a:ext cx="106786" cy="106786"/>
            </a:xfrm>
            <a:custGeom>
              <a:avLst/>
              <a:gdLst/>
              <a:ahLst/>
              <a:cxnLst/>
              <a:rect l="l" t="t" r="r" b="b"/>
              <a:pathLst>
                <a:path w="5869" h="5869" extrusionOk="0">
                  <a:moveTo>
                    <a:pt x="2667" y="526"/>
                  </a:moveTo>
                  <a:cubicBezTo>
                    <a:pt x="4143" y="526"/>
                    <a:pt x="5344" y="1727"/>
                    <a:pt x="5344" y="3203"/>
                  </a:cubicBezTo>
                  <a:lnTo>
                    <a:pt x="5344" y="4903"/>
                  </a:lnTo>
                  <a:cubicBezTo>
                    <a:pt x="5344" y="5146"/>
                    <a:pt x="5146" y="5345"/>
                    <a:pt x="4902" y="5345"/>
                  </a:cubicBezTo>
                  <a:cubicBezTo>
                    <a:pt x="4659" y="5345"/>
                    <a:pt x="4461" y="5146"/>
                    <a:pt x="4461" y="4903"/>
                  </a:cubicBezTo>
                  <a:lnTo>
                    <a:pt x="4461" y="3203"/>
                  </a:lnTo>
                  <a:cubicBezTo>
                    <a:pt x="4461" y="2214"/>
                    <a:pt x="3655" y="1409"/>
                    <a:pt x="2667" y="1409"/>
                  </a:cubicBezTo>
                  <a:lnTo>
                    <a:pt x="967" y="1409"/>
                  </a:lnTo>
                  <a:cubicBezTo>
                    <a:pt x="724" y="1409"/>
                    <a:pt x="525" y="1211"/>
                    <a:pt x="525" y="968"/>
                  </a:cubicBezTo>
                  <a:cubicBezTo>
                    <a:pt x="525" y="724"/>
                    <a:pt x="724" y="526"/>
                    <a:pt x="967" y="526"/>
                  </a:cubicBezTo>
                  <a:close/>
                  <a:moveTo>
                    <a:pt x="967" y="1"/>
                  </a:moveTo>
                  <a:cubicBezTo>
                    <a:pt x="434" y="1"/>
                    <a:pt x="0" y="434"/>
                    <a:pt x="0" y="968"/>
                  </a:cubicBezTo>
                  <a:cubicBezTo>
                    <a:pt x="0" y="1501"/>
                    <a:pt x="434" y="1934"/>
                    <a:pt x="967" y="1934"/>
                  </a:cubicBezTo>
                  <a:lnTo>
                    <a:pt x="2667" y="1934"/>
                  </a:lnTo>
                  <a:cubicBezTo>
                    <a:pt x="3367" y="1934"/>
                    <a:pt x="3936" y="2503"/>
                    <a:pt x="3936" y="3203"/>
                  </a:cubicBezTo>
                  <a:lnTo>
                    <a:pt x="3936" y="4903"/>
                  </a:lnTo>
                  <a:cubicBezTo>
                    <a:pt x="3936" y="5435"/>
                    <a:pt x="4369" y="5868"/>
                    <a:pt x="4902" y="5868"/>
                  </a:cubicBezTo>
                  <a:cubicBezTo>
                    <a:pt x="5435" y="5868"/>
                    <a:pt x="5868" y="5435"/>
                    <a:pt x="5868" y="4903"/>
                  </a:cubicBezTo>
                  <a:lnTo>
                    <a:pt x="5868" y="3203"/>
                  </a:lnTo>
                  <a:cubicBezTo>
                    <a:pt x="5868" y="1437"/>
                    <a:pt x="4432" y="1"/>
                    <a:pt x="2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9"/>
            <p:cNvSpPr/>
            <p:nvPr/>
          </p:nvSpPr>
          <p:spPr>
            <a:xfrm>
              <a:off x="3613145" y="2319097"/>
              <a:ext cx="106786" cy="106786"/>
            </a:xfrm>
            <a:custGeom>
              <a:avLst/>
              <a:gdLst/>
              <a:ahLst/>
              <a:cxnLst/>
              <a:rect l="l" t="t" r="r" b="b"/>
              <a:pathLst>
                <a:path w="5869" h="5869" extrusionOk="0">
                  <a:moveTo>
                    <a:pt x="966" y="526"/>
                  </a:moveTo>
                  <a:cubicBezTo>
                    <a:pt x="1210" y="526"/>
                    <a:pt x="1408" y="724"/>
                    <a:pt x="1408" y="968"/>
                  </a:cubicBezTo>
                  <a:lnTo>
                    <a:pt x="1408" y="2666"/>
                  </a:lnTo>
                  <a:cubicBezTo>
                    <a:pt x="1408" y="3656"/>
                    <a:pt x="2214" y="4460"/>
                    <a:pt x="3202" y="4460"/>
                  </a:cubicBezTo>
                  <a:lnTo>
                    <a:pt x="4901" y="4460"/>
                  </a:lnTo>
                  <a:cubicBezTo>
                    <a:pt x="5145" y="4460"/>
                    <a:pt x="5343" y="4658"/>
                    <a:pt x="5343" y="4902"/>
                  </a:cubicBezTo>
                  <a:cubicBezTo>
                    <a:pt x="5343" y="5145"/>
                    <a:pt x="5145" y="5343"/>
                    <a:pt x="4901" y="5343"/>
                  </a:cubicBezTo>
                  <a:lnTo>
                    <a:pt x="3202" y="5343"/>
                  </a:lnTo>
                  <a:cubicBezTo>
                    <a:pt x="1727" y="5343"/>
                    <a:pt x="524" y="4143"/>
                    <a:pt x="524" y="2667"/>
                  </a:cubicBezTo>
                  <a:lnTo>
                    <a:pt x="524" y="968"/>
                  </a:lnTo>
                  <a:cubicBezTo>
                    <a:pt x="524" y="724"/>
                    <a:pt x="723" y="526"/>
                    <a:pt x="966" y="526"/>
                  </a:cubicBezTo>
                  <a:close/>
                  <a:moveTo>
                    <a:pt x="966" y="1"/>
                  </a:moveTo>
                  <a:cubicBezTo>
                    <a:pt x="434" y="1"/>
                    <a:pt x="1" y="434"/>
                    <a:pt x="1" y="968"/>
                  </a:cubicBezTo>
                  <a:lnTo>
                    <a:pt x="1" y="2667"/>
                  </a:lnTo>
                  <a:cubicBezTo>
                    <a:pt x="1" y="4432"/>
                    <a:pt x="1437" y="5868"/>
                    <a:pt x="3202" y="5868"/>
                  </a:cubicBezTo>
                  <a:lnTo>
                    <a:pt x="4901" y="5868"/>
                  </a:lnTo>
                  <a:cubicBezTo>
                    <a:pt x="5435" y="5868"/>
                    <a:pt x="5868" y="5435"/>
                    <a:pt x="5868" y="4902"/>
                  </a:cubicBezTo>
                  <a:cubicBezTo>
                    <a:pt x="5868" y="4369"/>
                    <a:pt x="5435" y="3936"/>
                    <a:pt x="4901" y="3936"/>
                  </a:cubicBezTo>
                  <a:lnTo>
                    <a:pt x="3202" y="3936"/>
                  </a:lnTo>
                  <a:cubicBezTo>
                    <a:pt x="2502" y="3936"/>
                    <a:pt x="1933" y="3366"/>
                    <a:pt x="1933" y="2667"/>
                  </a:cubicBezTo>
                  <a:lnTo>
                    <a:pt x="1933" y="968"/>
                  </a:lnTo>
                  <a:cubicBezTo>
                    <a:pt x="1933" y="434"/>
                    <a:pt x="150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9"/>
            <p:cNvSpPr/>
            <p:nvPr/>
          </p:nvSpPr>
          <p:spPr>
            <a:xfrm>
              <a:off x="3613145" y="2099865"/>
              <a:ext cx="106786" cy="106786"/>
            </a:xfrm>
            <a:custGeom>
              <a:avLst/>
              <a:gdLst/>
              <a:ahLst/>
              <a:cxnLst/>
              <a:rect l="l" t="t" r="r" b="b"/>
              <a:pathLst>
                <a:path w="5869" h="5869" extrusionOk="0">
                  <a:moveTo>
                    <a:pt x="3202" y="1"/>
                  </a:moveTo>
                  <a:cubicBezTo>
                    <a:pt x="1437" y="1"/>
                    <a:pt x="1" y="1437"/>
                    <a:pt x="1" y="3203"/>
                  </a:cubicBezTo>
                  <a:lnTo>
                    <a:pt x="1" y="4903"/>
                  </a:lnTo>
                  <a:cubicBezTo>
                    <a:pt x="1" y="5436"/>
                    <a:pt x="434" y="5868"/>
                    <a:pt x="966" y="5868"/>
                  </a:cubicBezTo>
                  <a:cubicBezTo>
                    <a:pt x="1500" y="5868"/>
                    <a:pt x="1933" y="5436"/>
                    <a:pt x="1933" y="4903"/>
                  </a:cubicBezTo>
                  <a:lnTo>
                    <a:pt x="1933" y="3203"/>
                  </a:lnTo>
                  <a:cubicBezTo>
                    <a:pt x="1933" y="2670"/>
                    <a:pt x="2271" y="2190"/>
                    <a:pt x="2774" y="2009"/>
                  </a:cubicBezTo>
                  <a:cubicBezTo>
                    <a:pt x="2910" y="1959"/>
                    <a:pt x="2981" y="1810"/>
                    <a:pt x="2932" y="1673"/>
                  </a:cubicBezTo>
                  <a:cubicBezTo>
                    <a:pt x="2893" y="1566"/>
                    <a:pt x="2793" y="1499"/>
                    <a:pt x="2685" y="1499"/>
                  </a:cubicBezTo>
                  <a:cubicBezTo>
                    <a:pt x="2656" y="1499"/>
                    <a:pt x="2626" y="1504"/>
                    <a:pt x="2596" y="1515"/>
                  </a:cubicBezTo>
                  <a:cubicBezTo>
                    <a:pt x="1886" y="1771"/>
                    <a:pt x="1408" y="2449"/>
                    <a:pt x="1408" y="3203"/>
                  </a:cubicBezTo>
                  <a:lnTo>
                    <a:pt x="1408" y="4903"/>
                  </a:lnTo>
                  <a:cubicBezTo>
                    <a:pt x="1408" y="5146"/>
                    <a:pt x="1210" y="5345"/>
                    <a:pt x="966" y="5345"/>
                  </a:cubicBezTo>
                  <a:cubicBezTo>
                    <a:pt x="723" y="5345"/>
                    <a:pt x="524" y="5146"/>
                    <a:pt x="524" y="4903"/>
                  </a:cubicBezTo>
                  <a:lnTo>
                    <a:pt x="524" y="3203"/>
                  </a:lnTo>
                  <a:cubicBezTo>
                    <a:pt x="524" y="1727"/>
                    <a:pt x="1727" y="526"/>
                    <a:pt x="3202" y="526"/>
                  </a:cubicBezTo>
                  <a:lnTo>
                    <a:pt x="4901" y="526"/>
                  </a:lnTo>
                  <a:cubicBezTo>
                    <a:pt x="5145" y="526"/>
                    <a:pt x="5343" y="724"/>
                    <a:pt x="5343" y="968"/>
                  </a:cubicBezTo>
                  <a:cubicBezTo>
                    <a:pt x="5343" y="1211"/>
                    <a:pt x="5145" y="1409"/>
                    <a:pt x="4901" y="1409"/>
                  </a:cubicBezTo>
                  <a:lnTo>
                    <a:pt x="3727" y="1409"/>
                  </a:lnTo>
                  <a:cubicBezTo>
                    <a:pt x="3582" y="1409"/>
                    <a:pt x="3464" y="1527"/>
                    <a:pt x="3464" y="1672"/>
                  </a:cubicBezTo>
                  <a:cubicBezTo>
                    <a:pt x="3464" y="1817"/>
                    <a:pt x="3582" y="1934"/>
                    <a:pt x="3727" y="1934"/>
                  </a:cubicBezTo>
                  <a:lnTo>
                    <a:pt x="4901" y="1934"/>
                  </a:lnTo>
                  <a:cubicBezTo>
                    <a:pt x="5435" y="1934"/>
                    <a:pt x="5868" y="1501"/>
                    <a:pt x="5868" y="968"/>
                  </a:cubicBezTo>
                  <a:cubicBezTo>
                    <a:pt x="5868" y="434"/>
                    <a:pt x="5435" y="1"/>
                    <a:pt x="4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9"/>
            <p:cNvSpPr/>
            <p:nvPr/>
          </p:nvSpPr>
          <p:spPr>
            <a:xfrm>
              <a:off x="3832358" y="2319097"/>
              <a:ext cx="106786" cy="106786"/>
            </a:xfrm>
            <a:custGeom>
              <a:avLst/>
              <a:gdLst/>
              <a:ahLst/>
              <a:cxnLst/>
              <a:rect l="l" t="t" r="r" b="b"/>
              <a:pathLst>
                <a:path w="5869" h="5869" extrusionOk="0">
                  <a:moveTo>
                    <a:pt x="4902" y="526"/>
                  </a:moveTo>
                  <a:cubicBezTo>
                    <a:pt x="5146" y="526"/>
                    <a:pt x="5344" y="724"/>
                    <a:pt x="5344" y="968"/>
                  </a:cubicBezTo>
                  <a:lnTo>
                    <a:pt x="5344" y="2667"/>
                  </a:lnTo>
                  <a:cubicBezTo>
                    <a:pt x="5344" y="4143"/>
                    <a:pt x="4143" y="5343"/>
                    <a:pt x="2667" y="5343"/>
                  </a:cubicBezTo>
                  <a:lnTo>
                    <a:pt x="967" y="5343"/>
                  </a:lnTo>
                  <a:cubicBezTo>
                    <a:pt x="724" y="5343"/>
                    <a:pt x="525" y="5145"/>
                    <a:pt x="525" y="4902"/>
                  </a:cubicBezTo>
                  <a:cubicBezTo>
                    <a:pt x="525" y="4658"/>
                    <a:pt x="724" y="4460"/>
                    <a:pt x="967" y="4460"/>
                  </a:cubicBezTo>
                  <a:lnTo>
                    <a:pt x="2667" y="4460"/>
                  </a:lnTo>
                  <a:cubicBezTo>
                    <a:pt x="3655" y="4460"/>
                    <a:pt x="4461" y="3656"/>
                    <a:pt x="4461" y="2667"/>
                  </a:cubicBezTo>
                  <a:lnTo>
                    <a:pt x="4461" y="968"/>
                  </a:lnTo>
                  <a:cubicBezTo>
                    <a:pt x="4461" y="724"/>
                    <a:pt x="4659" y="526"/>
                    <a:pt x="4902" y="526"/>
                  </a:cubicBezTo>
                  <a:close/>
                  <a:moveTo>
                    <a:pt x="4902" y="1"/>
                  </a:moveTo>
                  <a:cubicBezTo>
                    <a:pt x="4369" y="1"/>
                    <a:pt x="3936" y="434"/>
                    <a:pt x="3936" y="968"/>
                  </a:cubicBezTo>
                  <a:lnTo>
                    <a:pt x="3936" y="2666"/>
                  </a:lnTo>
                  <a:cubicBezTo>
                    <a:pt x="3936" y="3366"/>
                    <a:pt x="3367" y="3935"/>
                    <a:pt x="2667" y="3935"/>
                  </a:cubicBezTo>
                  <a:lnTo>
                    <a:pt x="967" y="3935"/>
                  </a:lnTo>
                  <a:cubicBezTo>
                    <a:pt x="434" y="3935"/>
                    <a:pt x="0" y="4369"/>
                    <a:pt x="0" y="4902"/>
                  </a:cubicBezTo>
                  <a:cubicBezTo>
                    <a:pt x="0" y="5435"/>
                    <a:pt x="434" y="5868"/>
                    <a:pt x="967" y="5868"/>
                  </a:cubicBezTo>
                  <a:lnTo>
                    <a:pt x="2667" y="5868"/>
                  </a:lnTo>
                  <a:cubicBezTo>
                    <a:pt x="4432" y="5868"/>
                    <a:pt x="5868" y="4432"/>
                    <a:pt x="5868" y="2666"/>
                  </a:cubicBezTo>
                  <a:lnTo>
                    <a:pt x="5868" y="968"/>
                  </a:lnTo>
                  <a:cubicBezTo>
                    <a:pt x="5868" y="434"/>
                    <a:pt x="5435" y="1"/>
                    <a:pt x="4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9"/>
            <p:cNvSpPr/>
            <p:nvPr/>
          </p:nvSpPr>
          <p:spPr>
            <a:xfrm>
              <a:off x="3631504" y="2177504"/>
              <a:ext cx="289282" cy="170778"/>
            </a:xfrm>
            <a:custGeom>
              <a:avLst/>
              <a:gdLst/>
              <a:ahLst/>
              <a:cxnLst/>
              <a:rect l="l" t="t" r="r" b="b"/>
              <a:pathLst>
                <a:path w="15899" h="9386" extrusionOk="0">
                  <a:moveTo>
                    <a:pt x="7950" y="0"/>
                  </a:moveTo>
                  <a:cubicBezTo>
                    <a:pt x="6319" y="0"/>
                    <a:pt x="4720" y="435"/>
                    <a:pt x="3324" y="1258"/>
                  </a:cubicBezTo>
                  <a:cubicBezTo>
                    <a:pt x="1968" y="2056"/>
                    <a:pt x="835" y="3199"/>
                    <a:pt x="48" y="4561"/>
                  </a:cubicBezTo>
                  <a:cubicBezTo>
                    <a:pt x="0" y="4642"/>
                    <a:pt x="0" y="4742"/>
                    <a:pt x="48" y="4824"/>
                  </a:cubicBezTo>
                  <a:cubicBezTo>
                    <a:pt x="835" y="6185"/>
                    <a:pt x="1968" y="7328"/>
                    <a:pt x="3324" y="8126"/>
                  </a:cubicBezTo>
                  <a:cubicBezTo>
                    <a:pt x="4720" y="8950"/>
                    <a:pt x="6319" y="9385"/>
                    <a:pt x="7950" y="9385"/>
                  </a:cubicBezTo>
                  <a:cubicBezTo>
                    <a:pt x="9241" y="9385"/>
                    <a:pt x="10488" y="9120"/>
                    <a:pt x="11658" y="8599"/>
                  </a:cubicBezTo>
                  <a:cubicBezTo>
                    <a:pt x="11791" y="8539"/>
                    <a:pt x="11851" y="8385"/>
                    <a:pt x="11791" y="8252"/>
                  </a:cubicBezTo>
                  <a:cubicBezTo>
                    <a:pt x="11747" y="8154"/>
                    <a:pt x="11652" y="8096"/>
                    <a:pt x="11551" y="8096"/>
                  </a:cubicBezTo>
                  <a:cubicBezTo>
                    <a:pt x="11515" y="8096"/>
                    <a:pt x="11479" y="8104"/>
                    <a:pt x="11444" y="8119"/>
                  </a:cubicBezTo>
                  <a:cubicBezTo>
                    <a:pt x="10342" y="8611"/>
                    <a:pt x="9166" y="8860"/>
                    <a:pt x="7950" y="8860"/>
                  </a:cubicBezTo>
                  <a:cubicBezTo>
                    <a:pt x="6413" y="8860"/>
                    <a:pt x="4906" y="8450"/>
                    <a:pt x="3590" y="7675"/>
                  </a:cubicBezTo>
                  <a:cubicBezTo>
                    <a:pt x="2357" y="6948"/>
                    <a:pt x="1317" y="5918"/>
                    <a:pt x="580" y="4692"/>
                  </a:cubicBezTo>
                  <a:cubicBezTo>
                    <a:pt x="1317" y="3466"/>
                    <a:pt x="2357" y="2438"/>
                    <a:pt x="3590" y="1711"/>
                  </a:cubicBezTo>
                  <a:cubicBezTo>
                    <a:pt x="4906" y="935"/>
                    <a:pt x="6413" y="524"/>
                    <a:pt x="7950" y="524"/>
                  </a:cubicBezTo>
                  <a:cubicBezTo>
                    <a:pt x="9486" y="524"/>
                    <a:pt x="10993" y="935"/>
                    <a:pt x="12309" y="1711"/>
                  </a:cubicBezTo>
                  <a:cubicBezTo>
                    <a:pt x="13542" y="2438"/>
                    <a:pt x="14581" y="3466"/>
                    <a:pt x="15320" y="4692"/>
                  </a:cubicBezTo>
                  <a:cubicBezTo>
                    <a:pt x="14587" y="5908"/>
                    <a:pt x="13559" y="6931"/>
                    <a:pt x="12337" y="7657"/>
                  </a:cubicBezTo>
                  <a:cubicBezTo>
                    <a:pt x="12213" y="7732"/>
                    <a:pt x="12171" y="7892"/>
                    <a:pt x="12245" y="8017"/>
                  </a:cubicBezTo>
                  <a:cubicBezTo>
                    <a:pt x="12295" y="8099"/>
                    <a:pt x="12382" y="8145"/>
                    <a:pt x="12472" y="8145"/>
                  </a:cubicBezTo>
                  <a:cubicBezTo>
                    <a:pt x="12517" y="8145"/>
                    <a:pt x="12563" y="8133"/>
                    <a:pt x="12605" y="8108"/>
                  </a:cubicBezTo>
                  <a:cubicBezTo>
                    <a:pt x="13947" y="7310"/>
                    <a:pt x="15070" y="6174"/>
                    <a:pt x="15851" y="4824"/>
                  </a:cubicBezTo>
                  <a:cubicBezTo>
                    <a:pt x="15899" y="4742"/>
                    <a:pt x="15899" y="4642"/>
                    <a:pt x="15851" y="4561"/>
                  </a:cubicBezTo>
                  <a:cubicBezTo>
                    <a:pt x="15064" y="3199"/>
                    <a:pt x="13931" y="2058"/>
                    <a:pt x="12575" y="1258"/>
                  </a:cubicBezTo>
                  <a:cubicBezTo>
                    <a:pt x="11178" y="435"/>
                    <a:pt x="9580" y="0"/>
                    <a:pt x="79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9"/>
            <p:cNvSpPr/>
            <p:nvPr/>
          </p:nvSpPr>
          <p:spPr>
            <a:xfrm>
              <a:off x="3714273" y="2201011"/>
              <a:ext cx="123744" cy="123744"/>
            </a:xfrm>
            <a:custGeom>
              <a:avLst/>
              <a:gdLst/>
              <a:ahLst/>
              <a:cxnLst/>
              <a:rect l="l" t="t" r="r" b="b"/>
              <a:pathLst>
                <a:path w="6801" h="6801" extrusionOk="0">
                  <a:moveTo>
                    <a:pt x="3401" y="526"/>
                  </a:moveTo>
                  <a:cubicBezTo>
                    <a:pt x="4986" y="526"/>
                    <a:pt x="6275" y="1816"/>
                    <a:pt x="6275" y="3400"/>
                  </a:cubicBezTo>
                  <a:cubicBezTo>
                    <a:pt x="6275" y="4986"/>
                    <a:pt x="4986" y="6276"/>
                    <a:pt x="3401" y="6276"/>
                  </a:cubicBezTo>
                  <a:cubicBezTo>
                    <a:pt x="1815" y="6276"/>
                    <a:pt x="525" y="4986"/>
                    <a:pt x="525" y="3400"/>
                  </a:cubicBezTo>
                  <a:cubicBezTo>
                    <a:pt x="525" y="1816"/>
                    <a:pt x="1815" y="526"/>
                    <a:pt x="3401" y="526"/>
                  </a:cubicBezTo>
                  <a:close/>
                  <a:moveTo>
                    <a:pt x="3401" y="1"/>
                  </a:moveTo>
                  <a:cubicBezTo>
                    <a:pt x="1525" y="1"/>
                    <a:pt x="0" y="1526"/>
                    <a:pt x="0" y="3400"/>
                  </a:cubicBezTo>
                  <a:cubicBezTo>
                    <a:pt x="0" y="5274"/>
                    <a:pt x="1525" y="6801"/>
                    <a:pt x="3401" y="6801"/>
                  </a:cubicBezTo>
                  <a:cubicBezTo>
                    <a:pt x="5275" y="6801"/>
                    <a:pt x="6800" y="5274"/>
                    <a:pt x="6800" y="3400"/>
                  </a:cubicBezTo>
                  <a:cubicBezTo>
                    <a:pt x="6800" y="1526"/>
                    <a:pt x="5275" y="1"/>
                    <a:pt x="3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9"/>
            <p:cNvSpPr/>
            <p:nvPr/>
          </p:nvSpPr>
          <p:spPr>
            <a:xfrm>
              <a:off x="3748625" y="2235382"/>
              <a:ext cx="55022" cy="55022"/>
            </a:xfrm>
            <a:custGeom>
              <a:avLst/>
              <a:gdLst/>
              <a:ahLst/>
              <a:cxnLst/>
              <a:rect l="l" t="t" r="r" b="b"/>
              <a:pathLst>
                <a:path w="3024" h="3024" extrusionOk="0">
                  <a:moveTo>
                    <a:pt x="1513" y="525"/>
                  </a:moveTo>
                  <a:cubicBezTo>
                    <a:pt x="2056" y="525"/>
                    <a:pt x="2499" y="967"/>
                    <a:pt x="2499" y="1511"/>
                  </a:cubicBezTo>
                  <a:cubicBezTo>
                    <a:pt x="2499" y="2055"/>
                    <a:pt x="2056" y="2498"/>
                    <a:pt x="1513" y="2498"/>
                  </a:cubicBezTo>
                  <a:cubicBezTo>
                    <a:pt x="969" y="2498"/>
                    <a:pt x="526" y="2055"/>
                    <a:pt x="526" y="1511"/>
                  </a:cubicBezTo>
                  <a:cubicBezTo>
                    <a:pt x="526" y="967"/>
                    <a:pt x="969" y="525"/>
                    <a:pt x="1513" y="525"/>
                  </a:cubicBezTo>
                  <a:close/>
                  <a:moveTo>
                    <a:pt x="1513" y="0"/>
                  </a:moveTo>
                  <a:cubicBezTo>
                    <a:pt x="679" y="0"/>
                    <a:pt x="1" y="678"/>
                    <a:pt x="1" y="1511"/>
                  </a:cubicBezTo>
                  <a:cubicBezTo>
                    <a:pt x="1" y="2345"/>
                    <a:pt x="679" y="3023"/>
                    <a:pt x="1513" y="3023"/>
                  </a:cubicBezTo>
                  <a:cubicBezTo>
                    <a:pt x="2346" y="3023"/>
                    <a:pt x="3024" y="2345"/>
                    <a:pt x="3024" y="1511"/>
                  </a:cubicBezTo>
                  <a:cubicBezTo>
                    <a:pt x="3024" y="678"/>
                    <a:pt x="2346"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69"/>
          <p:cNvGrpSpPr/>
          <p:nvPr/>
        </p:nvGrpSpPr>
        <p:grpSpPr>
          <a:xfrm>
            <a:off x="4408984" y="3086115"/>
            <a:ext cx="326018" cy="326018"/>
            <a:chOff x="3060872" y="2099865"/>
            <a:chExt cx="326018" cy="326018"/>
          </a:xfrm>
        </p:grpSpPr>
        <p:sp>
          <p:nvSpPr>
            <p:cNvPr id="1422" name="Google Shape;1422;p69"/>
            <p:cNvSpPr/>
            <p:nvPr/>
          </p:nvSpPr>
          <p:spPr>
            <a:xfrm>
              <a:off x="3086363" y="2125357"/>
              <a:ext cx="40902" cy="40921"/>
            </a:xfrm>
            <a:custGeom>
              <a:avLst/>
              <a:gdLst/>
              <a:ahLst/>
              <a:cxnLst/>
              <a:rect l="l" t="t" r="r" b="b"/>
              <a:pathLst>
                <a:path w="2248" h="2249" extrusionOk="0">
                  <a:moveTo>
                    <a:pt x="1437" y="525"/>
                  </a:moveTo>
                  <a:cubicBezTo>
                    <a:pt x="1595" y="525"/>
                    <a:pt x="1724" y="653"/>
                    <a:pt x="1724" y="810"/>
                  </a:cubicBezTo>
                  <a:lnTo>
                    <a:pt x="1724" y="1439"/>
                  </a:lnTo>
                  <a:cubicBezTo>
                    <a:pt x="1724" y="1595"/>
                    <a:pt x="1595" y="1724"/>
                    <a:pt x="1437" y="1724"/>
                  </a:cubicBezTo>
                  <a:lnTo>
                    <a:pt x="810" y="1724"/>
                  </a:lnTo>
                  <a:cubicBezTo>
                    <a:pt x="652" y="1724"/>
                    <a:pt x="524" y="1595"/>
                    <a:pt x="524" y="1439"/>
                  </a:cubicBezTo>
                  <a:lnTo>
                    <a:pt x="524" y="810"/>
                  </a:lnTo>
                  <a:cubicBezTo>
                    <a:pt x="524" y="653"/>
                    <a:pt x="652" y="525"/>
                    <a:pt x="810" y="525"/>
                  </a:cubicBezTo>
                  <a:close/>
                  <a:moveTo>
                    <a:pt x="810" y="0"/>
                  </a:moveTo>
                  <a:cubicBezTo>
                    <a:pt x="364" y="0"/>
                    <a:pt x="0" y="364"/>
                    <a:pt x="0" y="810"/>
                  </a:cubicBezTo>
                  <a:lnTo>
                    <a:pt x="0" y="1439"/>
                  </a:lnTo>
                  <a:cubicBezTo>
                    <a:pt x="0" y="1885"/>
                    <a:pt x="364" y="2249"/>
                    <a:pt x="810" y="2249"/>
                  </a:cubicBezTo>
                  <a:lnTo>
                    <a:pt x="1437" y="2249"/>
                  </a:lnTo>
                  <a:cubicBezTo>
                    <a:pt x="1885" y="2249"/>
                    <a:pt x="2247" y="1885"/>
                    <a:pt x="2247" y="1439"/>
                  </a:cubicBezTo>
                  <a:lnTo>
                    <a:pt x="2247" y="810"/>
                  </a:lnTo>
                  <a:cubicBezTo>
                    <a:pt x="2247" y="364"/>
                    <a:pt x="1885" y="0"/>
                    <a:pt x="1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9"/>
            <p:cNvSpPr/>
            <p:nvPr/>
          </p:nvSpPr>
          <p:spPr>
            <a:xfrm>
              <a:off x="3320478" y="2125357"/>
              <a:ext cx="40939" cy="40921"/>
            </a:xfrm>
            <a:custGeom>
              <a:avLst/>
              <a:gdLst/>
              <a:ahLst/>
              <a:cxnLst/>
              <a:rect l="l" t="t" r="r" b="b"/>
              <a:pathLst>
                <a:path w="2250" h="2249" extrusionOk="0">
                  <a:moveTo>
                    <a:pt x="1439" y="525"/>
                  </a:moveTo>
                  <a:cubicBezTo>
                    <a:pt x="1597" y="525"/>
                    <a:pt x="1724" y="652"/>
                    <a:pt x="1724" y="810"/>
                  </a:cubicBezTo>
                  <a:lnTo>
                    <a:pt x="1724" y="1437"/>
                  </a:lnTo>
                  <a:cubicBezTo>
                    <a:pt x="1724" y="1595"/>
                    <a:pt x="1597" y="1724"/>
                    <a:pt x="1439" y="1724"/>
                  </a:cubicBezTo>
                  <a:lnTo>
                    <a:pt x="812" y="1724"/>
                  </a:lnTo>
                  <a:cubicBezTo>
                    <a:pt x="654" y="1724"/>
                    <a:pt x="526" y="1595"/>
                    <a:pt x="526" y="1437"/>
                  </a:cubicBezTo>
                  <a:lnTo>
                    <a:pt x="526" y="810"/>
                  </a:lnTo>
                  <a:cubicBezTo>
                    <a:pt x="526" y="652"/>
                    <a:pt x="654" y="525"/>
                    <a:pt x="812" y="525"/>
                  </a:cubicBezTo>
                  <a:close/>
                  <a:moveTo>
                    <a:pt x="812" y="0"/>
                  </a:moveTo>
                  <a:cubicBezTo>
                    <a:pt x="364" y="0"/>
                    <a:pt x="1" y="364"/>
                    <a:pt x="1" y="810"/>
                  </a:cubicBezTo>
                  <a:lnTo>
                    <a:pt x="1" y="1437"/>
                  </a:lnTo>
                  <a:cubicBezTo>
                    <a:pt x="1" y="1885"/>
                    <a:pt x="364" y="2249"/>
                    <a:pt x="812" y="2249"/>
                  </a:cubicBezTo>
                  <a:lnTo>
                    <a:pt x="1439" y="2249"/>
                  </a:lnTo>
                  <a:cubicBezTo>
                    <a:pt x="1886" y="2249"/>
                    <a:pt x="2249" y="1885"/>
                    <a:pt x="2249" y="1437"/>
                  </a:cubicBezTo>
                  <a:lnTo>
                    <a:pt x="2249" y="810"/>
                  </a:lnTo>
                  <a:cubicBezTo>
                    <a:pt x="2249" y="364"/>
                    <a:pt x="1886" y="0"/>
                    <a:pt x="1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9"/>
            <p:cNvSpPr/>
            <p:nvPr/>
          </p:nvSpPr>
          <p:spPr>
            <a:xfrm>
              <a:off x="3060872" y="2099865"/>
              <a:ext cx="326018" cy="326018"/>
            </a:xfrm>
            <a:custGeom>
              <a:avLst/>
              <a:gdLst/>
              <a:ahLst/>
              <a:cxnLst/>
              <a:rect l="l" t="t" r="r" b="b"/>
              <a:pathLst>
                <a:path w="17918" h="17918" extrusionOk="0">
                  <a:moveTo>
                    <a:pt x="3405" y="526"/>
                  </a:moveTo>
                  <a:cubicBezTo>
                    <a:pt x="4021" y="526"/>
                    <a:pt x="4524" y="1028"/>
                    <a:pt x="4524" y="1645"/>
                  </a:cubicBezTo>
                  <a:lnTo>
                    <a:pt x="4524" y="3405"/>
                  </a:lnTo>
                  <a:cubicBezTo>
                    <a:pt x="4524" y="4023"/>
                    <a:pt x="4021" y="4524"/>
                    <a:pt x="3405" y="4524"/>
                  </a:cubicBezTo>
                  <a:lnTo>
                    <a:pt x="1645" y="4524"/>
                  </a:lnTo>
                  <a:cubicBezTo>
                    <a:pt x="1028" y="4524"/>
                    <a:pt x="526" y="4023"/>
                    <a:pt x="526" y="3405"/>
                  </a:cubicBezTo>
                  <a:lnTo>
                    <a:pt x="526" y="1645"/>
                  </a:lnTo>
                  <a:cubicBezTo>
                    <a:pt x="526" y="1028"/>
                    <a:pt x="1028" y="526"/>
                    <a:pt x="1645" y="526"/>
                  </a:cubicBezTo>
                  <a:close/>
                  <a:moveTo>
                    <a:pt x="12869" y="2262"/>
                  </a:moveTo>
                  <a:lnTo>
                    <a:pt x="12869" y="2787"/>
                  </a:lnTo>
                  <a:lnTo>
                    <a:pt x="9131" y="2787"/>
                  </a:lnTo>
                  <a:cubicBezTo>
                    <a:pt x="8723" y="2787"/>
                    <a:pt x="8391" y="3120"/>
                    <a:pt x="8391" y="3527"/>
                  </a:cubicBezTo>
                  <a:lnTo>
                    <a:pt x="8391" y="5215"/>
                  </a:lnTo>
                  <a:lnTo>
                    <a:pt x="7866" y="5215"/>
                  </a:lnTo>
                  <a:lnTo>
                    <a:pt x="7866" y="3527"/>
                  </a:lnTo>
                  <a:cubicBezTo>
                    <a:pt x="7866" y="2830"/>
                    <a:pt x="8434" y="2262"/>
                    <a:pt x="9131" y="2262"/>
                  </a:cubicBezTo>
                  <a:close/>
                  <a:moveTo>
                    <a:pt x="2787" y="5049"/>
                  </a:moveTo>
                  <a:lnTo>
                    <a:pt x="2787" y="8788"/>
                  </a:lnTo>
                  <a:cubicBezTo>
                    <a:pt x="2787" y="9195"/>
                    <a:pt x="3119" y="9527"/>
                    <a:pt x="3527" y="9527"/>
                  </a:cubicBezTo>
                  <a:lnTo>
                    <a:pt x="5215" y="9527"/>
                  </a:lnTo>
                  <a:lnTo>
                    <a:pt x="5215" y="10052"/>
                  </a:lnTo>
                  <a:lnTo>
                    <a:pt x="3527" y="10052"/>
                  </a:lnTo>
                  <a:cubicBezTo>
                    <a:pt x="2830" y="10052"/>
                    <a:pt x="2262" y="9485"/>
                    <a:pt x="2262" y="8788"/>
                  </a:cubicBezTo>
                  <a:lnTo>
                    <a:pt x="2262" y="5049"/>
                  </a:lnTo>
                  <a:close/>
                  <a:moveTo>
                    <a:pt x="10314" y="5740"/>
                  </a:moveTo>
                  <a:cubicBezTo>
                    <a:pt x="11342" y="5740"/>
                    <a:pt x="12179" y="6576"/>
                    <a:pt x="12179" y="7604"/>
                  </a:cubicBezTo>
                  <a:lnTo>
                    <a:pt x="12179" y="10314"/>
                  </a:lnTo>
                  <a:cubicBezTo>
                    <a:pt x="12179" y="11343"/>
                    <a:pt x="11342" y="12179"/>
                    <a:pt x="10314" y="12179"/>
                  </a:cubicBezTo>
                  <a:lnTo>
                    <a:pt x="7604" y="12179"/>
                  </a:lnTo>
                  <a:cubicBezTo>
                    <a:pt x="6576" y="12179"/>
                    <a:pt x="5740" y="11343"/>
                    <a:pt x="5740" y="10314"/>
                  </a:cubicBezTo>
                  <a:lnTo>
                    <a:pt x="5740" y="7604"/>
                  </a:lnTo>
                  <a:cubicBezTo>
                    <a:pt x="5740" y="6576"/>
                    <a:pt x="6576" y="5740"/>
                    <a:pt x="7604" y="5740"/>
                  </a:cubicBezTo>
                  <a:close/>
                  <a:moveTo>
                    <a:pt x="14391" y="7866"/>
                  </a:moveTo>
                  <a:cubicBezTo>
                    <a:pt x="15088" y="7866"/>
                    <a:pt x="15656" y="8434"/>
                    <a:pt x="15656" y="9131"/>
                  </a:cubicBezTo>
                  <a:lnTo>
                    <a:pt x="15656" y="12869"/>
                  </a:lnTo>
                  <a:lnTo>
                    <a:pt x="15131" y="12869"/>
                  </a:lnTo>
                  <a:lnTo>
                    <a:pt x="15131" y="9131"/>
                  </a:lnTo>
                  <a:cubicBezTo>
                    <a:pt x="15131" y="8723"/>
                    <a:pt x="14799" y="8391"/>
                    <a:pt x="14391" y="8391"/>
                  </a:cubicBezTo>
                  <a:lnTo>
                    <a:pt x="12703" y="8391"/>
                  </a:lnTo>
                  <a:lnTo>
                    <a:pt x="12703" y="7866"/>
                  </a:lnTo>
                  <a:close/>
                  <a:moveTo>
                    <a:pt x="3405" y="13394"/>
                  </a:moveTo>
                  <a:cubicBezTo>
                    <a:pt x="4023" y="13394"/>
                    <a:pt x="4524" y="13897"/>
                    <a:pt x="4524" y="14513"/>
                  </a:cubicBezTo>
                  <a:lnTo>
                    <a:pt x="4524" y="16273"/>
                  </a:lnTo>
                  <a:cubicBezTo>
                    <a:pt x="4524" y="16891"/>
                    <a:pt x="4023" y="17392"/>
                    <a:pt x="3405" y="17392"/>
                  </a:cubicBezTo>
                  <a:lnTo>
                    <a:pt x="1645" y="17392"/>
                  </a:lnTo>
                  <a:cubicBezTo>
                    <a:pt x="1028" y="17392"/>
                    <a:pt x="526" y="16891"/>
                    <a:pt x="526" y="16273"/>
                  </a:cubicBezTo>
                  <a:lnTo>
                    <a:pt x="526" y="14513"/>
                  </a:lnTo>
                  <a:cubicBezTo>
                    <a:pt x="526" y="13897"/>
                    <a:pt x="1028" y="13394"/>
                    <a:pt x="1645" y="13394"/>
                  </a:cubicBezTo>
                  <a:close/>
                  <a:moveTo>
                    <a:pt x="16274" y="13394"/>
                  </a:moveTo>
                  <a:cubicBezTo>
                    <a:pt x="16890" y="13394"/>
                    <a:pt x="17392" y="13897"/>
                    <a:pt x="17392" y="14513"/>
                  </a:cubicBezTo>
                  <a:lnTo>
                    <a:pt x="17392" y="16273"/>
                  </a:lnTo>
                  <a:cubicBezTo>
                    <a:pt x="17392" y="16890"/>
                    <a:pt x="16890" y="17392"/>
                    <a:pt x="16274" y="17392"/>
                  </a:cubicBezTo>
                  <a:lnTo>
                    <a:pt x="14513" y="17392"/>
                  </a:lnTo>
                  <a:cubicBezTo>
                    <a:pt x="13897" y="17392"/>
                    <a:pt x="13394" y="16891"/>
                    <a:pt x="13394" y="16273"/>
                  </a:cubicBezTo>
                  <a:lnTo>
                    <a:pt x="13394" y="14513"/>
                  </a:lnTo>
                  <a:cubicBezTo>
                    <a:pt x="13394" y="13897"/>
                    <a:pt x="13897" y="13394"/>
                    <a:pt x="14513" y="13394"/>
                  </a:cubicBezTo>
                  <a:close/>
                  <a:moveTo>
                    <a:pt x="1645" y="1"/>
                  </a:moveTo>
                  <a:cubicBezTo>
                    <a:pt x="738" y="1"/>
                    <a:pt x="1" y="738"/>
                    <a:pt x="1" y="1645"/>
                  </a:cubicBezTo>
                  <a:lnTo>
                    <a:pt x="1" y="3405"/>
                  </a:lnTo>
                  <a:cubicBezTo>
                    <a:pt x="1" y="4311"/>
                    <a:pt x="738" y="5049"/>
                    <a:pt x="1645" y="5049"/>
                  </a:cubicBezTo>
                  <a:lnTo>
                    <a:pt x="1737" y="5049"/>
                  </a:lnTo>
                  <a:lnTo>
                    <a:pt x="1737" y="8788"/>
                  </a:lnTo>
                  <a:cubicBezTo>
                    <a:pt x="1737" y="9774"/>
                    <a:pt x="2540" y="10577"/>
                    <a:pt x="3527" y="10577"/>
                  </a:cubicBezTo>
                  <a:lnTo>
                    <a:pt x="5229" y="10577"/>
                  </a:lnTo>
                  <a:cubicBezTo>
                    <a:pt x="5360" y="11772"/>
                    <a:pt x="6376" y="12704"/>
                    <a:pt x="7604" y="12704"/>
                  </a:cubicBezTo>
                  <a:lnTo>
                    <a:pt x="9002" y="12704"/>
                  </a:lnTo>
                  <a:lnTo>
                    <a:pt x="9002" y="14392"/>
                  </a:lnTo>
                  <a:cubicBezTo>
                    <a:pt x="9002" y="14510"/>
                    <a:pt x="8906" y="14606"/>
                    <a:pt x="8787" y="14606"/>
                  </a:cubicBezTo>
                  <a:lnTo>
                    <a:pt x="6853" y="14606"/>
                  </a:lnTo>
                  <a:cubicBezTo>
                    <a:pt x="6708" y="14606"/>
                    <a:pt x="6591" y="14723"/>
                    <a:pt x="6591" y="14868"/>
                  </a:cubicBezTo>
                  <a:cubicBezTo>
                    <a:pt x="6591" y="15013"/>
                    <a:pt x="6708" y="15131"/>
                    <a:pt x="6853" y="15131"/>
                  </a:cubicBezTo>
                  <a:lnTo>
                    <a:pt x="8787" y="15131"/>
                  </a:lnTo>
                  <a:cubicBezTo>
                    <a:pt x="9195" y="15131"/>
                    <a:pt x="9527" y="14799"/>
                    <a:pt x="9527" y="14392"/>
                  </a:cubicBezTo>
                  <a:lnTo>
                    <a:pt x="9527" y="12704"/>
                  </a:lnTo>
                  <a:lnTo>
                    <a:pt x="10052" y="12704"/>
                  </a:lnTo>
                  <a:lnTo>
                    <a:pt x="10052" y="14392"/>
                  </a:lnTo>
                  <a:cubicBezTo>
                    <a:pt x="10052" y="15089"/>
                    <a:pt x="9484" y="15656"/>
                    <a:pt x="8787" y="15656"/>
                  </a:cubicBezTo>
                  <a:lnTo>
                    <a:pt x="5049" y="15656"/>
                  </a:lnTo>
                  <a:lnTo>
                    <a:pt x="5049" y="15131"/>
                  </a:lnTo>
                  <a:lnTo>
                    <a:pt x="5807" y="15131"/>
                  </a:lnTo>
                  <a:cubicBezTo>
                    <a:pt x="5953" y="15131"/>
                    <a:pt x="6069" y="15013"/>
                    <a:pt x="6069" y="14868"/>
                  </a:cubicBezTo>
                  <a:cubicBezTo>
                    <a:pt x="6069" y="14723"/>
                    <a:pt x="5953" y="14606"/>
                    <a:pt x="5807" y="14606"/>
                  </a:cubicBezTo>
                  <a:lnTo>
                    <a:pt x="5049" y="14606"/>
                  </a:lnTo>
                  <a:lnTo>
                    <a:pt x="5049" y="14513"/>
                  </a:lnTo>
                  <a:cubicBezTo>
                    <a:pt x="5049" y="13607"/>
                    <a:pt x="4311" y="12869"/>
                    <a:pt x="3405" y="12869"/>
                  </a:cubicBezTo>
                  <a:lnTo>
                    <a:pt x="1645" y="12869"/>
                  </a:lnTo>
                  <a:cubicBezTo>
                    <a:pt x="738" y="12869"/>
                    <a:pt x="1" y="13607"/>
                    <a:pt x="1" y="14513"/>
                  </a:cubicBezTo>
                  <a:lnTo>
                    <a:pt x="1" y="16273"/>
                  </a:lnTo>
                  <a:cubicBezTo>
                    <a:pt x="1" y="17180"/>
                    <a:pt x="738" y="17917"/>
                    <a:pt x="1645" y="17917"/>
                  </a:cubicBezTo>
                  <a:lnTo>
                    <a:pt x="3405" y="17917"/>
                  </a:lnTo>
                  <a:cubicBezTo>
                    <a:pt x="4311" y="17917"/>
                    <a:pt x="5049" y="17180"/>
                    <a:pt x="5049" y="16273"/>
                  </a:cubicBezTo>
                  <a:lnTo>
                    <a:pt x="5049" y="16181"/>
                  </a:lnTo>
                  <a:lnTo>
                    <a:pt x="8787" y="16181"/>
                  </a:lnTo>
                  <a:cubicBezTo>
                    <a:pt x="9774" y="16181"/>
                    <a:pt x="10577" y="15378"/>
                    <a:pt x="10577" y="14392"/>
                  </a:cubicBezTo>
                  <a:lnTo>
                    <a:pt x="10577" y="12689"/>
                  </a:lnTo>
                  <a:cubicBezTo>
                    <a:pt x="11771" y="12558"/>
                    <a:pt x="12703" y="11543"/>
                    <a:pt x="12703" y="10314"/>
                  </a:cubicBezTo>
                  <a:lnTo>
                    <a:pt x="12703" y="8916"/>
                  </a:lnTo>
                  <a:lnTo>
                    <a:pt x="14391" y="8916"/>
                  </a:lnTo>
                  <a:cubicBezTo>
                    <a:pt x="14510" y="8916"/>
                    <a:pt x="14606" y="9013"/>
                    <a:pt x="14606" y="9131"/>
                  </a:cubicBezTo>
                  <a:lnTo>
                    <a:pt x="14606" y="12869"/>
                  </a:lnTo>
                  <a:lnTo>
                    <a:pt x="14513" y="12869"/>
                  </a:lnTo>
                  <a:cubicBezTo>
                    <a:pt x="13607" y="12869"/>
                    <a:pt x="12869" y="13607"/>
                    <a:pt x="12869" y="14513"/>
                  </a:cubicBezTo>
                  <a:lnTo>
                    <a:pt x="12869" y="16273"/>
                  </a:lnTo>
                  <a:cubicBezTo>
                    <a:pt x="12869" y="17180"/>
                    <a:pt x="13607" y="17917"/>
                    <a:pt x="14513" y="17917"/>
                  </a:cubicBezTo>
                  <a:lnTo>
                    <a:pt x="16274" y="17917"/>
                  </a:lnTo>
                  <a:cubicBezTo>
                    <a:pt x="17180" y="17917"/>
                    <a:pt x="17917" y="17180"/>
                    <a:pt x="17917" y="16273"/>
                  </a:cubicBezTo>
                  <a:lnTo>
                    <a:pt x="17917" y="14513"/>
                  </a:lnTo>
                  <a:cubicBezTo>
                    <a:pt x="17917" y="13607"/>
                    <a:pt x="17180" y="12869"/>
                    <a:pt x="16274" y="12869"/>
                  </a:cubicBezTo>
                  <a:lnTo>
                    <a:pt x="16181" y="12869"/>
                  </a:lnTo>
                  <a:lnTo>
                    <a:pt x="16181" y="9131"/>
                  </a:lnTo>
                  <a:cubicBezTo>
                    <a:pt x="16181" y="8144"/>
                    <a:pt x="15378" y="7341"/>
                    <a:pt x="14391" y="7341"/>
                  </a:cubicBezTo>
                  <a:lnTo>
                    <a:pt x="12689" y="7341"/>
                  </a:lnTo>
                  <a:cubicBezTo>
                    <a:pt x="12558" y="6148"/>
                    <a:pt x="11543" y="5215"/>
                    <a:pt x="10314" y="5215"/>
                  </a:cubicBezTo>
                  <a:lnTo>
                    <a:pt x="8916" y="5215"/>
                  </a:lnTo>
                  <a:lnTo>
                    <a:pt x="8916" y="3527"/>
                  </a:lnTo>
                  <a:cubicBezTo>
                    <a:pt x="8916" y="3409"/>
                    <a:pt x="9013" y="3312"/>
                    <a:pt x="9131" y="3312"/>
                  </a:cubicBezTo>
                  <a:lnTo>
                    <a:pt x="12869" y="3312"/>
                  </a:lnTo>
                  <a:lnTo>
                    <a:pt x="12869" y="3405"/>
                  </a:lnTo>
                  <a:cubicBezTo>
                    <a:pt x="12869" y="4311"/>
                    <a:pt x="13607" y="5049"/>
                    <a:pt x="14513" y="5049"/>
                  </a:cubicBezTo>
                  <a:lnTo>
                    <a:pt x="14748" y="5049"/>
                  </a:lnTo>
                  <a:cubicBezTo>
                    <a:pt x="14893" y="5049"/>
                    <a:pt x="15011" y="4931"/>
                    <a:pt x="15011" y="4786"/>
                  </a:cubicBezTo>
                  <a:cubicBezTo>
                    <a:pt x="15011" y="4641"/>
                    <a:pt x="14893" y="4524"/>
                    <a:pt x="14748" y="4524"/>
                  </a:cubicBezTo>
                  <a:lnTo>
                    <a:pt x="14513" y="4524"/>
                  </a:lnTo>
                  <a:cubicBezTo>
                    <a:pt x="13896" y="4524"/>
                    <a:pt x="13394" y="4023"/>
                    <a:pt x="13394" y="3405"/>
                  </a:cubicBezTo>
                  <a:lnTo>
                    <a:pt x="13394" y="1645"/>
                  </a:lnTo>
                  <a:cubicBezTo>
                    <a:pt x="13394" y="1028"/>
                    <a:pt x="13896" y="526"/>
                    <a:pt x="14513" y="526"/>
                  </a:cubicBezTo>
                  <a:lnTo>
                    <a:pt x="16274" y="526"/>
                  </a:lnTo>
                  <a:cubicBezTo>
                    <a:pt x="16890" y="526"/>
                    <a:pt x="17392" y="1028"/>
                    <a:pt x="17392" y="1645"/>
                  </a:cubicBezTo>
                  <a:lnTo>
                    <a:pt x="17392" y="3405"/>
                  </a:lnTo>
                  <a:cubicBezTo>
                    <a:pt x="17392" y="4023"/>
                    <a:pt x="16890" y="4524"/>
                    <a:pt x="16274" y="4524"/>
                  </a:cubicBezTo>
                  <a:lnTo>
                    <a:pt x="15798" y="4524"/>
                  </a:lnTo>
                  <a:cubicBezTo>
                    <a:pt x="15654" y="4524"/>
                    <a:pt x="15536" y="4641"/>
                    <a:pt x="15536" y="4786"/>
                  </a:cubicBezTo>
                  <a:cubicBezTo>
                    <a:pt x="15536" y="4931"/>
                    <a:pt x="15654" y="5049"/>
                    <a:pt x="15798" y="5049"/>
                  </a:cubicBezTo>
                  <a:lnTo>
                    <a:pt x="16274" y="5049"/>
                  </a:lnTo>
                  <a:cubicBezTo>
                    <a:pt x="17180" y="5049"/>
                    <a:pt x="17917" y="4311"/>
                    <a:pt x="17917" y="3405"/>
                  </a:cubicBezTo>
                  <a:lnTo>
                    <a:pt x="17917" y="1645"/>
                  </a:lnTo>
                  <a:cubicBezTo>
                    <a:pt x="17917" y="738"/>
                    <a:pt x="17180" y="1"/>
                    <a:pt x="16274" y="1"/>
                  </a:cubicBezTo>
                  <a:lnTo>
                    <a:pt x="14513" y="1"/>
                  </a:lnTo>
                  <a:cubicBezTo>
                    <a:pt x="13607" y="1"/>
                    <a:pt x="12869" y="738"/>
                    <a:pt x="12869" y="1645"/>
                  </a:cubicBezTo>
                  <a:lnTo>
                    <a:pt x="12869" y="1739"/>
                  </a:lnTo>
                  <a:lnTo>
                    <a:pt x="9131" y="1739"/>
                  </a:lnTo>
                  <a:cubicBezTo>
                    <a:pt x="8144" y="1739"/>
                    <a:pt x="7341" y="2540"/>
                    <a:pt x="7341" y="3527"/>
                  </a:cubicBezTo>
                  <a:lnTo>
                    <a:pt x="7341" y="5229"/>
                  </a:lnTo>
                  <a:cubicBezTo>
                    <a:pt x="6148" y="5361"/>
                    <a:pt x="5215" y="6376"/>
                    <a:pt x="5215" y="7604"/>
                  </a:cubicBezTo>
                  <a:lnTo>
                    <a:pt x="5215" y="9002"/>
                  </a:lnTo>
                  <a:lnTo>
                    <a:pt x="3527" y="9002"/>
                  </a:lnTo>
                  <a:cubicBezTo>
                    <a:pt x="3409" y="9002"/>
                    <a:pt x="3312" y="8906"/>
                    <a:pt x="3312" y="8788"/>
                  </a:cubicBezTo>
                  <a:lnTo>
                    <a:pt x="3312" y="5049"/>
                  </a:lnTo>
                  <a:lnTo>
                    <a:pt x="3405" y="5049"/>
                  </a:lnTo>
                  <a:cubicBezTo>
                    <a:pt x="4311" y="5049"/>
                    <a:pt x="5049" y="4311"/>
                    <a:pt x="5049" y="3405"/>
                  </a:cubicBezTo>
                  <a:lnTo>
                    <a:pt x="5049" y="1645"/>
                  </a:lnTo>
                  <a:cubicBezTo>
                    <a:pt x="5049" y="738"/>
                    <a:pt x="4311" y="1"/>
                    <a:pt x="3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9"/>
            <p:cNvSpPr/>
            <p:nvPr/>
          </p:nvSpPr>
          <p:spPr>
            <a:xfrm>
              <a:off x="3320496" y="2359490"/>
              <a:ext cx="40921" cy="40939"/>
            </a:xfrm>
            <a:custGeom>
              <a:avLst/>
              <a:gdLst/>
              <a:ahLst/>
              <a:cxnLst/>
              <a:rect l="l" t="t" r="r" b="b"/>
              <a:pathLst>
                <a:path w="2249" h="2250" extrusionOk="0">
                  <a:moveTo>
                    <a:pt x="1438" y="524"/>
                  </a:moveTo>
                  <a:cubicBezTo>
                    <a:pt x="1596" y="524"/>
                    <a:pt x="1724" y="653"/>
                    <a:pt x="1724" y="811"/>
                  </a:cubicBezTo>
                  <a:lnTo>
                    <a:pt x="1724" y="1438"/>
                  </a:lnTo>
                  <a:cubicBezTo>
                    <a:pt x="1724" y="1596"/>
                    <a:pt x="1596" y="1724"/>
                    <a:pt x="1438" y="1724"/>
                  </a:cubicBezTo>
                  <a:lnTo>
                    <a:pt x="811" y="1724"/>
                  </a:lnTo>
                  <a:cubicBezTo>
                    <a:pt x="653" y="1724"/>
                    <a:pt x="525" y="1596"/>
                    <a:pt x="525" y="1438"/>
                  </a:cubicBezTo>
                  <a:lnTo>
                    <a:pt x="525" y="811"/>
                  </a:lnTo>
                  <a:cubicBezTo>
                    <a:pt x="525" y="653"/>
                    <a:pt x="653" y="524"/>
                    <a:pt x="811" y="524"/>
                  </a:cubicBezTo>
                  <a:close/>
                  <a:moveTo>
                    <a:pt x="811" y="1"/>
                  </a:moveTo>
                  <a:cubicBezTo>
                    <a:pt x="363" y="1"/>
                    <a:pt x="1" y="364"/>
                    <a:pt x="1" y="811"/>
                  </a:cubicBezTo>
                  <a:lnTo>
                    <a:pt x="1" y="1438"/>
                  </a:lnTo>
                  <a:cubicBezTo>
                    <a:pt x="1" y="1886"/>
                    <a:pt x="363" y="2249"/>
                    <a:pt x="811" y="2249"/>
                  </a:cubicBezTo>
                  <a:lnTo>
                    <a:pt x="1438" y="2249"/>
                  </a:lnTo>
                  <a:cubicBezTo>
                    <a:pt x="1885" y="2249"/>
                    <a:pt x="2248" y="1886"/>
                    <a:pt x="2248" y="1438"/>
                  </a:cubicBezTo>
                  <a:lnTo>
                    <a:pt x="2248" y="811"/>
                  </a:lnTo>
                  <a:cubicBezTo>
                    <a:pt x="2248" y="364"/>
                    <a:pt x="1885" y="1"/>
                    <a:pt x="1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9"/>
            <p:cNvSpPr/>
            <p:nvPr/>
          </p:nvSpPr>
          <p:spPr>
            <a:xfrm>
              <a:off x="3183524" y="2222518"/>
              <a:ext cx="80713" cy="80731"/>
            </a:xfrm>
            <a:custGeom>
              <a:avLst/>
              <a:gdLst/>
              <a:ahLst/>
              <a:cxnLst/>
              <a:rect l="l" t="t" r="r" b="b"/>
              <a:pathLst>
                <a:path w="4436" h="4437" extrusionOk="0">
                  <a:moveTo>
                    <a:pt x="2931" y="525"/>
                  </a:moveTo>
                  <a:cubicBezTo>
                    <a:pt x="3471" y="525"/>
                    <a:pt x="3911" y="965"/>
                    <a:pt x="3911" y="1505"/>
                  </a:cubicBezTo>
                  <a:lnTo>
                    <a:pt x="3911" y="2931"/>
                  </a:lnTo>
                  <a:cubicBezTo>
                    <a:pt x="3911" y="3471"/>
                    <a:pt x="3471" y="3912"/>
                    <a:pt x="2931" y="3912"/>
                  </a:cubicBezTo>
                  <a:lnTo>
                    <a:pt x="1505" y="3912"/>
                  </a:lnTo>
                  <a:cubicBezTo>
                    <a:pt x="965" y="3912"/>
                    <a:pt x="525" y="3471"/>
                    <a:pt x="525" y="2931"/>
                  </a:cubicBezTo>
                  <a:lnTo>
                    <a:pt x="525" y="1505"/>
                  </a:lnTo>
                  <a:cubicBezTo>
                    <a:pt x="525" y="965"/>
                    <a:pt x="965" y="525"/>
                    <a:pt x="1505" y="525"/>
                  </a:cubicBezTo>
                  <a:close/>
                  <a:moveTo>
                    <a:pt x="1505" y="0"/>
                  </a:moveTo>
                  <a:cubicBezTo>
                    <a:pt x="675" y="0"/>
                    <a:pt x="0" y="676"/>
                    <a:pt x="0" y="1505"/>
                  </a:cubicBezTo>
                  <a:lnTo>
                    <a:pt x="0" y="2931"/>
                  </a:lnTo>
                  <a:cubicBezTo>
                    <a:pt x="0" y="3761"/>
                    <a:pt x="675" y="4437"/>
                    <a:pt x="1505" y="4437"/>
                  </a:cubicBezTo>
                  <a:lnTo>
                    <a:pt x="2931" y="4437"/>
                  </a:lnTo>
                  <a:cubicBezTo>
                    <a:pt x="3761" y="4437"/>
                    <a:pt x="4436" y="3761"/>
                    <a:pt x="4436" y="2931"/>
                  </a:cubicBezTo>
                  <a:lnTo>
                    <a:pt x="4436" y="1505"/>
                  </a:lnTo>
                  <a:cubicBezTo>
                    <a:pt x="4436" y="676"/>
                    <a:pt x="3761" y="0"/>
                    <a:pt x="2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9"/>
            <p:cNvSpPr/>
            <p:nvPr/>
          </p:nvSpPr>
          <p:spPr>
            <a:xfrm>
              <a:off x="3086363" y="2359490"/>
              <a:ext cx="40921" cy="40939"/>
            </a:xfrm>
            <a:custGeom>
              <a:avLst/>
              <a:gdLst/>
              <a:ahLst/>
              <a:cxnLst/>
              <a:rect l="l" t="t" r="r" b="b"/>
              <a:pathLst>
                <a:path w="2249" h="2250" extrusionOk="0">
                  <a:moveTo>
                    <a:pt x="1437" y="526"/>
                  </a:moveTo>
                  <a:cubicBezTo>
                    <a:pt x="1595" y="526"/>
                    <a:pt x="1724" y="653"/>
                    <a:pt x="1724" y="811"/>
                  </a:cubicBezTo>
                  <a:lnTo>
                    <a:pt x="1724" y="1438"/>
                  </a:lnTo>
                  <a:cubicBezTo>
                    <a:pt x="1724" y="1596"/>
                    <a:pt x="1595" y="1724"/>
                    <a:pt x="1437" y="1724"/>
                  </a:cubicBezTo>
                  <a:lnTo>
                    <a:pt x="810" y="1724"/>
                  </a:lnTo>
                  <a:cubicBezTo>
                    <a:pt x="652" y="1724"/>
                    <a:pt x="525" y="1596"/>
                    <a:pt x="525" y="1438"/>
                  </a:cubicBezTo>
                  <a:lnTo>
                    <a:pt x="525" y="811"/>
                  </a:lnTo>
                  <a:cubicBezTo>
                    <a:pt x="525" y="653"/>
                    <a:pt x="652" y="526"/>
                    <a:pt x="810" y="526"/>
                  </a:cubicBezTo>
                  <a:close/>
                  <a:moveTo>
                    <a:pt x="810" y="1"/>
                  </a:moveTo>
                  <a:cubicBezTo>
                    <a:pt x="364" y="1"/>
                    <a:pt x="0" y="364"/>
                    <a:pt x="0" y="811"/>
                  </a:cubicBezTo>
                  <a:lnTo>
                    <a:pt x="0" y="1438"/>
                  </a:lnTo>
                  <a:cubicBezTo>
                    <a:pt x="0" y="1886"/>
                    <a:pt x="364" y="2249"/>
                    <a:pt x="810" y="2249"/>
                  </a:cubicBezTo>
                  <a:lnTo>
                    <a:pt x="1437" y="2249"/>
                  </a:lnTo>
                  <a:cubicBezTo>
                    <a:pt x="1885" y="2249"/>
                    <a:pt x="2249" y="1886"/>
                    <a:pt x="2249" y="1438"/>
                  </a:cubicBezTo>
                  <a:lnTo>
                    <a:pt x="2249" y="811"/>
                  </a:lnTo>
                  <a:cubicBezTo>
                    <a:pt x="2249" y="364"/>
                    <a:pt x="1885" y="1"/>
                    <a:pt x="1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69"/>
          <p:cNvGrpSpPr/>
          <p:nvPr/>
        </p:nvGrpSpPr>
        <p:grpSpPr>
          <a:xfrm>
            <a:off x="3372484" y="2611560"/>
            <a:ext cx="326018" cy="323034"/>
            <a:chOff x="3060872" y="1618135"/>
            <a:chExt cx="326018" cy="323034"/>
          </a:xfrm>
        </p:grpSpPr>
        <p:sp>
          <p:nvSpPr>
            <p:cNvPr id="1429" name="Google Shape;1429;p69"/>
            <p:cNvSpPr/>
            <p:nvPr/>
          </p:nvSpPr>
          <p:spPr>
            <a:xfrm>
              <a:off x="3082033" y="1665587"/>
              <a:ext cx="35353" cy="35353"/>
            </a:xfrm>
            <a:custGeom>
              <a:avLst/>
              <a:gdLst/>
              <a:ahLst/>
              <a:cxnLst/>
              <a:rect l="l" t="t" r="r" b="b"/>
              <a:pathLst>
                <a:path w="1943" h="1943" extrusionOk="0">
                  <a:moveTo>
                    <a:pt x="971" y="525"/>
                  </a:moveTo>
                  <a:cubicBezTo>
                    <a:pt x="1217" y="525"/>
                    <a:pt x="1418" y="725"/>
                    <a:pt x="1418" y="971"/>
                  </a:cubicBezTo>
                  <a:cubicBezTo>
                    <a:pt x="1418" y="1216"/>
                    <a:pt x="1217" y="1417"/>
                    <a:pt x="971" y="1417"/>
                  </a:cubicBezTo>
                  <a:cubicBezTo>
                    <a:pt x="725" y="1417"/>
                    <a:pt x="526" y="1216"/>
                    <a:pt x="526" y="971"/>
                  </a:cubicBezTo>
                  <a:cubicBezTo>
                    <a:pt x="526" y="725"/>
                    <a:pt x="725" y="525"/>
                    <a:pt x="971" y="525"/>
                  </a:cubicBezTo>
                  <a:close/>
                  <a:moveTo>
                    <a:pt x="971" y="0"/>
                  </a:moveTo>
                  <a:cubicBezTo>
                    <a:pt x="435" y="0"/>
                    <a:pt x="1" y="435"/>
                    <a:pt x="1" y="971"/>
                  </a:cubicBezTo>
                  <a:cubicBezTo>
                    <a:pt x="1" y="1506"/>
                    <a:pt x="435" y="1942"/>
                    <a:pt x="971" y="1942"/>
                  </a:cubicBezTo>
                  <a:cubicBezTo>
                    <a:pt x="1507" y="1942"/>
                    <a:pt x="1943" y="1506"/>
                    <a:pt x="1943" y="971"/>
                  </a:cubicBezTo>
                  <a:cubicBezTo>
                    <a:pt x="1943" y="435"/>
                    <a:pt x="1507" y="0"/>
                    <a:pt x="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9"/>
            <p:cNvSpPr/>
            <p:nvPr/>
          </p:nvSpPr>
          <p:spPr>
            <a:xfrm>
              <a:off x="3123008" y="1665587"/>
              <a:ext cx="35353" cy="35353"/>
            </a:xfrm>
            <a:custGeom>
              <a:avLst/>
              <a:gdLst/>
              <a:ahLst/>
              <a:cxnLst/>
              <a:rect l="l" t="t" r="r" b="b"/>
              <a:pathLst>
                <a:path w="1943" h="1943" extrusionOk="0">
                  <a:moveTo>
                    <a:pt x="972" y="525"/>
                  </a:moveTo>
                  <a:cubicBezTo>
                    <a:pt x="1218" y="525"/>
                    <a:pt x="1419" y="725"/>
                    <a:pt x="1419" y="971"/>
                  </a:cubicBezTo>
                  <a:cubicBezTo>
                    <a:pt x="1419" y="1216"/>
                    <a:pt x="1218" y="1417"/>
                    <a:pt x="972" y="1417"/>
                  </a:cubicBezTo>
                  <a:cubicBezTo>
                    <a:pt x="726" y="1417"/>
                    <a:pt x="526" y="1216"/>
                    <a:pt x="526" y="971"/>
                  </a:cubicBezTo>
                  <a:cubicBezTo>
                    <a:pt x="526" y="725"/>
                    <a:pt x="726" y="525"/>
                    <a:pt x="972" y="525"/>
                  </a:cubicBezTo>
                  <a:close/>
                  <a:moveTo>
                    <a:pt x="972" y="0"/>
                  </a:moveTo>
                  <a:cubicBezTo>
                    <a:pt x="437" y="0"/>
                    <a:pt x="1" y="435"/>
                    <a:pt x="1" y="971"/>
                  </a:cubicBezTo>
                  <a:cubicBezTo>
                    <a:pt x="1" y="1506"/>
                    <a:pt x="437" y="1942"/>
                    <a:pt x="972" y="1942"/>
                  </a:cubicBezTo>
                  <a:cubicBezTo>
                    <a:pt x="1508" y="1942"/>
                    <a:pt x="1943" y="1506"/>
                    <a:pt x="1943" y="971"/>
                  </a:cubicBezTo>
                  <a:cubicBezTo>
                    <a:pt x="1943" y="435"/>
                    <a:pt x="1508" y="0"/>
                    <a:pt x="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9"/>
            <p:cNvSpPr/>
            <p:nvPr/>
          </p:nvSpPr>
          <p:spPr>
            <a:xfrm>
              <a:off x="3060872" y="1618135"/>
              <a:ext cx="326018" cy="323034"/>
            </a:xfrm>
            <a:custGeom>
              <a:avLst/>
              <a:gdLst/>
              <a:ahLst/>
              <a:cxnLst/>
              <a:rect l="l" t="t" r="r" b="b"/>
              <a:pathLst>
                <a:path w="17918" h="17754" extrusionOk="0">
                  <a:moveTo>
                    <a:pt x="11750" y="525"/>
                  </a:moveTo>
                  <a:cubicBezTo>
                    <a:pt x="11775" y="525"/>
                    <a:pt x="11801" y="528"/>
                    <a:pt x="11826" y="534"/>
                  </a:cubicBezTo>
                  <a:lnTo>
                    <a:pt x="12038" y="585"/>
                  </a:lnTo>
                  <a:cubicBezTo>
                    <a:pt x="12127" y="607"/>
                    <a:pt x="12199" y="663"/>
                    <a:pt x="12245" y="741"/>
                  </a:cubicBezTo>
                  <a:cubicBezTo>
                    <a:pt x="12290" y="821"/>
                    <a:pt x="12299" y="912"/>
                    <a:pt x="12272" y="999"/>
                  </a:cubicBezTo>
                  <a:lnTo>
                    <a:pt x="11987" y="1905"/>
                  </a:lnTo>
                  <a:cubicBezTo>
                    <a:pt x="11943" y="2043"/>
                    <a:pt x="11815" y="2132"/>
                    <a:pt x="11675" y="2132"/>
                  </a:cubicBezTo>
                  <a:cubicBezTo>
                    <a:pt x="11650" y="2132"/>
                    <a:pt x="11625" y="2129"/>
                    <a:pt x="11600" y="2124"/>
                  </a:cubicBezTo>
                  <a:lnTo>
                    <a:pt x="11515" y="2103"/>
                  </a:lnTo>
                  <a:cubicBezTo>
                    <a:pt x="11350" y="2063"/>
                    <a:pt x="11242" y="1900"/>
                    <a:pt x="11271" y="1733"/>
                  </a:cubicBezTo>
                  <a:lnTo>
                    <a:pt x="11430" y="796"/>
                  </a:lnTo>
                  <a:cubicBezTo>
                    <a:pt x="11445" y="707"/>
                    <a:pt x="11495" y="629"/>
                    <a:pt x="11571" y="579"/>
                  </a:cubicBezTo>
                  <a:cubicBezTo>
                    <a:pt x="11625" y="544"/>
                    <a:pt x="11687" y="525"/>
                    <a:pt x="11750" y="525"/>
                  </a:cubicBezTo>
                  <a:close/>
                  <a:moveTo>
                    <a:pt x="14405" y="1955"/>
                  </a:moveTo>
                  <a:cubicBezTo>
                    <a:pt x="14488" y="1955"/>
                    <a:pt x="14567" y="1987"/>
                    <a:pt x="14627" y="2045"/>
                  </a:cubicBezTo>
                  <a:lnTo>
                    <a:pt x="14785" y="2195"/>
                  </a:lnTo>
                  <a:cubicBezTo>
                    <a:pt x="14852" y="2258"/>
                    <a:pt x="14887" y="2342"/>
                    <a:pt x="14886" y="2434"/>
                  </a:cubicBezTo>
                  <a:cubicBezTo>
                    <a:pt x="14886" y="2524"/>
                    <a:pt x="14848" y="2608"/>
                    <a:pt x="14782" y="2670"/>
                  </a:cubicBezTo>
                  <a:lnTo>
                    <a:pt x="14081" y="3311"/>
                  </a:lnTo>
                  <a:cubicBezTo>
                    <a:pt x="14019" y="3368"/>
                    <a:pt x="13939" y="3397"/>
                    <a:pt x="13860" y="3397"/>
                  </a:cubicBezTo>
                  <a:cubicBezTo>
                    <a:pt x="13780" y="3397"/>
                    <a:pt x="13700" y="3367"/>
                    <a:pt x="13638" y="3308"/>
                  </a:cubicBezTo>
                  <a:lnTo>
                    <a:pt x="13574" y="3247"/>
                  </a:lnTo>
                  <a:cubicBezTo>
                    <a:pt x="13450" y="3130"/>
                    <a:pt x="13439" y="2936"/>
                    <a:pt x="13548" y="2804"/>
                  </a:cubicBezTo>
                  <a:lnTo>
                    <a:pt x="14153" y="2072"/>
                  </a:lnTo>
                  <a:cubicBezTo>
                    <a:pt x="14212" y="2002"/>
                    <a:pt x="14293" y="1961"/>
                    <a:pt x="14385" y="1956"/>
                  </a:cubicBezTo>
                  <a:cubicBezTo>
                    <a:pt x="14391" y="1955"/>
                    <a:pt x="14398" y="1955"/>
                    <a:pt x="14405" y="1955"/>
                  </a:cubicBezTo>
                  <a:close/>
                  <a:moveTo>
                    <a:pt x="15491" y="2063"/>
                  </a:moveTo>
                  <a:cubicBezTo>
                    <a:pt x="16540" y="2063"/>
                    <a:pt x="17392" y="2916"/>
                    <a:pt x="17392" y="3965"/>
                  </a:cubicBezTo>
                  <a:lnTo>
                    <a:pt x="17392" y="15328"/>
                  </a:lnTo>
                  <a:cubicBezTo>
                    <a:pt x="17392" y="16376"/>
                    <a:pt x="16540" y="17229"/>
                    <a:pt x="15491" y="17229"/>
                  </a:cubicBezTo>
                  <a:lnTo>
                    <a:pt x="2427" y="17229"/>
                  </a:lnTo>
                  <a:cubicBezTo>
                    <a:pt x="1379" y="17229"/>
                    <a:pt x="526" y="16376"/>
                    <a:pt x="526" y="15328"/>
                  </a:cubicBezTo>
                  <a:lnTo>
                    <a:pt x="526" y="3965"/>
                  </a:lnTo>
                  <a:cubicBezTo>
                    <a:pt x="526" y="2916"/>
                    <a:pt x="1379" y="2063"/>
                    <a:pt x="2427" y="2063"/>
                  </a:cubicBezTo>
                  <a:lnTo>
                    <a:pt x="10788" y="2063"/>
                  </a:lnTo>
                  <a:cubicBezTo>
                    <a:pt x="10881" y="2329"/>
                    <a:pt x="11102" y="2543"/>
                    <a:pt x="11392" y="2613"/>
                  </a:cubicBezTo>
                  <a:lnTo>
                    <a:pt x="11477" y="2633"/>
                  </a:lnTo>
                  <a:cubicBezTo>
                    <a:pt x="11543" y="2650"/>
                    <a:pt x="11609" y="2657"/>
                    <a:pt x="11676" y="2657"/>
                  </a:cubicBezTo>
                  <a:cubicBezTo>
                    <a:pt x="12038" y="2657"/>
                    <a:pt x="12374" y="2423"/>
                    <a:pt x="12487" y="2063"/>
                  </a:cubicBezTo>
                  <a:lnTo>
                    <a:pt x="13480" y="2063"/>
                  </a:lnTo>
                  <a:lnTo>
                    <a:pt x="13144" y="2469"/>
                  </a:lnTo>
                  <a:cubicBezTo>
                    <a:pt x="12860" y="2812"/>
                    <a:pt x="12890" y="3321"/>
                    <a:pt x="13213" y="3627"/>
                  </a:cubicBezTo>
                  <a:lnTo>
                    <a:pt x="13276" y="3688"/>
                  </a:lnTo>
                  <a:cubicBezTo>
                    <a:pt x="13439" y="3843"/>
                    <a:pt x="13650" y="3921"/>
                    <a:pt x="13861" y="3921"/>
                  </a:cubicBezTo>
                  <a:cubicBezTo>
                    <a:pt x="14068" y="3921"/>
                    <a:pt x="14273" y="3847"/>
                    <a:pt x="14436" y="3699"/>
                  </a:cubicBezTo>
                  <a:lnTo>
                    <a:pt x="15136" y="3056"/>
                  </a:lnTo>
                  <a:cubicBezTo>
                    <a:pt x="15309" y="2898"/>
                    <a:pt x="15409" y="2672"/>
                    <a:pt x="15411" y="2438"/>
                  </a:cubicBezTo>
                  <a:cubicBezTo>
                    <a:pt x="15412" y="2308"/>
                    <a:pt x="15384" y="2179"/>
                    <a:pt x="15328" y="2063"/>
                  </a:cubicBezTo>
                  <a:close/>
                  <a:moveTo>
                    <a:pt x="11753" y="0"/>
                  </a:moveTo>
                  <a:cubicBezTo>
                    <a:pt x="11587" y="0"/>
                    <a:pt x="11423" y="49"/>
                    <a:pt x="11282" y="141"/>
                  </a:cubicBezTo>
                  <a:cubicBezTo>
                    <a:pt x="11086" y="269"/>
                    <a:pt x="10951" y="477"/>
                    <a:pt x="10912" y="708"/>
                  </a:cubicBezTo>
                  <a:lnTo>
                    <a:pt x="10772" y="1538"/>
                  </a:lnTo>
                  <a:lnTo>
                    <a:pt x="2427" y="1538"/>
                  </a:lnTo>
                  <a:cubicBezTo>
                    <a:pt x="1089" y="1538"/>
                    <a:pt x="1" y="2627"/>
                    <a:pt x="1" y="3965"/>
                  </a:cubicBezTo>
                  <a:lnTo>
                    <a:pt x="1" y="15328"/>
                  </a:lnTo>
                  <a:cubicBezTo>
                    <a:pt x="1" y="16666"/>
                    <a:pt x="1089" y="17754"/>
                    <a:pt x="2427" y="17754"/>
                  </a:cubicBezTo>
                  <a:lnTo>
                    <a:pt x="15491" y="17754"/>
                  </a:lnTo>
                  <a:cubicBezTo>
                    <a:pt x="16829" y="17754"/>
                    <a:pt x="17917" y="16666"/>
                    <a:pt x="17917" y="15328"/>
                  </a:cubicBezTo>
                  <a:lnTo>
                    <a:pt x="17917" y="3965"/>
                  </a:lnTo>
                  <a:cubicBezTo>
                    <a:pt x="17917" y="2627"/>
                    <a:pt x="16829" y="1538"/>
                    <a:pt x="15491" y="1538"/>
                  </a:cubicBezTo>
                  <a:lnTo>
                    <a:pt x="14817" y="1538"/>
                  </a:lnTo>
                  <a:cubicBezTo>
                    <a:pt x="14693" y="1468"/>
                    <a:pt x="14551" y="1430"/>
                    <a:pt x="14407" y="1430"/>
                  </a:cubicBezTo>
                  <a:cubicBezTo>
                    <a:pt x="14389" y="1430"/>
                    <a:pt x="14371" y="1431"/>
                    <a:pt x="14353" y="1432"/>
                  </a:cubicBezTo>
                  <a:cubicBezTo>
                    <a:pt x="14225" y="1439"/>
                    <a:pt x="14101" y="1476"/>
                    <a:pt x="13991" y="1538"/>
                  </a:cubicBezTo>
                  <a:lnTo>
                    <a:pt x="12652" y="1538"/>
                  </a:lnTo>
                  <a:lnTo>
                    <a:pt x="12772" y="1157"/>
                  </a:lnTo>
                  <a:cubicBezTo>
                    <a:pt x="12843" y="933"/>
                    <a:pt x="12817" y="688"/>
                    <a:pt x="12702" y="483"/>
                  </a:cubicBezTo>
                  <a:cubicBezTo>
                    <a:pt x="12585" y="279"/>
                    <a:pt x="12389" y="130"/>
                    <a:pt x="12161" y="75"/>
                  </a:cubicBezTo>
                  <a:lnTo>
                    <a:pt x="11950" y="24"/>
                  </a:lnTo>
                  <a:cubicBezTo>
                    <a:pt x="11885" y="8"/>
                    <a:pt x="11819" y="0"/>
                    <a:pt x="11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9"/>
            <p:cNvSpPr/>
            <p:nvPr/>
          </p:nvSpPr>
          <p:spPr>
            <a:xfrm>
              <a:off x="3153648" y="1779452"/>
              <a:ext cx="34407" cy="33461"/>
            </a:xfrm>
            <a:custGeom>
              <a:avLst/>
              <a:gdLst/>
              <a:ahLst/>
              <a:cxnLst/>
              <a:rect l="l" t="t" r="r" b="b"/>
              <a:pathLst>
                <a:path w="1891" h="1839" extrusionOk="0">
                  <a:moveTo>
                    <a:pt x="1602" y="0"/>
                  </a:moveTo>
                  <a:cubicBezTo>
                    <a:pt x="1535" y="0"/>
                    <a:pt x="1468" y="26"/>
                    <a:pt x="1417" y="77"/>
                  </a:cubicBezTo>
                  <a:lnTo>
                    <a:pt x="103" y="1390"/>
                  </a:lnTo>
                  <a:cubicBezTo>
                    <a:pt x="1" y="1492"/>
                    <a:pt x="1" y="1659"/>
                    <a:pt x="103" y="1761"/>
                  </a:cubicBezTo>
                  <a:cubicBezTo>
                    <a:pt x="155" y="1812"/>
                    <a:pt x="222" y="1838"/>
                    <a:pt x="290" y="1838"/>
                  </a:cubicBezTo>
                  <a:cubicBezTo>
                    <a:pt x="356" y="1838"/>
                    <a:pt x="424" y="1812"/>
                    <a:pt x="475" y="1761"/>
                  </a:cubicBezTo>
                  <a:lnTo>
                    <a:pt x="1787" y="448"/>
                  </a:lnTo>
                  <a:cubicBezTo>
                    <a:pt x="1891" y="345"/>
                    <a:pt x="1891" y="180"/>
                    <a:pt x="1789" y="77"/>
                  </a:cubicBezTo>
                  <a:cubicBezTo>
                    <a:pt x="1737" y="26"/>
                    <a:pt x="1670"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9"/>
            <p:cNvSpPr/>
            <p:nvPr/>
          </p:nvSpPr>
          <p:spPr>
            <a:xfrm>
              <a:off x="3165948" y="1791733"/>
              <a:ext cx="34407" cy="33461"/>
            </a:xfrm>
            <a:custGeom>
              <a:avLst/>
              <a:gdLst/>
              <a:ahLst/>
              <a:cxnLst/>
              <a:rect l="l" t="t" r="r" b="b"/>
              <a:pathLst>
                <a:path w="1891" h="1839" extrusionOk="0">
                  <a:moveTo>
                    <a:pt x="1602" y="1"/>
                  </a:moveTo>
                  <a:cubicBezTo>
                    <a:pt x="1535" y="1"/>
                    <a:pt x="1468" y="26"/>
                    <a:pt x="1417" y="77"/>
                  </a:cubicBezTo>
                  <a:lnTo>
                    <a:pt x="104" y="1391"/>
                  </a:lnTo>
                  <a:cubicBezTo>
                    <a:pt x="1" y="1493"/>
                    <a:pt x="1" y="1660"/>
                    <a:pt x="104" y="1762"/>
                  </a:cubicBezTo>
                  <a:cubicBezTo>
                    <a:pt x="155" y="1813"/>
                    <a:pt x="222" y="1839"/>
                    <a:pt x="289" y="1839"/>
                  </a:cubicBezTo>
                  <a:cubicBezTo>
                    <a:pt x="356" y="1839"/>
                    <a:pt x="424" y="1813"/>
                    <a:pt x="475" y="1762"/>
                  </a:cubicBezTo>
                  <a:lnTo>
                    <a:pt x="1787" y="449"/>
                  </a:lnTo>
                  <a:cubicBezTo>
                    <a:pt x="1891" y="346"/>
                    <a:pt x="1891" y="181"/>
                    <a:pt x="1787" y="77"/>
                  </a:cubicBezTo>
                  <a:cubicBezTo>
                    <a:pt x="1736" y="26"/>
                    <a:pt x="1669" y="1"/>
                    <a:pt x="1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9"/>
            <p:cNvSpPr/>
            <p:nvPr/>
          </p:nvSpPr>
          <p:spPr>
            <a:xfrm>
              <a:off x="3178248" y="1804033"/>
              <a:ext cx="34407" cy="33461"/>
            </a:xfrm>
            <a:custGeom>
              <a:avLst/>
              <a:gdLst/>
              <a:ahLst/>
              <a:cxnLst/>
              <a:rect l="l" t="t" r="r" b="b"/>
              <a:pathLst>
                <a:path w="1891" h="1839" extrusionOk="0">
                  <a:moveTo>
                    <a:pt x="1602" y="1"/>
                  </a:moveTo>
                  <a:cubicBezTo>
                    <a:pt x="1535" y="1"/>
                    <a:pt x="1468" y="26"/>
                    <a:pt x="1417" y="77"/>
                  </a:cubicBezTo>
                  <a:lnTo>
                    <a:pt x="104" y="1391"/>
                  </a:lnTo>
                  <a:cubicBezTo>
                    <a:pt x="1" y="1493"/>
                    <a:pt x="1" y="1659"/>
                    <a:pt x="104" y="1762"/>
                  </a:cubicBezTo>
                  <a:cubicBezTo>
                    <a:pt x="155" y="1814"/>
                    <a:pt x="222" y="1839"/>
                    <a:pt x="289" y="1839"/>
                  </a:cubicBezTo>
                  <a:cubicBezTo>
                    <a:pt x="356" y="1839"/>
                    <a:pt x="424" y="1814"/>
                    <a:pt x="475" y="1762"/>
                  </a:cubicBezTo>
                  <a:lnTo>
                    <a:pt x="1788" y="449"/>
                  </a:lnTo>
                  <a:cubicBezTo>
                    <a:pt x="1890" y="347"/>
                    <a:pt x="1890" y="181"/>
                    <a:pt x="1788" y="77"/>
                  </a:cubicBezTo>
                  <a:cubicBezTo>
                    <a:pt x="1737" y="26"/>
                    <a:pt x="1669" y="1"/>
                    <a:pt x="1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9"/>
            <p:cNvSpPr/>
            <p:nvPr/>
          </p:nvSpPr>
          <p:spPr>
            <a:xfrm>
              <a:off x="3082033" y="1664896"/>
              <a:ext cx="288172" cy="255130"/>
            </a:xfrm>
            <a:custGeom>
              <a:avLst/>
              <a:gdLst/>
              <a:ahLst/>
              <a:cxnLst/>
              <a:rect l="l" t="t" r="r" b="b"/>
              <a:pathLst>
                <a:path w="15838" h="14022" extrusionOk="0">
                  <a:moveTo>
                    <a:pt x="14895" y="1907"/>
                  </a:moveTo>
                  <a:cubicBezTo>
                    <a:pt x="14945" y="1907"/>
                    <a:pt x="14994" y="1918"/>
                    <a:pt x="15040" y="1941"/>
                  </a:cubicBezTo>
                  <a:cubicBezTo>
                    <a:pt x="15121" y="1981"/>
                    <a:pt x="15181" y="2053"/>
                    <a:pt x="15207" y="2139"/>
                  </a:cubicBezTo>
                  <a:lnTo>
                    <a:pt x="15267" y="2348"/>
                  </a:lnTo>
                  <a:cubicBezTo>
                    <a:pt x="15293" y="2436"/>
                    <a:pt x="15283" y="2527"/>
                    <a:pt x="15236" y="2605"/>
                  </a:cubicBezTo>
                  <a:cubicBezTo>
                    <a:pt x="15190" y="2683"/>
                    <a:pt x="15115" y="2738"/>
                    <a:pt x="15026" y="2758"/>
                  </a:cubicBezTo>
                  <a:lnTo>
                    <a:pt x="14100" y="2964"/>
                  </a:lnTo>
                  <a:cubicBezTo>
                    <a:pt x="14076" y="2969"/>
                    <a:pt x="14053" y="2971"/>
                    <a:pt x="14030" y="2971"/>
                  </a:cubicBezTo>
                  <a:cubicBezTo>
                    <a:pt x="13889" y="2971"/>
                    <a:pt x="13759" y="2879"/>
                    <a:pt x="13717" y="2738"/>
                  </a:cubicBezTo>
                  <a:lnTo>
                    <a:pt x="13692" y="2655"/>
                  </a:lnTo>
                  <a:cubicBezTo>
                    <a:pt x="13644" y="2491"/>
                    <a:pt x="13732" y="2316"/>
                    <a:pt x="13891" y="2258"/>
                  </a:cubicBezTo>
                  <a:lnTo>
                    <a:pt x="14782" y="1927"/>
                  </a:lnTo>
                  <a:cubicBezTo>
                    <a:pt x="14819" y="1913"/>
                    <a:pt x="14857" y="1907"/>
                    <a:pt x="14895" y="1907"/>
                  </a:cubicBezTo>
                  <a:close/>
                  <a:moveTo>
                    <a:pt x="9906" y="1761"/>
                  </a:moveTo>
                  <a:cubicBezTo>
                    <a:pt x="10369" y="1761"/>
                    <a:pt x="10827" y="1939"/>
                    <a:pt x="11168" y="2281"/>
                  </a:cubicBezTo>
                  <a:cubicBezTo>
                    <a:pt x="11640" y="2753"/>
                    <a:pt x="11801" y="3451"/>
                    <a:pt x="11608" y="4072"/>
                  </a:cubicBezTo>
                  <a:lnTo>
                    <a:pt x="9377" y="1841"/>
                  </a:lnTo>
                  <a:cubicBezTo>
                    <a:pt x="9550" y="1787"/>
                    <a:pt x="9728" y="1761"/>
                    <a:pt x="9906" y="1761"/>
                  </a:cubicBezTo>
                  <a:close/>
                  <a:moveTo>
                    <a:pt x="6684" y="1756"/>
                  </a:moveTo>
                  <a:lnTo>
                    <a:pt x="11693" y="6765"/>
                  </a:lnTo>
                  <a:lnTo>
                    <a:pt x="11424" y="7034"/>
                  </a:lnTo>
                  <a:cubicBezTo>
                    <a:pt x="11007" y="7450"/>
                    <a:pt x="10454" y="7679"/>
                    <a:pt x="9866" y="7679"/>
                  </a:cubicBezTo>
                  <a:cubicBezTo>
                    <a:pt x="9277" y="7679"/>
                    <a:pt x="8725" y="7450"/>
                    <a:pt x="8308" y="7034"/>
                  </a:cubicBezTo>
                  <a:lnTo>
                    <a:pt x="6415" y="5140"/>
                  </a:lnTo>
                  <a:cubicBezTo>
                    <a:pt x="5999" y="4724"/>
                    <a:pt x="5770" y="4172"/>
                    <a:pt x="5770" y="3583"/>
                  </a:cubicBezTo>
                  <a:cubicBezTo>
                    <a:pt x="5770" y="2995"/>
                    <a:pt x="5999" y="2441"/>
                    <a:pt x="6415" y="2025"/>
                  </a:cubicBezTo>
                  <a:lnTo>
                    <a:pt x="6684" y="1756"/>
                  </a:lnTo>
                  <a:close/>
                  <a:moveTo>
                    <a:pt x="5707" y="5103"/>
                  </a:moveTo>
                  <a:cubicBezTo>
                    <a:pt x="5804" y="5248"/>
                    <a:pt x="5917" y="5384"/>
                    <a:pt x="6044" y="5511"/>
                  </a:cubicBezTo>
                  <a:lnTo>
                    <a:pt x="7937" y="7405"/>
                  </a:lnTo>
                  <a:cubicBezTo>
                    <a:pt x="8063" y="7532"/>
                    <a:pt x="8201" y="7644"/>
                    <a:pt x="8346" y="7742"/>
                  </a:cubicBezTo>
                  <a:lnTo>
                    <a:pt x="6336" y="9752"/>
                  </a:lnTo>
                  <a:cubicBezTo>
                    <a:pt x="6098" y="9991"/>
                    <a:pt x="5779" y="10122"/>
                    <a:pt x="5441" y="10122"/>
                  </a:cubicBezTo>
                  <a:cubicBezTo>
                    <a:pt x="5102" y="10122"/>
                    <a:pt x="4784" y="9991"/>
                    <a:pt x="4545" y="9752"/>
                  </a:cubicBezTo>
                  <a:lnTo>
                    <a:pt x="3697" y="8904"/>
                  </a:lnTo>
                  <a:cubicBezTo>
                    <a:pt x="3458" y="8665"/>
                    <a:pt x="3326" y="8347"/>
                    <a:pt x="3326" y="8008"/>
                  </a:cubicBezTo>
                  <a:cubicBezTo>
                    <a:pt x="3326" y="7670"/>
                    <a:pt x="3458" y="7351"/>
                    <a:pt x="3697" y="7113"/>
                  </a:cubicBezTo>
                  <a:lnTo>
                    <a:pt x="5707" y="5103"/>
                  </a:lnTo>
                  <a:close/>
                  <a:moveTo>
                    <a:pt x="7614" y="9216"/>
                  </a:moveTo>
                  <a:lnTo>
                    <a:pt x="8731" y="11344"/>
                  </a:lnTo>
                  <a:cubicBezTo>
                    <a:pt x="8832" y="11535"/>
                    <a:pt x="8852" y="11752"/>
                    <a:pt x="8788" y="11958"/>
                  </a:cubicBezTo>
                  <a:cubicBezTo>
                    <a:pt x="8724" y="12163"/>
                    <a:pt x="8584" y="12332"/>
                    <a:pt x="8394" y="12432"/>
                  </a:cubicBezTo>
                  <a:cubicBezTo>
                    <a:pt x="8276" y="12493"/>
                    <a:pt x="8148" y="12524"/>
                    <a:pt x="8020" y="12524"/>
                  </a:cubicBezTo>
                  <a:cubicBezTo>
                    <a:pt x="7939" y="12524"/>
                    <a:pt x="7858" y="12512"/>
                    <a:pt x="7779" y="12487"/>
                  </a:cubicBezTo>
                  <a:cubicBezTo>
                    <a:pt x="7574" y="12423"/>
                    <a:pt x="7405" y="12284"/>
                    <a:pt x="7306" y="12093"/>
                  </a:cubicBezTo>
                  <a:lnTo>
                    <a:pt x="6399" y="10370"/>
                  </a:lnTo>
                  <a:cubicBezTo>
                    <a:pt x="6510" y="10299"/>
                    <a:pt x="6613" y="10216"/>
                    <a:pt x="6708" y="10122"/>
                  </a:cubicBezTo>
                  <a:lnTo>
                    <a:pt x="7614" y="9216"/>
                  </a:lnTo>
                  <a:close/>
                  <a:moveTo>
                    <a:pt x="7154" y="1"/>
                  </a:moveTo>
                  <a:cubicBezTo>
                    <a:pt x="6918" y="1"/>
                    <a:pt x="6682" y="90"/>
                    <a:pt x="6503" y="270"/>
                  </a:cubicBezTo>
                  <a:cubicBezTo>
                    <a:pt x="6209" y="563"/>
                    <a:pt x="6155" y="1007"/>
                    <a:pt x="6341" y="1357"/>
                  </a:cubicBezTo>
                  <a:lnTo>
                    <a:pt x="6044" y="1655"/>
                  </a:lnTo>
                  <a:cubicBezTo>
                    <a:pt x="5810" y="1888"/>
                    <a:pt x="5625" y="2156"/>
                    <a:pt x="5492" y="2447"/>
                  </a:cubicBezTo>
                  <a:lnTo>
                    <a:pt x="1489" y="2447"/>
                  </a:lnTo>
                  <a:cubicBezTo>
                    <a:pt x="668" y="2447"/>
                    <a:pt x="1" y="3115"/>
                    <a:pt x="1" y="3935"/>
                  </a:cubicBezTo>
                  <a:lnTo>
                    <a:pt x="1" y="11105"/>
                  </a:lnTo>
                  <a:cubicBezTo>
                    <a:pt x="1" y="11250"/>
                    <a:pt x="118" y="11367"/>
                    <a:pt x="263" y="11367"/>
                  </a:cubicBezTo>
                  <a:cubicBezTo>
                    <a:pt x="408" y="11367"/>
                    <a:pt x="526" y="11250"/>
                    <a:pt x="526" y="11105"/>
                  </a:cubicBezTo>
                  <a:lnTo>
                    <a:pt x="526" y="3935"/>
                  </a:lnTo>
                  <a:cubicBezTo>
                    <a:pt x="526" y="3404"/>
                    <a:pt x="957" y="2972"/>
                    <a:pt x="1489" y="2972"/>
                  </a:cubicBezTo>
                  <a:lnTo>
                    <a:pt x="5314" y="2972"/>
                  </a:lnTo>
                  <a:cubicBezTo>
                    <a:pt x="5268" y="3170"/>
                    <a:pt x="5245" y="3375"/>
                    <a:pt x="5245" y="3583"/>
                  </a:cubicBezTo>
                  <a:cubicBezTo>
                    <a:pt x="5245" y="3945"/>
                    <a:pt x="5315" y="4295"/>
                    <a:pt x="5448" y="4619"/>
                  </a:cubicBezTo>
                  <a:lnTo>
                    <a:pt x="3326" y="6741"/>
                  </a:lnTo>
                  <a:cubicBezTo>
                    <a:pt x="2988" y="7079"/>
                    <a:pt x="2801" y="7530"/>
                    <a:pt x="2801" y="8008"/>
                  </a:cubicBezTo>
                  <a:cubicBezTo>
                    <a:pt x="2801" y="8487"/>
                    <a:pt x="2988" y="8937"/>
                    <a:pt x="3326" y="9276"/>
                  </a:cubicBezTo>
                  <a:lnTo>
                    <a:pt x="4173" y="10122"/>
                  </a:lnTo>
                  <a:cubicBezTo>
                    <a:pt x="4512" y="10461"/>
                    <a:pt x="4962" y="10647"/>
                    <a:pt x="5441" y="10647"/>
                  </a:cubicBezTo>
                  <a:cubicBezTo>
                    <a:pt x="5605" y="10647"/>
                    <a:pt x="5765" y="10625"/>
                    <a:pt x="5919" y="10582"/>
                  </a:cubicBezTo>
                  <a:lnTo>
                    <a:pt x="6841" y="12337"/>
                  </a:lnTo>
                  <a:cubicBezTo>
                    <a:pt x="7006" y="12651"/>
                    <a:pt x="7284" y="12883"/>
                    <a:pt x="7623" y="12989"/>
                  </a:cubicBezTo>
                  <a:cubicBezTo>
                    <a:pt x="7753" y="13029"/>
                    <a:pt x="7888" y="13049"/>
                    <a:pt x="8021" y="13049"/>
                  </a:cubicBezTo>
                  <a:cubicBezTo>
                    <a:pt x="8233" y="13049"/>
                    <a:pt x="8443" y="12998"/>
                    <a:pt x="8637" y="12896"/>
                  </a:cubicBezTo>
                  <a:cubicBezTo>
                    <a:pt x="8952" y="12731"/>
                    <a:pt x="9183" y="12453"/>
                    <a:pt x="9289" y="12113"/>
                  </a:cubicBezTo>
                  <a:cubicBezTo>
                    <a:pt x="9395" y="11775"/>
                    <a:pt x="9362" y="11415"/>
                    <a:pt x="9197" y="11100"/>
                  </a:cubicBezTo>
                  <a:lnTo>
                    <a:pt x="8003" y="8828"/>
                  </a:lnTo>
                  <a:lnTo>
                    <a:pt x="8829" y="8001"/>
                  </a:lnTo>
                  <a:cubicBezTo>
                    <a:pt x="9154" y="8134"/>
                    <a:pt x="9504" y="8204"/>
                    <a:pt x="9866" y="8204"/>
                  </a:cubicBezTo>
                  <a:cubicBezTo>
                    <a:pt x="10595" y="8204"/>
                    <a:pt x="11280" y="7920"/>
                    <a:pt x="11794" y="7405"/>
                  </a:cubicBezTo>
                  <a:lnTo>
                    <a:pt x="12092" y="7108"/>
                  </a:lnTo>
                  <a:cubicBezTo>
                    <a:pt x="12228" y="7180"/>
                    <a:pt x="12377" y="7216"/>
                    <a:pt x="12527" y="7216"/>
                  </a:cubicBezTo>
                  <a:cubicBezTo>
                    <a:pt x="12763" y="7216"/>
                    <a:pt x="12999" y="7127"/>
                    <a:pt x="13179" y="6946"/>
                  </a:cubicBezTo>
                  <a:cubicBezTo>
                    <a:pt x="13353" y="6773"/>
                    <a:pt x="13449" y="6541"/>
                    <a:pt x="13449" y="6294"/>
                  </a:cubicBezTo>
                  <a:cubicBezTo>
                    <a:pt x="13449" y="6048"/>
                    <a:pt x="13353" y="5817"/>
                    <a:pt x="13179" y="5642"/>
                  </a:cubicBezTo>
                  <a:lnTo>
                    <a:pt x="13046" y="5510"/>
                  </a:lnTo>
                  <a:cubicBezTo>
                    <a:pt x="12995" y="5459"/>
                    <a:pt x="12928" y="5434"/>
                    <a:pt x="12861" y="5434"/>
                  </a:cubicBezTo>
                  <a:cubicBezTo>
                    <a:pt x="12794" y="5434"/>
                    <a:pt x="12727" y="5459"/>
                    <a:pt x="12676" y="5510"/>
                  </a:cubicBezTo>
                  <a:cubicBezTo>
                    <a:pt x="12573" y="5612"/>
                    <a:pt x="12573" y="5779"/>
                    <a:pt x="12676" y="5881"/>
                  </a:cubicBezTo>
                  <a:lnTo>
                    <a:pt x="12807" y="6014"/>
                  </a:lnTo>
                  <a:cubicBezTo>
                    <a:pt x="12882" y="6089"/>
                    <a:pt x="12924" y="6189"/>
                    <a:pt x="12924" y="6294"/>
                  </a:cubicBezTo>
                  <a:cubicBezTo>
                    <a:pt x="12924" y="6401"/>
                    <a:pt x="12882" y="6501"/>
                    <a:pt x="12807" y="6576"/>
                  </a:cubicBezTo>
                  <a:cubicBezTo>
                    <a:pt x="12730" y="6653"/>
                    <a:pt x="12629" y="6692"/>
                    <a:pt x="12527" y="6692"/>
                  </a:cubicBezTo>
                  <a:cubicBezTo>
                    <a:pt x="12425" y="6692"/>
                    <a:pt x="12323" y="6653"/>
                    <a:pt x="12246" y="6576"/>
                  </a:cubicBezTo>
                  <a:lnTo>
                    <a:pt x="6873" y="1202"/>
                  </a:lnTo>
                  <a:cubicBezTo>
                    <a:pt x="6719" y="1048"/>
                    <a:pt x="6719" y="796"/>
                    <a:pt x="6873" y="642"/>
                  </a:cubicBezTo>
                  <a:cubicBezTo>
                    <a:pt x="6951" y="564"/>
                    <a:pt x="7053" y="525"/>
                    <a:pt x="7155" y="525"/>
                  </a:cubicBezTo>
                  <a:cubicBezTo>
                    <a:pt x="7256" y="525"/>
                    <a:pt x="7358" y="564"/>
                    <a:pt x="7435" y="642"/>
                  </a:cubicBezTo>
                  <a:lnTo>
                    <a:pt x="11933" y="5140"/>
                  </a:lnTo>
                  <a:cubicBezTo>
                    <a:pt x="11984" y="5191"/>
                    <a:pt x="12051" y="5216"/>
                    <a:pt x="12118" y="5216"/>
                  </a:cubicBezTo>
                  <a:cubicBezTo>
                    <a:pt x="12186" y="5216"/>
                    <a:pt x="12253" y="5191"/>
                    <a:pt x="12304" y="5140"/>
                  </a:cubicBezTo>
                  <a:cubicBezTo>
                    <a:pt x="12407" y="5036"/>
                    <a:pt x="12407" y="4870"/>
                    <a:pt x="12304" y="4768"/>
                  </a:cubicBezTo>
                  <a:lnTo>
                    <a:pt x="12014" y="4478"/>
                  </a:lnTo>
                  <a:cubicBezTo>
                    <a:pt x="12228" y="3998"/>
                    <a:pt x="12266" y="3466"/>
                    <a:pt x="12141" y="2972"/>
                  </a:cubicBezTo>
                  <a:lnTo>
                    <a:pt x="13245" y="2972"/>
                  </a:lnTo>
                  <a:cubicBezTo>
                    <a:pt x="13376" y="3290"/>
                    <a:pt x="13690" y="3496"/>
                    <a:pt x="14030" y="3496"/>
                  </a:cubicBezTo>
                  <a:cubicBezTo>
                    <a:pt x="14090" y="3496"/>
                    <a:pt x="14152" y="3490"/>
                    <a:pt x="14213" y="3476"/>
                  </a:cubicBezTo>
                  <a:lnTo>
                    <a:pt x="14855" y="3333"/>
                  </a:lnTo>
                  <a:cubicBezTo>
                    <a:pt x="14993" y="3504"/>
                    <a:pt x="15067" y="3713"/>
                    <a:pt x="15067" y="3935"/>
                  </a:cubicBezTo>
                  <a:lnTo>
                    <a:pt x="15067" y="12758"/>
                  </a:lnTo>
                  <a:cubicBezTo>
                    <a:pt x="15067" y="13166"/>
                    <a:pt x="14735" y="13497"/>
                    <a:pt x="14328" y="13497"/>
                  </a:cubicBezTo>
                  <a:lnTo>
                    <a:pt x="1264" y="13497"/>
                  </a:lnTo>
                  <a:cubicBezTo>
                    <a:pt x="857" y="13497"/>
                    <a:pt x="526" y="13166"/>
                    <a:pt x="526" y="12758"/>
                  </a:cubicBezTo>
                  <a:lnTo>
                    <a:pt x="526" y="12155"/>
                  </a:lnTo>
                  <a:cubicBezTo>
                    <a:pt x="526" y="12010"/>
                    <a:pt x="408" y="11892"/>
                    <a:pt x="263" y="11892"/>
                  </a:cubicBezTo>
                  <a:cubicBezTo>
                    <a:pt x="118" y="11892"/>
                    <a:pt x="1" y="12010"/>
                    <a:pt x="1" y="12155"/>
                  </a:cubicBezTo>
                  <a:lnTo>
                    <a:pt x="1" y="12758"/>
                  </a:lnTo>
                  <a:cubicBezTo>
                    <a:pt x="1" y="13454"/>
                    <a:pt x="567" y="14022"/>
                    <a:pt x="1264" y="14022"/>
                  </a:cubicBezTo>
                  <a:lnTo>
                    <a:pt x="14328" y="14022"/>
                  </a:lnTo>
                  <a:cubicBezTo>
                    <a:pt x="15025" y="14022"/>
                    <a:pt x="15592" y="13454"/>
                    <a:pt x="15592" y="12758"/>
                  </a:cubicBezTo>
                  <a:lnTo>
                    <a:pt x="15592" y="3935"/>
                  </a:lnTo>
                  <a:cubicBezTo>
                    <a:pt x="15592" y="3662"/>
                    <a:pt x="15519" y="3402"/>
                    <a:pt x="15384" y="3175"/>
                  </a:cubicBezTo>
                  <a:cubicBezTo>
                    <a:pt x="15508" y="3103"/>
                    <a:pt x="15614" y="2998"/>
                    <a:pt x="15688" y="2872"/>
                  </a:cubicBezTo>
                  <a:cubicBezTo>
                    <a:pt x="15808" y="2670"/>
                    <a:pt x="15837" y="2424"/>
                    <a:pt x="15771" y="2200"/>
                  </a:cubicBezTo>
                  <a:lnTo>
                    <a:pt x="15710" y="1991"/>
                  </a:lnTo>
                  <a:cubicBezTo>
                    <a:pt x="15644" y="1766"/>
                    <a:pt x="15485" y="1576"/>
                    <a:pt x="15276" y="1472"/>
                  </a:cubicBezTo>
                  <a:cubicBezTo>
                    <a:pt x="15156" y="1412"/>
                    <a:pt x="15025" y="1382"/>
                    <a:pt x="14893" y="1382"/>
                  </a:cubicBezTo>
                  <a:cubicBezTo>
                    <a:pt x="14793" y="1382"/>
                    <a:pt x="14693" y="1400"/>
                    <a:pt x="14599" y="1435"/>
                  </a:cubicBezTo>
                  <a:lnTo>
                    <a:pt x="13708" y="1765"/>
                  </a:lnTo>
                  <a:cubicBezTo>
                    <a:pt x="13407" y="1877"/>
                    <a:pt x="13205" y="2146"/>
                    <a:pt x="13163" y="2447"/>
                  </a:cubicBezTo>
                  <a:lnTo>
                    <a:pt x="11937" y="2447"/>
                  </a:lnTo>
                  <a:cubicBezTo>
                    <a:pt x="11833" y="2252"/>
                    <a:pt x="11700" y="2070"/>
                    <a:pt x="11539" y="1910"/>
                  </a:cubicBezTo>
                  <a:cubicBezTo>
                    <a:pt x="11097" y="1468"/>
                    <a:pt x="10504" y="1237"/>
                    <a:pt x="9906" y="1237"/>
                  </a:cubicBezTo>
                  <a:cubicBezTo>
                    <a:pt x="9588" y="1237"/>
                    <a:pt x="9269" y="1302"/>
                    <a:pt x="8971" y="1435"/>
                  </a:cubicBezTo>
                  <a:lnTo>
                    <a:pt x="7806" y="270"/>
                  </a:lnTo>
                  <a:cubicBezTo>
                    <a:pt x="7626" y="90"/>
                    <a:pt x="7390" y="1"/>
                    <a:pt x="7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 name="Google Shape;1436;p69"/>
          <p:cNvSpPr/>
          <p:nvPr/>
        </p:nvSpPr>
        <p:spPr>
          <a:xfrm>
            <a:off x="3400502" y="1408915"/>
            <a:ext cx="269996" cy="326018"/>
          </a:xfrm>
          <a:custGeom>
            <a:avLst/>
            <a:gdLst/>
            <a:ahLst/>
            <a:cxnLst/>
            <a:rect l="l" t="t" r="r" b="b"/>
            <a:pathLst>
              <a:path w="14839" h="17918" extrusionOk="0">
                <a:moveTo>
                  <a:pt x="7419" y="526"/>
                </a:moveTo>
                <a:cubicBezTo>
                  <a:pt x="10219" y="526"/>
                  <a:pt x="12496" y="2804"/>
                  <a:pt x="12496" y="5602"/>
                </a:cubicBezTo>
                <a:lnTo>
                  <a:pt x="12496" y="6857"/>
                </a:lnTo>
                <a:cubicBezTo>
                  <a:pt x="12476" y="6857"/>
                  <a:pt x="12457" y="6855"/>
                  <a:pt x="12437" y="6855"/>
                </a:cubicBezTo>
                <a:lnTo>
                  <a:pt x="10919" y="6855"/>
                </a:lnTo>
                <a:lnTo>
                  <a:pt x="10919" y="5602"/>
                </a:lnTo>
                <a:cubicBezTo>
                  <a:pt x="10919" y="4740"/>
                  <a:pt x="10601" y="3912"/>
                  <a:pt x="10025" y="3270"/>
                </a:cubicBezTo>
                <a:cubicBezTo>
                  <a:pt x="9973" y="3212"/>
                  <a:pt x="9901" y="3182"/>
                  <a:pt x="9830" y="3182"/>
                </a:cubicBezTo>
                <a:cubicBezTo>
                  <a:pt x="9767" y="3182"/>
                  <a:pt x="9704" y="3205"/>
                  <a:pt x="9655" y="3249"/>
                </a:cubicBezTo>
                <a:cubicBezTo>
                  <a:pt x="9547" y="3346"/>
                  <a:pt x="9537" y="3512"/>
                  <a:pt x="9635" y="3620"/>
                </a:cubicBezTo>
                <a:cubicBezTo>
                  <a:pt x="10124" y="4166"/>
                  <a:pt x="10394" y="4871"/>
                  <a:pt x="10394" y="5602"/>
                </a:cubicBezTo>
                <a:lnTo>
                  <a:pt x="10394" y="6855"/>
                </a:lnTo>
                <a:lnTo>
                  <a:pt x="4445" y="6855"/>
                </a:lnTo>
                <a:lnTo>
                  <a:pt x="4445" y="5602"/>
                </a:lnTo>
                <a:cubicBezTo>
                  <a:pt x="4445" y="3963"/>
                  <a:pt x="5779" y="2628"/>
                  <a:pt x="7419" y="2628"/>
                </a:cubicBezTo>
                <a:cubicBezTo>
                  <a:pt x="7934" y="2628"/>
                  <a:pt x="8442" y="2762"/>
                  <a:pt x="8887" y="3017"/>
                </a:cubicBezTo>
                <a:cubicBezTo>
                  <a:pt x="8928" y="3040"/>
                  <a:pt x="8973" y="3051"/>
                  <a:pt x="9017" y="3051"/>
                </a:cubicBezTo>
                <a:cubicBezTo>
                  <a:pt x="9108" y="3051"/>
                  <a:pt x="9197" y="3003"/>
                  <a:pt x="9245" y="2918"/>
                </a:cubicBezTo>
                <a:cubicBezTo>
                  <a:pt x="9317" y="2792"/>
                  <a:pt x="9273" y="2632"/>
                  <a:pt x="9148" y="2560"/>
                </a:cubicBezTo>
                <a:cubicBezTo>
                  <a:pt x="8623" y="2261"/>
                  <a:pt x="8025" y="2103"/>
                  <a:pt x="7419" y="2103"/>
                </a:cubicBezTo>
                <a:cubicBezTo>
                  <a:pt x="5489" y="2103"/>
                  <a:pt x="3920" y="3673"/>
                  <a:pt x="3920" y="5602"/>
                </a:cubicBezTo>
                <a:lnTo>
                  <a:pt x="3920" y="6855"/>
                </a:lnTo>
                <a:lnTo>
                  <a:pt x="2402" y="6855"/>
                </a:lnTo>
                <a:cubicBezTo>
                  <a:pt x="2382" y="6855"/>
                  <a:pt x="2363" y="6855"/>
                  <a:pt x="2343" y="6857"/>
                </a:cubicBezTo>
                <a:lnTo>
                  <a:pt x="2343" y="5602"/>
                </a:lnTo>
                <a:cubicBezTo>
                  <a:pt x="2343" y="2804"/>
                  <a:pt x="4620" y="526"/>
                  <a:pt x="7419" y="526"/>
                </a:cubicBezTo>
                <a:close/>
                <a:moveTo>
                  <a:pt x="8984" y="8957"/>
                </a:moveTo>
                <a:cubicBezTo>
                  <a:pt x="9622" y="8957"/>
                  <a:pt x="10139" y="9475"/>
                  <a:pt x="10139" y="10112"/>
                </a:cubicBezTo>
                <a:cubicBezTo>
                  <a:pt x="10139" y="10749"/>
                  <a:pt x="9622" y="11268"/>
                  <a:pt x="8984" y="11268"/>
                </a:cubicBezTo>
                <a:cubicBezTo>
                  <a:pt x="8347" y="11268"/>
                  <a:pt x="7829" y="10749"/>
                  <a:pt x="7829" y="10112"/>
                </a:cubicBezTo>
                <a:cubicBezTo>
                  <a:pt x="7829" y="9475"/>
                  <a:pt x="8347" y="8957"/>
                  <a:pt x="8984" y="8957"/>
                </a:cubicBezTo>
                <a:close/>
                <a:moveTo>
                  <a:pt x="3023" y="10504"/>
                </a:moveTo>
                <a:cubicBezTo>
                  <a:pt x="3661" y="10504"/>
                  <a:pt x="4179" y="11022"/>
                  <a:pt x="4179" y="11659"/>
                </a:cubicBezTo>
                <a:cubicBezTo>
                  <a:pt x="4179" y="12297"/>
                  <a:pt x="3660" y="12815"/>
                  <a:pt x="3023" y="12815"/>
                </a:cubicBezTo>
                <a:cubicBezTo>
                  <a:pt x="2387" y="12815"/>
                  <a:pt x="1868" y="12297"/>
                  <a:pt x="1868" y="11659"/>
                </a:cubicBezTo>
                <a:cubicBezTo>
                  <a:pt x="1868" y="11022"/>
                  <a:pt x="2387" y="10504"/>
                  <a:pt x="3023" y="10504"/>
                </a:cubicBezTo>
                <a:close/>
                <a:moveTo>
                  <a:pt x="11692" y="12123"/>
                </a:moveTo>
                <a:cubicBezTo>
                  <a:pt x="12330" y="12123"/>
                  <a:pt x="12848" y="12642"/>
                  <a:pt x="12848" y="13279"/>
                </a:cubicBezTo>
                <a:cubicBezTo>
                  <a:pt x="12848" y="13916"/>
                  <a:pt x="12330" y="14435"/>
                  <a:pt x="11692" y="14435"/>
                </a:cubicBezTo>
                <a:cubicBezTo>
                  <a:pt x="11055" y="14435"/>
                  <a:pt x="10537" y="13916"/>
                  <a:pt x="10537" y="13279"/>
                </a:cubicBezTo>
                <a:cubicBezTo>
                  <a:pt x="10537" y="12642"/>
                  <a:pt x="11055" y="12123"/>
                  <a:pt x="11692" y="12123"/>
                </a:cubicBezTo>
                <a:close/>
                <a:moveTo>
                  <a:pt x="7625" y="11098"/>
                </a:moveTo>
                <a:cubicBezTo>
                  <a:pt x="7729" y="11242"/>
                  <a:pt x="7854" y="11367"/>
                  <a:pt x="7998" y="11471"/>
                </a:cubicBezTo>
                <a:lnTo>
                  <a:pt x="7568" y="11900"/>
                </a:lnTo>
                <a:cubicBezTo>
                  <a:pt x="7519" y="11950"/>
                  <a:pt x="7491" y="12016"/>
                  <a:pt x="7491" y="12085"/>
                </a:cubicBezTo>
                <a:lnTo>
                  <a:pt x="7491" y="17392"/>
                </a:lnTo>
                <a:lnTo>
                  <a:pt x="6964" y="17392"/>
                </a:lnTo>
                <a:lnTo>
                  <a:pt x="6964" y="11868"/>
                </a:lnTo>
                <a:cubicBezTo>
                  <a:pt x="6964" y="11799"/>
                  <a:pt x="6993" y="11731"/>
                  <a:pt x="7042" y="11683"/>
                </a:cubicBezTo>
                <a:lnTo>
                  <a:pt x="7625" y="11098"/>
                </a:lnTo>
                <a:close/>
                <a:moveTo>
                  <a:pt x="10333" y="14266"/>
                </a:moveTo>
                <a:cubicBezTo>
                  <a:pt x="10438" y="14409"/>
                  <a:pt x="10563" y="14535"/>
                  <a:pt x="10706" y="14638"/>
                </a:cubicBezTo>
                <a:lnTo>
                  <a:pt x="9499" y="15845"/>
                </a:lnTo>
                <a:cubicBezTo>
                  <a:pt x="9450" y="15893"/>
                  <a:pt x="9422" y="15960"/>
                  <a:pt x="9422" y="16030"/>
                </a:cubicBezTo>
                <a:lnTo>
                  <a:pt x="9422" y="17392"/>
                </a:lnTo>
                <a:lnTo>
                  <a:pt x="8896" y="17392"/>
                </a:lnTo>
                <a:lnTo>
                  <a:pt x="8896" y="15813"/>
                </a:lnTo>
                <a:cubicBezTo>
                  <a:pt x="8896" y="15743"/>
                  <a:pt x="8924" y="15675"/>
                  <a:pt x="8973" y="15626"/>
                </a:cubicBezTo>
                <a:lnTo>
                  <a:pt x="10333" y="14266"/>
                </a:lnTo>
                <a:close/>
                <a:moveTo>
                  <a:pt x="12437" y="7380"/>
                </a:moveTo>
                <a:cubicBezTo>
                  <a:pt x="13471" y="7380"/>
                  <a:pt x="14313" y="8223"/>
                  <a:pt x="14313" y="9257"/>
                </a:cubicBezTo>
                <a:lnTo>
                  <a:pt x="14313" y="15516"/>
                </a:lnTo>
                <a:cubicBezTo>
                  <a:pt x="14313" y="16550"/>
                  <a:pt x="13471" y="17392"/>
                  <a:pt x="12437" y="17392"/>
                </a:cubicBezTo>
                <a:lnTo>
                  <a:pt x="9947" y="17392"/>
                </a:lnTo>
                <a:lnTo>
                  <a:pt x="9947" y="16138"/>
                </a:lnTo>
                <a:lnTo>
                  <a:pt x="11200" y="14886"/>
                </a:lnTo>
                <a:cubicBezTo>
                  <a:pt x="11356" y="14934"/>
                  <a:pt x="11521" y="14960"/>
                  <a:pt x="11692" y="14960"/>
                </a:cubicBezTo>
                <a:cubicBezTo>
                  <a:pt x="12618" y="14960"/>
                  <a:pt x="13373" y="14206"/>
                  <a:pt x="13373" y="13279"/>
                </a:cubicBezTo>
                <a:cubicBezTo>
                  <a:pt x="13373" y="12353"/>
                  <a:pt x="12618" y="11598"/>
                  <a:pt x="11692" y="11598"/>
                </a:cubicBezTo>
                <a:cubicBezTo>
                  <a:pt x="10765" y="11598"/>
                  <a:pt x="10012" y="12353"/>
                  <a:pt x="10012" y="13279"/>
                </a:cubicBezTo>
                <a:cubicBezTo>
                  <a:pt x="10012" y="13450"/>
                  <a:pt x="10038" y="13615"/>
                  <a:pt x="10086" y="13772"/>
                </a:cubicBezTo>
                <a:lnTo>
                  <a:pt x="8602" y="15254"/>
                </a:lnTo>
                <a:cubicBezTo>
                  <a:pt x="8455" y="15402"/>
                  <a:pt x="8371" y="15605"/>
                  <a:pt x="8371" y="15813"/>
                </a:cubicBezTo>
                <a:lnTo>
                  <a:pt x="8371" y="17392"/>
                </a:lnTo>
                <a:lnTo>
                  <a:pt x="8016" y="17392"/>
                </a:lnTo>
                <a:lnTo>
                  <a:pt x="8016" y="12195"/>
                </a:lnTo>
                <a:lnTo>
                  <a:pt x="8492" y="11718"/>
                </a:lnTo>
                <a:cubicBezTo>
                  <a:pt x="8648" y="11767"/>
                  <a:pt x="8813" y="11792"/>
                  <a:pt x="8984" y="11792"/>
                </a:cubicBezTo>
                <a:cubicBezTo>
                  <a:pt x="9910" y="11792"/>
                  <a:pt x="10664" y="11039"/>
                  <a:pt x="10664" y="10112"/>
                </a:cubicBezTo>
                <a:cubicBezTo>
                  <a:pt x="10664" y="9186"/>
                  <a:pt x="9910" y="8432"/>
                  <a:pt x="8984" y="8432"/>
                </a:cubicBezTo>
                <a:cubicBezTo>
                  <a:pt x="8057" y="8432"/>
                  <a:pt x="7304" y="9186"/>
                  <a:pt x="7304" y="10112"/>
                </a:cubicBezTo>
                <a:cubicBezTo>
                  <a:pt x="7304" y="10283"/>
                  <a:pt x="7329" y="10449"/>
                  <a:pt x="7378" y="10604"/>
                </a:cubicBezTo>
                <a:lnTo>
                  <a:pt x="6671" y="11311"/>
                </a:lnTo>
                <a:cubicBezTo>
                  <a:pt x="6524" y="11457"/>
                  <a:pt x="6439" y="11660"/>
                  <a:pt x="6439" y="11868"/>
                </a:cubicBezTo>
                <a:lnTo>
                  <a:pt x="6439" y="17392"/>
                </a:lnTo>
                <a:lnTo>
                  <a:pt x="6009" y="17392"/>
                </a:lnTo>
                <a:lnTo>
                  <a:pt x="6009" y="13858"/>
                </a:lnTo>
                <a:cubicBezTo>
                  <a:pt x="6009" y="13650"/>
                  <a:pt x="5925" y="13447"/>
                  <a:pt x="5779" y="13300"/>
                </a:cubicBezTo>
                <a:lnTo>
                  <a:pt x="4630" y="12152"/>
                </a:lnTo>
                <a:cubicBezTo>
                  <a:pt x="4678" y="11996"/>
                  <a:pt x="4704" y="11830"/>
                  <a:pt x="4704" y="11659"/>
                </a:cubicBezTo>
                <a:cubicBezTo>
                  <a:pt x="4704" y="10732"/>
                  <a:pt x="3950" y="9979"/>
                  <a:pt x="3023" y="9979"/>
                </a:cubicBezTo>
                <a:cubicBezTo>
                  <a:pt x="2097" y="9979"/>
                  <a:pt x="1343" y="10732"/>
                  <a:pt x="1343" y="11659"/>
                </a:cubicBezTo>
                <a:cubicBezTo>
                  <a:pt x="1343" y="12585"/>
                  <a:pt x="2097" y="13340"/>
                  <a:pt x="3023" y="13340"/>
                </a:cubicBezTo>
                <a:cubicBezTo>
                  <a:pt x="3194" y="13340"/>
                  <a:pt x="3359" y="13313"/>
                  <a:pt x="3516" y="13266"/>
                </a:cubicBezTo>
                <a:lnTo>
                  <a:pt x="4433" y="14184"/>
                </a:lnTo>
                <a:lnTo>
                  <a:pt x="4433" y="15284"/>
                </a:lnTo>
                <a:cubicBezTo>
                  <a:pt x="4433" y="15429"/>
                  <a:pt x="4551" y="15547"/>
                  <a:pt x="4696" y="15547"/>
                </a:cubicBezTo>
                <a:cubicBezTo>
                  <a:pt x="4841" y="15547"/>
                  <a:pt x="4958" y="15429"/>
                  <a:pt x="4958" y="15284"/>
                </a:cubicBezTo>
                <a:lnTo>
                  <a:pt x="4958" y="14075"/>
                </a:lnTo>
                <a:cubicBezTo>
                  <a:pt x="4958" y="14006"/>
                  <a:pt x="4931" y="13938"/>
                  <a:pt x="4882" y="13890"/>
                </a:cubicBezTo>
                <a:lnTo>
                  <a:pt x="4010" y="13018"/>
                </a:lnTo>
                <a:cubicBezTo>
                  <a:pt x="4153" y="12914"/>
                  <a:pt x="4279" y="12788"/>
                  <a:pt x="4382" y="12646"/>
                </a:cubicBezTo>
                <a:lnTo>
                  <a:pt x="5408" y="13671"/>
                </a:lnTo>
                <a:cubicBezTo>
                  <a:pt x="5457" y="13720"/>
                  <a:pt x="5484" y="13789"/>
                  <a:pt x="5484" y="13858"/>
                </a:cubicBezTo>
                <a:lnTo>
                  <a:pt x="5484" y="17392"/>
                </a:lnTo>
                <a:lnTo>
                  <a:pt x="4958" y="17392"/>
                </a:lnTo>
                <a:lnTo>
                  <a:pt x="4958" y="16333"/>
                </a:lnTo>
                <a:cubicBezTo>
                  <a:pt x="4958" y="16188"/>
                  <a:pt x="4841" y="16070"/>
                  <a:pt x="4696" y="16070"/>
                </a:cubicBezTo>
                <a:cubicBezTo>
                  <a:pt x="4551" y="16070"/>
                  <a:pt x="4433" y="16188"/>
                  <a:pt x="4433" y="16333"/>
                </a:cubicBezTo>
                <a:lnTo>
                  <a:pt x="4433" y="17392"/>
                </a:lnTo>
                <a:lnTo>
                  <a:pt x="2402" y="17392"/>
                </a:lnTo>
                <a:cubicBezTo>
                  <a:pt x="1368" y="17392"/>
                  <a:pt x="525" y="16550"/>
                  <a:pt x="525" y="15516"/>
                </a:cubicBezTo>
                <a:lnTo>
                  <a:pt x="525" y="9257"/>
                </a:lnTo>
                <a:cubicBezTo>
                  <a:pt x="525" y="8223"/>
                  <a:pt x="1368" y="7380"/>
                  <a:pt x="2402" y="7380"/>
                </a:cubicBezTo>
                <a:close/>
                <a:moveTo>
                  <a:pt x="7419" y="1"/>
                </a:moveTo>
                <a:cubicBezTo>
                  <a:pt x="4330" y="1"/>
                  <a:pt x="1818" y="2514"/>
                  <a:pt x="1818" y="5602"/>
                </a:cubicBezTo>
                <a:lnTo>
                  <a:pt x="1818" y="6928"/>
                </a:lnTo>
                <a:cubicBezTo>
                  <a:pt x="775" y="7189"/>
                  <a:pt x="0" y="8135"/>
                  <a:pt x="0" y="9257"/>
                </a:cubicBezTo>
                <a:lnTo>
                  <a:pt x="0" y="15516"/>
                </a:lnTo>
                <a:cubicBezTo>
                  <a:pt x="0" y="16840"/>
                  <a:pt x="1078" y="17917"/>
                  <a:pt x="2402" y="17917"/>
                </a:cubicBezTo>
                <a:lnTo>
                  <a:pt x="12437" y="17917"/>
                </a:lnTo>
                <a:cubicBezTo>
                  <a:pt x="13761" y="17917"/>
                  <a:pt x="14838" y="16840"/>
                  <a:pt x="14838" y="15516"/>
                </a:cubicBezTo>
                <a:lnTo>
                  <a:pt x="14838" y="9257"/>
                </a:lnTo>
                <a:cubicBezTo>
                  <a:pt x="14838" y="8135"/>
                  <a:pt x="14064" y="7189"/>
                  <a:pt x="13021" y="6928"/>
                </a:cubicBezTo>
                <a:lnTo>
                  <a:pt x="13021" y="5602"/>
                </a:lnTo>
                <a:cubicBezTo>
                  <a:pt x="13021" y="2514"/>
                  <a:pt x="10508" y="1"/>
                  <a:pt x="7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sp>
        <p:nvSpPr>
          <p:cNvPr id="1441" name="Google Shape;1441;p70"/>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ACCESS TO INFORMATION</a:t>
            </a:r>
            <a:endParaRPr/>
          </a:p>
        </p:txBody>
      </p:sp>
      <p:sp>
        <p:nvSpPr>
          <p:cNvPr id="1442" name="Google Shape;1442;p70"/>
          <p:cNvSpPr txBox="1"/>
          <p:nvPr/>
        </p:nvSpPr>
        <p:spPr>
          <a:xfrm>
            <a:off x="3615445" y="1219800"/>
            <a:ext cx="1913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VENUS</a:t>
            </a:r>
            <a:endParaRPr sz="1800" b="1">
              <a:solidFill>
                <a:schemeClr val="dk1"/>
              </a:solidFill>
              <a:latin typeface="Orbitron"/>
              <a:ea typeface="Orbitron"/>
              <a:cs typeface="Orbitron"/>
              <a:sym typeface="Orbitron"/>
            </a:endParaRPr>
          </a:p>
        </p:txBody>
      </p:sp>
      <p:sp>
        <p:nvSpPr>
          <p:cNvPr id="1443" name="Google Shape;1443;p70"/>
          <p:cNvSpPr txBox="1"/>
          <p:nvPr/>
        </p:nvSpPr>
        <p:spPr>
          <a:xfrm>
            <a:off x="3615445" y="1643952"/>
            <a:ext cx="19131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Venus is the second planet from the Sun </a:t>
            </a:r>
            <a:endParaRPr>
              <a:solidFill>
                <a:schemeClr val="dk1"/>
              </a:solidFill>
              <a:latin typeface="Assistant"/>
              <a:ea typeface="Assistant"/>
              <a:cs typeface="Assistant"/>
              <a:sym typeface="Assistant"/>
            </a:endParaRPr>
          </a:p>
        </p:txBody>
      </p:sp>
      <p:sp>
        <p:nvSpPr>
          <p:cNvPr id="1444" name="Google Shape;1444;p70"/>
          <p:cNvSpPr txBox="1"/>
          <p:nvPr/>
        </p:nvSpPr>
        <p:spPr>
          <a:xfrm>
            <a:off x="6333728" y="2789829"/>
            <a:ext cx="1913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Jupiter is the biggest planet of them all </a:t>
            </a:r>
            <a:endParaRPr>
              <a:solidFill>
                <a:schemeClr val="dk1"/>
              </a:solidFill>
              <a:latin typeface="Assistant"/>
              <a:ea typeface="Assistant"/>
              <a:cs typeface="Assistant"/>
              <a:sym typeface="Assistant"/>
            </a:endParaRPr>
          </a:p>
        </p:txBody>
      </p:sp>
      <p:sp>
        <p:nvSpPr>
          <p:cNvPr id="1445" name="Google Shape;1445;p70"/>
          <p:cNvSpPr txBox="1"/>
          <p:nvPr/>
        </p:nvSpPr>
        <p:spPr>
          <a:xfrm>
            <a:off x="897163" y="2365679"/>
            <a:ext cx="1913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Orbitron"/>
                <a:ea typeface="Orbitron"/>
                <a:cs typeface="Orbitron"/>
                <a:sym typeface="Orbitron"/>
              </a:rPr>
              <a:t>EARTH</a:t>
            </a:r>
            <a:endParaRPr sz="1800" b="1">
              <a:solidFill>
                <a:schemeClr val="dk1"/>
              </a:solidFill>
              <a:latin typeface="Orbitron"/>
              <a:ea typeface="Orbitron"/>
              <a:cs typeface="Orbitron"/>
              <a:sym typeface="Orbitron"/>
            </a:endParaRPr>
          </a:p>
        </p:txBody>
      </p:sp>
      <p:sp>
        <p:nvSpPr>
          <p:cNvPr id="1446" name="Google Shape;1446;p70"/>
          <p:cNvSpPr txBox="1"/>
          <p:nvPr/>
        </p:nvSpPr>
        <p:spPr>
          <a:xfrm>
            <a:off x="897174" y="2789834"/>
            <a:ext cx="1913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sistant"/>
                <a:ea typeface="Assistant"/>
                <a:cs typeface="Assistant"/>
                <a:sym typeface="Assistant"/>
              </a:rPr>
              <a:t>Earth is the only planet known to harbor life </a:t>
            </a:r>
            <a:endParaRPr>
              <a:solidFill>
                <a:schemeClr val="dk1"/>
              </a:solidFill>
              <a:latin typeface="Assistant"/>
              <a:ea typeface="Assistant"/>
              <a:cs typeface="Assistant"/>
              <a:sym typeface="Assistant"/>
            </a:endParaRPr>
          </a:p>
        </p:txBody>
      </p:sp>
      <p:sp>
        <p:nvSpPr>
          <p:cNvPr id="1447" name="Google Shape;1447;p70"/>
          <p:cNvSpPr txBox="1"/>
          <p:nvPr/>
        </p:nvSpPr>
        <p:spPr>
          <a:xfrm>
            <a:off x="6333727" y="4030796"/>
            <a:ext cx="1913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Saturn is not the only planet with rings </a:t>
            </a:r>
            <a:endParaRPr>
              <a:solidFill>
                <a:schemeClr val="dk1"/>
              </a:solidFill>
              <a:latin typeface="Assistant"/>
              <a:ea typeface="Assistant"/>
              <a:cs typeface="Assistant"/>
              <a:sym typeface="Assistant"/>
            </a:endParaRPr>
          </a:p>
        </p:txBody>
      </p:sp>
      <p:sp>
        <p:nvSpPr>
          <p:cNvPr id="1448" name="Google Shape;1448;p70"/>
          <p:cNvSpPr txBox="1"/>
          <p:nvPr/>
        </p:nvSpPr>
        <p:spPr>
          <a:xfrm>
            <a:off x="6333728" y="2365678"/>
            <a:ext cx="1913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JUPITER</a:t>
            </a:r>
            <a:endParaRPr sz="1800" b="1">
              <a:solidFill>
                <a:schemeClr val="dk1"/>
              </a:solidFill>
              <a:latin typeface="Orbitron"/>
              <a:ea typeface="Orbitron"/>
              <a:cs typeface="Orbitron"/>
              <a:sym typeface="Orbitron"/>
            </a:endParaRPr>
          </a:p>
        </p:txBody>
      </p:sp>
      <p:sp>
        <p:nvSpPr>
          <p:cNvPr id="1449" name="Google Shape;1449;p70"/>
          <p:cNvSpPr txBox="1"/>
          <p:nvPr/>
        </p:nvSpPr>
        <p:spPr>
          <a:xfrm>
            <a:off x="6333728" y="3606608"/>
            <a:ext cx="1913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SATURN</a:t>
            </a:r>
            <a:endParaRPr sz="1800" b="1">
              <a:solidFill>
                <a:schemeClr val="dk1"/>
              </a:solidFill>
              <a:latin typeface="Orbitron"/>
              <a:ea typeface="Orbitron"/>
              <a:cs typeface="Orbitron"/>
              <a:sym typeface="Orbitron"/>
            </a:endParaRPr>
          </a:p>
        </p:txBody>
      </p:sp>
      <p:sp>
        <p:nvSpPr>
          <p:cNvPr id="1450" name="Google Shape;1450;p70"/>
          <p:cNvSpPr txBox="1"/>
          <p:nvPr/>
        </p:nvSpPr>
        <p:spPr>
          <a:xfrm>
            <a:off x="897163" y="3606607"/>
            <a:ext cx="1913100" cy="466200"/>
          </a:xfrm>
          <a:prstGeom prst="rect">
            <a:avLst/>
          </a:prstGeom>
          <a:solidFill>
            <a:srgbClr val="000000">
              <a:alpha val="15189"/>
            </a:srgbClr>
          </a:solid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Orbitron"/>
                <a:ea typeface="Orbitron"/>
                <a:cs typeface="Orbitron"/>
                <a:sym typeface="Orbitron"/>
              </a:rPr>
              <a:t>MARS</a:t>
            </a:r>
            <a:endParaRPr sz="1800" b="1">
              <a:solidFill>
                <a:schemeClr val="dk1"/>
              </a:solidFill>
              <a:latin typeface="Orbitron"/>
              <a:ea typeface="Orbitron"/>
              <a:cs typeface="Orbitron"/>
              <a:sym typeface="Orbitron"/>
            </a:endParaRPr>
          </a:p>
        </p:txBody>
      </p:sp>
      <p:sp>
        <p:nvSpPr>
          <p:cNvPr id="1451" name="Google Shape;1451;p70"/>
          <p:cNvSpPr txBox="1"/>
          <p:nvPr/>
        </p:nvSpPr>
        <p:spPr>
          <a:xfrm>
            <a:off x="897174" y="4030800"/>
            <a:ext cx="1913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ssistant"/>
                <a:ea typeface="Assistant"/>
                <a:cs typeface="Assistant"/>
                <a:sym typeface="Assistant"/>
              </a:rPr>
              <a:t>Despite being red, Mars is actually a cold place </a:t>
            </a:r>
            <a:endParaRPr>
              <a:solidFill>
                <a:schemeClr val="dk1"/>
              </a:solidFill>
              <a:latin typeface="Assistant"/>
              <a:ea typeface="Assistant"/>
              <a:cs typeface="Assistant"/>
              <a:sym typeface="Assistant"/>
            </a:endParaRPr>
          </a:p>
        </p:txBody>
      </p:sp>
      <p:sp>
        <p:nvSpPr>
          <p:cNvPr id="1452" name="Google Shape;1452;p70"/>
          <p:cNvSpPr/>
          <p:nvPr/>
        </p:nvSpPr>
        <p:spPr>
          <a:xfrm>
            <a:off x="3333863" y="248682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0"/>
          <p:cNvSpPr/>
          <p:nvPr/>
        </p:nvSpPr>
        <p:spPr>
          <a:xfrm>
            <a:off x="4285638" y="248682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0"/>
          <p:cNvSpPr/>
          <p:nvPr/>
        </p:nvSpPr>
        <p:spPr>
          <a:xfrm>
            <a:off x="5237413" y="2486824"/>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0"/>
          <p:cNvSpPr/>
          <p:nvPr/>
        </p:nvSpPr>
        <p:spPr>
          <a:xfrm>
            <a:off x="3333863" y="3727749"/>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0"/>
          <p:cNvSpPr/>
          <p:nvPr/>
        </p:nvSpPr>
        <p:spPr>
          <a:xfrm>
            <a:off x="5237413" y="3727749"/>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7" name="Google Shape;1457;p70"/>
          <p:cNvCxnSpPr>
            <a:stCxn id="1453" idx="2"/>
            <a:endCxn id="1455" idx="3"/>
          </p:cNvCxnSpPr>
          <p:nvPr/>
        </p:nvCxnSpPr>
        <p:spPr>
          <a:xfrm rot="5400000">
            <a:off x="3761988" y="3204124"/>
            <a:ext cx="954600" cy="665400"/>
          </a:xfrm>
          <a:prstGeom prst="bentConnector2">
            <a:avLst/>
          </a:prstGeom>
          <a:noFill/>
          <a:ln w="9525" cap="flat" cmpd="sng">
            <a:solidFill>
              <a:schemeClr val="dk1"/>
            </a:solidFill>
            <a:prstDash val="solid"/>
            <a:round/>
            <a:headEnd type="none" w="med" len="med"/>
            <a:tailEnd type="none" w="med" len="med"/>
          </a:ln>
        </p:spPr>
      </p:cxnSp>
      <p:cxnSp>
        <p:nvCxnSpPr>
          <p:cNvPr id="1458" name="Google Shape;1458;p70"/>
          <p:cNvCxnSpPr>
            <a:stCxn id="1453" idx="2"/>
            <a:endCxn id="1456" idx="1"/>
          </p:cNvCxnSpPr>
          <p:nvPr/>
        </p:nvCxnSpPr>
        <p:spPr>
          <a:xfrm rot="-5400000" flipH="1">
            <a:off x="4427388" y="3204124"/>
            <a:ext cx="954600" cy="665400"/>
          </a:xfrm>
          <a:prstGeom prst="bentConnector2">
            <a:avLst/>
          </a:prstGeom>
          <a:noFill/>
          <a:ln w="9525" cap="flat" cmpd="sng">
            <a:solidFill>
              <a:schemeClr val="dk1"/>
            </a:solidFill>
            <a:prstDash val="solid"/>
            <a:round/>
            <a:headEnd type="none" w="med" len="med"/>
            <a:tailEnd type="none" w="med" len="med"/>
          </a:ln>
        </p:spPr>
      </p:cxnSp>
      <p:cxnSp>
        <p:nvCxnSpPr>
          <p:cNvPr id="1459" name="Google Shape;1459;p70"/>
          <p:cNvCxnSpPr>
            <a:stCxn id="1452" idx="2"/>
            <a:endCxn id="1454" idx="2"/>
          </p:cNvCxnSpPr>
          <p:nvPr/>
        </p:nvCxnSpPr>
        <p:spPr>
          <a:xfrm rot="-5400000" flipH="1">
            <a:off x="4571663" y="2108074"/>
            <a:ext cx="600" cy="1903500"/>
          </a:xfrm>
          <a:prstGeom prst="bentConnector3">
            <a:avLst>
              <a:gd name="adj1" fmla="val 39687500"/>
            </a:avLst>
          </a:prstGeom>
          <a:noFill/>
          <a:ln w="9525" cap="flat" cmpd="sng">
            <a:solidFill>
              <a:schemeClr val="dk1"/>
            </a:solidFill>
            <a:prstDash val="solid"/>
            <a:round/>
            <a:headEnd type="none" w="med" len="med"/>
            <a:tailEnd type="none" w="med" len="med"/>
          </a:ln>
        </p:spPr>
      </p:cxnSp>
      <p:grpSp>
        <p:nvGrpSpPr>
          <p:cNvPr id="1460" name="Google Shape;1460;p70"/>
          <p:cNvGrpSpPr/>
          <p:nvPr/>
        </p:nvGrpSpPr>
        <p:grpSpPr>
          <a:xfrm>
            <a:off x="7929325" y="3185200"/>
            <a:ext cx="893575" cy="1635500"/>
            <a:chOff x="7929325" y="3185200"/>
            <a:chExt cx="893575" cy="1635500"/>
          </a:xfrm>
        </p:grpSpPr>
        <p:sp>
          <p:nvSpPr>
            <p:cNvPr id="1461" name="Google Shape;1461;p70"/>
            <p:cNvSpPr/>
            <p:nvPr/>
          </p:nvSpPr>
          <p:spPr>
            <a:xfrm>
              <a:off x="7929325" y="3185200"/>
              <a:ext cx="893575" cy="1635500"/>
            </a:xfrm>
            <a:custGeom>
              <a:avLst/>
              <a:gdLst/>
              <a:ahLst/>
              <a:cxnLst/>
              <a:rect l="l" t="t" r="r" b="b"/>
              <a:pathLst>
                <a:path w="35743" h="65420" extrusionOk="0">
                  <a:moveTo>
                    <a:pt x="0" y="65420"/>
                  </a:moveTo>
                  <a:lnTo>
                    <a:pt x="11087" y="54333"/>
                  </a:lnTo>
                  <a:lnTo>
                    <a:pt x="26707" y="54333"/>
                  </a:lnTo>
                  <a:lnTo>
                    <a:pt x="35743" y="45298"/>
                  </a:lnTo>
                  <a:lnTo>
                    <a:pt x="35743"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462" name="Google Shape;1462;p70"/>
            <p:cNvSpPr/>
            <p:nvPr/>
          </p:nvSpPr>
          <p:spPr>
            <a:xfrm>
              <a:off x="7941576" y="4067275"/>
              <a:ext cx="810875" cy="554350"/>
            </a:xfrm>
            <a:custGeom>
              <a:avLst/>
              <a:gdLst/>
              <a:ahLst/>
              <a:cxnLst/>
              <a:rect l="l" t="t" r="r" b="b"/>
              <a:pathLst>
                <a:path w="32435" h="22174" extrusionOk="0">
                  <a:moveTo>
                    <a:pt x="0" y="22174"/>
                  </a:moveTo>
                  <a:lnTo>
                    <a:pt x="3676" y="22174"/>
                  </a:lnTo>
                  <a:lnTo>
                    <a:pt x="9863" y="15988"/>
                  </a:lnTo>
                  <a:lnTo>
                    <a:pt x="25237" y="15988"/>
                  </a:lnTo>
                  <a:lnTo>
                    <a:pt x="32435" y="8791"/>
                  </a:lnTo>
                  <a:lnTo>
                    <a:pt x="32435"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463" name="Google Shape;1463;p70"/>
            <p:cNvSpPr/>
            <p:nvPr/>
          </p:nvSpPr>
          <p:spPr>
            <a:xfrm>
              <a:off x="8088600" y="4018264"/>
              <a:ext cx="586525" cy="428775"/>
            </a:xfrm>
            <a:custGeom>
              <a:avLst/>
              <a:gdLst/>
              <a:ahLst/>
              <a:cxnLst/>
              <a:rect l="l" t="t" r="r" b="b"/>
              <a:pathLst>
                <a:path w="23461" h="17151" extrusionOk="0">
                  <a:moveTo>
                    <a:pt x="0" y="17151"/>
                  </a:moveTo>
                  <a:lnTo>
                    <a:pt x="2083" y="15069"/>
                  </a:lnTo>
                  <a:lnTo>
                    <a:pt x="17641" y="15069"/>
                  </a:lnTo>
                  <a:lnTo>
                    <a:pt x="23461" y="9250"/>
                  </a:lnTo>
                  <a:lnTo>
                    <a:pt x="23461" y="0"/>
                  </a:lnTo>
                </a:path>
              </a:pathLst>
            </a:custGeom>
            <a:noFill/>
            <a:ln w="9525" cap="flat" cmpd="sng">
              <a:solidFill>
                <a:schemeClr val="dk1"/>
              </a:solidFill>
              <a:prstDash val="solid"/>
              <a:round/>
              <a:headEnd type="oval" w="med" len="med"/>
              <a:tailEnd type="oval" w="med" len="med"/>
            </a:ln>
          </p:spPr>
          <p:txBody>
            <a:bodyPr/>
            <a:lstStyle/>
            <a:p>
              <a:endParaRPr lang="es-MX"/>
            </a:p>
          </p:txBody>
        </p:sp>
      </p:grpSp>
      <p:sp>
        <p:nvSpPr>
          <p:cNvPr id="1464" name="Google Shape;1464;p70"/>
          <p:cNvSpPr/>
          <p:nvPr/>
        </p:nvSpPr>
        <p:spPr>
          <a:xfrm>
            <a:off x="3457224" y="3854468"/>
            <a:ext cx="326000" cy="296961"/>
          </a:xfrm>
          <a:custGeom>
            <a:avLst/>
            <a:gdLst/>
            <a:ahLst/>
            <a:cxnLst/>
            <a:rect l="l" t="t" r="r" b="b"/>
            <a:pathLst>
              <a:path w="17917" h="16321" extrusionOk="0">
                <a:moveTo>
                  <a:pt x="12752" y="2625"/>
                </a:moveTo>
                <a:cubicBezTo>
                  <a:pt x="13389" y="2625"/>
                  <a:pt x="13906" y="3142"/>
                  <a:pt x="13906" y="3779"/>
                </a:cubicBezTo>
                <a:cubicBezTo>
                  <a:pt x="13906" y="4414"/>
                  <a:pt x="13389" y="4932"/>
                  <a:pt x="12752" y="4932"/>
                </a:cubicBezTo>
                <a:cubicBezTo>
                  <a:pt x="12117" y="4932"/>
                  <a:pt x="11599" y="4414"/>
                  <a:pt x="11599" y="3779"/>
                </a:cubicBezTo>
                <a:cubicBezTo>
                  <a:pt x="11599" y="3142"/>
                  <a:pt x="12117" y="2625"/>
                  <a:pt x="12752" y="2625"/>
                </a:cubicBezTo>
                <a:close/>
                <a:moveTo>
                  <a:pt x="7504" y="3352"/>
                </a:moveTo>
                <a:cubicBezTo>
                  <a:pt x="8140" y="3352"/>
                  <a:pt x="8658" y="3870"/>
                  <a:pt x="8658" y="4505"/>
                </a:cubicBezTo>
                <a:cubicBezTo>
                  <a:pt x="8658" y="5142"/>
                  <a:pt x="8140" y="5659"/>
                  <a:pt x="7504" y="5659"/>
                </a:cubicBezTo>
                <a:cubicBezTo>
                  <a:pt x="6868" y="5659"/>
                  <a:pt x="6351" y="5142"/>
                  <a:pt x="6351" y="4505"/>
                </a:cubicBezTo>
                <a:cubicBezTo>
                  <a:pt x="6351" y="3870"/>
                  <a:pt x="6868" y="3352"/>
                  <a:pt x="7504" y="3352"/>
                </a:cubicBezTo>
                <a:close/>
                <a:moveTo>
                  <a:pt x="2981" y="4674"/>
                </a:moveTo>
                <a:lnTo>
                  <a:pt x="2981" y="6687"/>
                </a:lnTo>
                <a:cubicBezTo>
                  <a:pt x="2981" y="6894"/>
                  <a:pt x="3065" y="7097"/>
                  <a:pt x="3212" y="7245"/>
                </a:cubicBezTo>
                <a:lnTo>
                  <a:pt x="4597" y="8628"/>
                </a:lnTo>
                <a:lnTo>
                  <a:pt x="4597" y="8837"/>
                </a:lnTo>
                <a:lnTo>
                  <a:pt x="2639" y="8837"/>
                </a:lnTo>
                <a:lnTo>
                  <a:pt x="2639" y="4674"/>
                </a:lnTo>
                <a:close/>
                <a:moveTo>
                  <a:pt x="4031" y="3337"/>
                </a:moveTo>
                <a:lnTo>
                  <a:pt x="4031" y="6470"/>
                </a:lnTo>
                <a:cubicBezTo>
                  <a:pt x="4031" y="6539"/>
                  <a:pt x="4059" y="6607"/>
                  <a:pt x="4107" y="6655"/>
                </a:cubicBezTo>
                <a:lnTo>
                  <a:pt x="5570" y="8116"/>
                </a:lnTo>
                <a:cubicBezTo>
                  <a:pt x="5618" y="8166"/>
                  <a:pt x="5646" y="8233"/>
                  <a:pt x="5646" y="8303"/>
                </a:cubicBezTo>
                <a:lnTo>
                  <a:pt x="5646" y="8837"/>
                </a:lnTo>
                <a:lnTo>
                  <a:pt x="5122" y="8837"/>
                </a:lnTo>
                <a:lnTo>
                  <a:pt x="5122" y="8520"/>
                </a:lnTo>
                <a:cubicBezTo>
                  <a:pt x="5122" y="8450"/>
                  <a:pt x="5093" y="8384"/>
                  <a:pt x="5045" y="8334"/>
                </a:cubicBezTo>
                <a:lnTo>
                  <a:pt x="3582" y="6873"/>
                </a:lnTo>
                <a:cubicBezTo>
                  <a:pt x="3534" y="6824"/>
                  <a:pt x="3506" y="6756"/>
                  <a:pt x="3506" y="6687"/>
                </a:cubicBezTo>
                <a:lnTo>
                  <a:pt x="3506" y="3337"/>
                </a:lnTo>
                <a:cubicBezTo>
                  <a:pt x="3592" y="3350"/>
                  <a:pt x="3679" y="3357"/>
                  <a:pt x="3769" y="3357"/>
                </a:cubicBezTo>
                <a:cubicBezTo>
                  <a:pt x="3858" y="3357"/>
                  <a:pt x="3946" y="3350"/>
                  <a:pt x="4031" y="3337"/>
                </a:cubicBezTo>
                <a:close/>
                <a:moveTo>
                  <a:pt x="5834" y="4674"/>
                </a:moveTo>
                <a:cubicBezTo>
                  <a:pt x="5891" y="5244"/>
                  <a:pt x="6235" y="5730"/>
                  <a:pt x="6717" y="5988"/>
                </a:cubicBezTo>
                <a:lnTo>
                  <a:pt x="6717" y="7189"/>
                </a:lnTo>
                <a:cubicBezTo>
                  <a:pt x="6717" y="7399"/>
                  <a:pt x="6799" y="7596"/>
                  <a:pt x="6947" y="7746"/>
                </a:cubicBezTo>
                <a:lnTo>
                  <a:pt x="7741" y="8538"/>
                </a:lnTo>
                <a:lnTo>
                  <a:pt x="7741" y="8837"/>
                </a:lnTo>
                <a:lnTo>
                  <a:pt x="6171" y="8837"/>
                </a:lnTo>
                <a:lnTo>
                  <a:pt x="6171" y="8303"/>
                </a:lnTo>
                <a:cubicBezTo>
                  <a:pt x="6171" y="8093"/>
                  <a:pt x="6089" y="7894"/>
                  <a:pt x="5940" y="7746"/>
                </a:cubicBezTo>
                <a:lnTo>
                  <a:pt x="4555" y="6361"/>
                </a:lnTo>
                <a:lnTo>
                  <a:pt x="4555" y="4674"/>
                </a:lnTo>
                <a:close/>
                <a:moveTo>
                  <a:pt x="7767" y="6164"/>
                </a:moveTo>
                <a:lnTo>
                  <a:pt x="7767" y="6971"/>
                </a:lnTo>
                <a:cubicBezTo>
                  <a:pt x="7767" y="7040"/>
                  <a:pt x="7794" y="7108"/>
                  <a:pt x="7843" y="7157"/>
                </a:cubicBezTo>
                <a:lnTo>
                  <a:pt x="8714" y="8027"/>
                </a:lnTo>
                <a:cubicBezTo>
                  <a:pt x="8764" y="8076"/>
                  <a:pt x="8791" y="8142"/>
                  <a:pt x="8791" y="8213"/>
                </a:cubicBezTo>
                <a:lnTo>
                  <a:pt x="8791" y="8837"/>
                </a:lnTo>
                <a:lnTo>
                  <a:pt x="8266" y="8837"/>
                </a:lnTo>
                <a:lnTo>
                  <a:pt x="8266" y="8430"/>
                </a:lnTo>
                <a:cubicBezTo>
                  <a:pt x="8266" y="8360"/>
                  <a:pt x="8239" y="8293"/>
                  <a:pt x="8189" y="8245"/>
                </a:cubicBezTo>
                <a:lnTo>
                  <a:pt x="7319" y="7374"/>
                </a:lnTo>
                <a:cubicBezTo>
                  <a:pt x="7269" y="7324"/>
                  <a:pt x="7242" y="7259"/>
                  <a:pt x="7242" y="7189"/>
                </a:cubicBezTo>
                <a:lnTo>
                  <a:pt x="7242" y="6164"/>
                </a:lnTo>
                <a:cubicBezTo>
                  <a:pt x="7328" y="6177"/>
                  <a:pt x="7415" y="6184"/>
                  <a:pt x="7504" y="6184"/>
                </a:cubicBezTo>
                <a:cubicBezTo>
                  <a:pt x="7594" y="6184"/>
                  <a:pt x="7681" y="6177"/>
                  <a:pt x="7767" y="6164"/>
                </a:cubicBezTo>
                <a:close/>
                <a:moveTo>
                  <a:pt x="10742" y="4674"/>
                </a:moveTo>
                <a:lnTo>
                  <a:pt x="10090" y="5326"/>
                </a:lnTo>
                <a:cubicBezTo>
                  <a:pt x="9944" y="5474"/>
                  <a:pt x="9860" y="5675"/>
                  <a:pt x="9860" y="5883"/>
                </a:cubicBezTo>
                <a:lnTo>
                  <a:pt x="9860" y="8837"/>
                </a:lnTo>
                <a:lnTo>
                  <a:pt x="9316" y="8837"/>
                </a:lnTo>
                <a:lnTo>
                  <a:pt x="9316" y="8213"/>
                </a:lnTo>
                <a:cubicBezTo>
                  <a:pt x="9316" y="8001"/>
                  <a:pt x="9234" y="7804"/>
                  <a:pt x="9085" y="7655"/>
                </a:cubicBezTo>
                <a:lnTo>
                  <a:pt x="8292" y="6862"/>
                </a:lnTo>
                <a:lnTo>
                  <a:pt x="8292" y="5988"/>
                </a:lnTo>
                <a:cubicBezTo>
                  <a:pt x="8774" y="5730"/>
                  <a:pt x="9118" y="5244"/>
                  <a:pt x="9175" y="4674"/>
                </a:cubicBezTo>
                <a:close/>
                <a:moveTo>
                  <a:pt x="11396" y="4764"/>
                </a:moveTo>
                <a:cubicBezTo>
                  <a:pt x="11499" y="4907"/>
                  <a:pt x="11624" y="5032"/>
                  <a:pt x="11766" y="5135"/>
                </a:cubicBezTo>
                <a:lnTo>
                  <a:pt x="10986" y="5915"/>
                </a:lnTo>
                <a:cubicBezTo>
                  <a:pt x="10937" y="5965"/>
                  <a:pt x="10910" y="6032"/>
                  <a:pt x="10910" y="6101"/>
                </a:cubicBezTo>
                <a:lnTo>
                  <a:pt x="10910" y="8837"/>
                </a:lnTo>
                <a:lnTo>
                  <a:pt x="10385" y="8837"/>
                </a:lnTo>
                <a:lnTo>
                  <a:pt x="10385" y="5883"/>
                </a:lnTo>
                <a:cubicBezTo>
                  <a:pt x="10385" y="5814"/>
                  <a:pt x="10412" y="5747"/>
                  <a:pt x="10462" y="5698"/>
                </a:cubicBezTo>
                <a:lnTo>
                  <a:pt x="11396" y="4764"/>
                </a:lnTo>
                <a:close/>
                <a:moveTo>
                  <a:pt x="13391" y="7299"/>
                </a:moveTo>
                <a:cubicBezTo>
                  <a:pt x="14027" y="7299"/>
                  <a:pt x="14545" y="7816"/>
                  <a:pt x="14545" y="8452"/>
                </a:cubicBezTo>
                <a:cubicBezTo>
                  <a:pt x="14545" y="8586"/>
                  <a:pt x="14522" y="8715"/>
                  <a:pt x="14478" y="8837"/>
                </a:cubicBezTo>
                <a:lnTo>
                  <a:pt x="12303" y="8837"/>
                </a:lnTo>
                <a:cubicBezTo>
                  <a:pt x="12259" y="8715"/>
                  <a:pt x="12237" y="8586"/>
                  <a:pt x="12237" y="8452"/>
                </a:cubicBezTo>
                <a:cubicBezTo>
                  <a:pt x="12237" y="7816"/>
                  <a:pt x="12755" y="7299"/>
                  <a:pt x="13391" y="7299"/>
                </a:cubicBezTo>
                <a:close/>
                <a:moveTo>
                  <a:pt x="15277" y="4674"/>
                </a:moveTo>
                <a:lnTo>
                  <a:pt x="15277" y="8837"/>
                </a:lnTo>
                <a:lnTo>
                  <a:pt x="15023" y="8837"/>
                </a:lnTo>
                <a:cubicBezTo>
                  <a:pt x="15054" y="8711"/>
                  <a:pt x="15070" y="8582"/>
                  <a:pt x="15070" y="8452"/>
                </a:cubicBezTo>
                <a:cubicBezTo>
                  <a:pt x="15070" y="7526"/>
                  <a:pt x="14316" y="6774"/>
                  <a:pt x="13391" y="6774"/>
                </a:cubicBezTo>
                <a:cubicBezTo>
                  <a:pt x="12465" y="6774"/>
                  <a:pt x="11712" y="7526"/>
                  <a:pt x="11712" y="8452"/>
                </a:cubicBezTo>
                <a:cubicBezTo>
                  <a:pt x="11712" y="8582"/>
                  <a:pt x="11727" y="8711"/>
                  <a:pt x="11758" y="8837"/>
                </a:cubicBezTo>
                <a:lnTo>
                  <a:pt x="11435" y="8837"/>
                </a:lnTo>
                <a:lnTo>
                  <a:pt x="11435" y="6210"/>
                </a:lnTo>
                <a:lnTo>
                  <a:pt x="12260" y="5383"/>
                </a:lnTo>
                <a:cubicBezTo>
                  <a:pt x="12416" y="5431"/>
                  <a:pt x="12581" y="5457"/>
                  <a:pt x="12752" y="5457"/>
                </a:cubicBezTo>
                <a:cubicBezTo>
                  <a:pt x="13348" y="5457"/>
                  <a:pt x="13872" y="5145"/>
                  <a:pt x="14170" y="4674"/>
                </a:cubicBezTo>
                <a:close/>
                <a:moveTo>
                  <a:pt x="2113" y="4907"/>
                </a:moveTo>
                <a:lnTo>
                  <a:pt x="2113" y="8961"/>
                </a:lnTo>
                <a:lnTo>
                  <a:pt x="716" y="9908"/>
                </a:lnTo>
                <a:cubicBezTo>
                  <a:pt x="693" y="9923"/>
                  <a:pt x="670" y="9929"/>
                  <a:pt x="649" y="9929"/>
                </a:cubicBezTo>
                <a:cubicBezTo>
                  <a:pt x="623" y="9929"/>
                  <a:pt x="601" y="9920"/>
                  <a:pt x="590" y="9913"/>
                </a:cubicBezTo>
                <a:cubicBezTo>
                  <a:pt x="570" y="9904"/>
                  <a:pt x="525" y="9872"/>
                  <a:pt x="525" y="9805"/>
                </a:cubicBezTo>
                <a:lnTo>
                  <a:pt x="525" y="6048"/>
                </a:lnTo>
                <a:cubicBezTo>
                  <a:pt x="525" y="6007"/>
                  <a:pt x="545" y="5969"/>
                  <a:pt x="578" y="5946"/>
                </a:cubicBezTo>
                <a:lnTo>
                  <a:pt x="2113" y="4907"/>
                </a:lnTo>
                <a:close/>
                <a:moveTo>
                  <a:pt x="15802" y="4907"/>
                </a:moveTo>
                <a:lnTo>
                  <a:pt x="17338" y="5946"/>
                </a:lnTo>
                <a:cubicBezTo>
                  <a:pt x="17371" y="5969"/>
                  <a:pt x="17392" y="6007"/>
                  <a:pt x="17392" y="6048"/>
                </a:cubicBezTo>
                <a:lnTo>
                  <a:pt x="17392" y="9805"/>
                </a:lnTo>
                <a:cubicBezTo>
                  <a:pt x="17392" y="9872"/>
                  <a:pt x="17347" y="9904"/>
                  <a:pt x="17326" y="9913"/>
                </a:cubicBezTo>
                <a:cubicBezTo>
                  <a:pt x="17315" y="9920"/>
                  <a:pt x="17293" y="9929"/>
                  <a:pt x="17267" y="9929"/>
                </a:cubicBezTo>
                <a:cubicBezTo>
                  <a:pt x="17247" y="9929"/>
                  <a:pt x="17224" y="9923"/>
                  <a:pt x="17200" y="9908"/>
                </a:cubicBezTo>
                <a:lnTo>
                  <a:pt x="15802" y="8961"/>
                </a:lnTo>
                <a:lnTo>
                  <a:pt x="15802" y="4907"/>
                </a:lnTo>
                <a:close/>
                <a:moveTo>
                  <a:pt x="3769" y="0"/>
                </a:moveTo>
                <a:cubicBezTo>
                  <a:pt x="3592" y="0"/>
                  <a:pt x="3418" y="28"/>
                  <a:pt x="3252" y="81"/>
                </a:cubicBezTo>
                <a:cubicBezTo>
                  <a:pt x="3114" y="126"/>
                  <a:pt x="3040" y="275"/>
                  <a:pt x="3084" y="412"/>
                </a:cubicBezTo>
                <a:cubicBezTo>
                  <a:pt x="3120" y="523"/>
                  <a:pt x="3223" y="594"/>
                  <a:pt x="3333" y="594"/>
                </a:cubicBezTo>
                <a:cubicBezTo>
                  <a:pt x="3360" y="594"/>
                  <a:pt x="3387" y="590"/>
                  <a:pt x="3414" y="581"/>
                </a:cubicBezTo>
                <a:cubicBezTo>
                  <a:pt x="3528" y="544"/>
                  <a:pt x="3647" y="525"/>
                  <a:pt x="3769" y="525"/>
                </a:cubicBezTo>
                <a:cubicBezTo>
                  <a:pt x="4404" y="525"/>
                  <a:pt x="4922" y="1043"/>
                  <a:pt x="4922" y="1679"/>
                </a:cubicBezTo>
                <a:cubicBezTo>
                  <a:pt x="4922" y="2315"/>
                  <a:pt x="4404" y="2832"/>
                  <a:pt x="3769" y="2832"/>
                </a:cubicBezTo>
                <a:cubicBezTo>
                  <a:pt x="3132" y="2832"/>
                  <a:pt x="2616" y="2315"/>
                  <a:pt x="2616" y="1679"/>
                </a:cubicBezTo>
                <a:cubicBezTo>
                  <a:pt x="2616" y="1484"/>
                  <a:pt x="2664" y="1293"/>
                  <a:pt x="2757" y="1124"/>
                </a:cubicBezTo>
                <a:cubicBezTo>
                  <a:pt x="2827" y="997"/>
                  <a:pt x="2781" y="836"/>
                  <a:pt x="2654" y="768"/>
                </a:cubicBezTo>
                <a:cubicBezTo>
                  <a:pt x="2613" y="745"/>
                  <a:pt x="2570" y="735"/>
                  <a:pt x="2527" y="735"/>
                </a:cubicBezTo>
                <a:cubicBezTo>
                  <a:pt x="2435" y="735"/>
                  <a:pt x="2345" y="784"/>
                  <a:pt x="2297" y="871"/>
                </a:cubicBezTo>
                <a:cubicBezTo>
                  <a:pt x="2162" y="1117"/>
                  <a:pt x="2091" y="1396"/>
                  <a:pt x="2091" y="1679"/>
                </a:cubicBezTo>
                <a:cubicBezTo>
                  <a:pt x="2091" y="2320"/>
                  <a:pt x="2452" y="2878"/>
                  <a:pt x="2981" y="3161"/>
                </a:cubicBezTo>
                <a:lnTo>
                  <a:pt x="2981" y="4150"/>
                </a:lnTo>
                <a:lnTo>
                  <a:pt x="2376" y="4150"/>
                </a:lnTo>
                <a:cubicBezTo>
                  <a:pt x="2321" y="4150"/>
                  <a:pt x="2269" y="4167"/>
                  <a:pt x="2227" y="4197"/>
                </a:cubicBezTo>
                <a:lnTo>
                  <a:pt x="285" y="5512"/>
                </a:lnTo>
                <a:cubicBezTo>
                  <a:pt x="107" y="5633"/>
                  <a:pt x="0" y="5833"/>
                  <a:pt x="0" y="6048"/>
                </a:cubicBezTo>
                <a:lnTo>
                  <a:pt x="0" y="9805"/>
                </a:lnTo>
                <a:cubicBezTo>
                  <a:pt x="0" y="10045"/>
                  <a:pt x="132" y="10265"/>
                  <a:pt x="344" y="10378"/>
                </a:cubicBezTo>
                <a:cubicBezTo>
                  <a:pt x="439" y="10428"/>
                  <a:pt x="544" y="10454"/>
                  <a:pt x="647" y="10454"/>
                </a:cubicBezTo>
                <a:cubicBezTo>
                  <a:pt x="774" y="10454"/>
                  <a:pt x="902" y="10416"/>
                  <a:pt x="1011" y="10342"/>
                </a:cubicBezTo>
                <a:lnTo>
                  <a:pt x="2113" y="9595"/>
                </a:lnTo>
                <a:lnTo>
                  <a:pt x="2113" y="15253"/>
                </a:lnTo>
                <a:cubicBezTo>
                  <a:pt x="2113" y="15842"/>
                  <a:pt x="2593" y="16320"/>
                  <a:pt x="3182" y="16320"/>
                </a:cubicBezTo>
                <a:lnTo>
                  <a:pt x="14735" y="16320"/>
                </a:lnTo>
                <a:cubicBezTo>
                  <a:pt x="15324" y="16320"/>
                  <a:pt x="15802" y="15842"/>
                  <a:pt x="15802" y="15253"/>
                </a:cubicBezTo>
                <a:lnTo>
                  <a:pt x="15802" y="13725"/>
                </a:lnTo>
                <a:cubicBezTo>
                  <a:pt x="15802" y="13580"/>
                  <a:pt x="15685" y="13463"/>
                  <a:pt x="15540" y="13463"/>
                </a:cubicBezTo>
                <a:cubicBezTo>
                  <a:pt x="15395" y="13463"/>
                  <a:pt x="15277" y="13580"/>
                  <a:pt x="15277" y="13725"/>
                </a:cubicBezTo>
                <a:lnTo>
                  <a:pt x="15277" y="15253"/>
                </a:lnTo>
                <a:cubicBezTo>
                  <a:pt x="15277" y="15552"/>
                  <a:pt x="15034" y="15795"/>
                  <a:pt x="14735" y="15795"/>
                </a:cubicBezTo>
                <a:lnTo>
                  <a:pt x="3182" y="15795"/>
                </a:lnTo>
                <a:cubicBezTo>
                  <a:pt x="2882" y="15795"/>
                  <a:pt x="2638" y="15552"/>
                  <a:pt x="2638" y="15253"/>
                </a:cubicBezTo>
                <a:lnTo>
                  <a:pt x="2638" y="9362"/>
                </a:lnTo>
                <a:lnTo>
                  <a:pt x="15277" y="9362"/>
                </a:lnTo>
                <a:lnTo>
                  <a:pt x="15277" y="12675"/>
                </a:lnTo>
                <a:cubicBezTo>
                  <a:pt x="15277" y="12820"/>
                  <a:pt x="15395" y="12938"/>
                  <a:pt x="15540" y="12938"/>
                </a:cubicBezTo>
                <a:cubicBezTo>
                  <a:pt x="15685" y="12938"/>
                  <a:pt x="15802" y="12820"/>
                  <a:pt x="15802" y="12675"/>
                </a:cubicBezTo>
                <a:lnTo>
                  <a:pt x="15802" y="9595"/>
                </a:lnTo>
                <a:lnTo>
                  <a:pt x="16906" y="10342"/>
                </a:lnTo>
                <a:cubicBezTo>
                  <a:pt x="17015" y="10416"/>
                  <a:pt x="17141" y="10454"/>
                  <a:pt x="17268" y="10454"/>
                </a:cubicBezTo>
                <a:cubicBezTo>
                  <a:pt x="17373" y="10454"/>
                  <a:pt x="17477" y="10428"/>
                  <a:pt x="17572" y="10378"/>
                </a:cubicBezTo>
                <a:cubicBezTo>
                  <a:pt x="17785" y="10265"/>
                  <a:pt x="17917" y="10045"/>
                  <a:pt x="17917" y="9805"/>
                </a:cubicBezTo>
                <a:lnTo>
                  <a:pt x="17917" y="6048"/>
                </a:lnTo>
                <a:cubicBezTo>
                  <a:pt x="17917" y="5833"/>
                  <a:pt x="17810" y="5633"/>
                  <a:pt x="17632" y="5512"/>
                </a:cubicBezTo>
                <a:lnTo>
                  <a:pt x="15690" y="4197"/>
                </a:lnTo>
                <a:cubicBezTo>
                  <a:pt x="15648" y="4167"/>
                  <a:pt x="15596" y="4150"/>
                  <a:pt x="15540" y="4150"/>
                </a:cubicBezTo>
                <a:lnTo>
                  <a:pt x="14389" y="4150"/>
                </a:lnTo>
                <a:cubicBezTo>
                  <a:pt x="14416" y="4030"/>
                  <a:pt x="14431" y="3906"/>
                  <a:pt x="14431" y="3779"/>
                </a:cubicBezTo>
                <a:cubicBezTo>
                  <a:pt x="14431" y="2853"/>
                  <a:pt x="13677" y="2100"/>
                  <a:pt x="12752" y="2100"/>
                </a:cubicBezTo>
                <a:cubicBezTo>
                  <a:pt x="11827" y="2100"/>
                  <a:pt x="11074" y="2853"/>
                  <a:pt x="11074" y="3779"/>
                </a:cubicBezTo>
                <a:cubicBezTo>
                  <a:pt x="11074" y="3906"/>
                  <a:pt x="11089" y="4030"/>
                  <a:pt x="11115" y="4150"/>
                </a:cubicBezTo>
                <a:lnTo>
                  <a:pt x="9145" y="4150"/>
                </a:lnTo>
                <a:cubicBezTo>
                  <a:pt x="8981" y="3395"/>
                  <a:pt x="8307" y="2827"/>
                  <a:pt x="7504" y="2827"/>
                </a:cubicBezTo>
                <a:cubicBezTo>
                  <a:pt x="6702" y="2827"/>
                  <a:pt x="6028" y="3395"/>
                  <a:pt x="5864" y="4150"/>
                </a:cubicBezTo>
                <a:lnTo>
                  <a:pt x="4555" y="4150"/>
                </a:lnTo>
                <a:lnTo>
                  <a:pt x="4555" y="3161"/>
                </a:lnTo>
                <a:cubicBezTo>
                  <a:pt x="5085" y="2878"/>
                  <a:pt x="5447" y="2320"/>
                  <a:pt x="5447" y="1679"/>
                </a:cubicBezTo>
                <a:cubicBezTo>
                  <a:pt x="5447" y="753"/>
                  <a:pt x="4694" y="0"/>
                  <a:pt x="3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 name="Google Shape;1465;p70"/>
          <p:cNvGrpSpPr/>
          <p:nvPr/>
        </p:nvGrpSpPr>
        <p:grpSpPr>
          <a:xfrm>
            <a:off x="3457216" y="2610186"/>
            <a:ext cx="326018" cy="326000"/>
            <a:chOff x="4689179" y="1616661"/>
            <a:chExt cx="326018" cy="326000"/>
          </a:xfrm>
        </p:grpSpPr>
        <p:sp>
          <p:nvSpPr>
            <p:cNvPr id="1466" name="Google Shape;1466;p70"/>
            <p:cNvSpPr/>
            <p:nvPr/>
          </p:nvSpPr>
          <p:spPr>
            <a:xfrm>
              <a:off x="4689179" y="1616661"/>
              <a:ext cx="326018" cy="326000"/>
            </a:xfrm>
            <a:custGeom>
              <a:avLst/>
              <a:gdLst/>
              <a:ahLst/>
              <a:cxnLst/>
              <a:rect l="l" t="t" r="r" b="b"/>
              <a:pathLst>
                <a:path w="17918" h="17917" extrusionOk="0">
                  <a:moveTo>
                    <a:pt x="7161" y="526"/>
                  </a:moveTo>
                  <a:cubicBezTo>
                    <a:pt x="7268" y="526"/>
                    <a:pt x="7375" y="537"/>
                    <a:pt x="7480" y="561"/>
                  </a:cubicBezTo>
                  <a:cubicBezTo>
                    <a:pt x="7473" y="568"/>
                    <a:pt x="7465" y="575"/>
                    <a:pt x="7458" y="582"/>
                  </a:cubicBezTo>
                  <a:lnTo>
                    <a:pt x="4799" y="3240"/>
                  </a:lnTo>
                  <a:lnTo>
                    <a:pt x="3840" y="3240"/>
                  </a:lnTo>
                  <a:lnTo>
                    <a:pt x="6126" y="953"/>
                  </a:lnTo>
                  <a:cubicBezTo>
                    <a:pt x="6407" y="672"/>
                    <a:pt x="6782" y="526"/>
                    <a:pt x="7161" y="526"/>
                  </a:cubicBezTo>
                  <a:close/>
                  <a:moveTo>
                    <a:pt x="6589" y="3764"/>
                  </a:moveTo>
                  <a:lnTo>
                    <a:pt x="6589" y="5269"/>
                  </a:lnTo>
                  <a:cubicBezTo>
                    <a:pt x="6504" y="5256"/>
                    <a:pt x="6416" y="5249"/>
                    <a:pt x="6327" y="5249"/>
                  </a:cubicBezTo>
                  <a:cubicBezTo>
                    <a:pt x="6238" y="5249"/>
                    <a:pt x="6150" y="5256"/>
                    <a:pt x="6064" y="5269"/>
                  </a:cubicBezTo>
                  <a:lnTo>
                    <a:pt x="6064" y="3764"/>
                  </a:lnTo>
                  <a:close/>
                  <a:moveTo>
                    <a:pt x="9557" y="3764"/>
                  </a:moveTo>
                  <a:lnTo>
                    <a:pt x="9557" y="4742"/>
                  </a:lnTo>
                  <a:cubicBezTo>
                    <a:pt x="9557" y="4812"/>
                    <a:pt x="9584" y="4878"/>
                    <a:pt x="9633" y="4928"/>
                  </a:cubicBezTo>
                  <a:lnTo>
                    <a:pt x="10728" y="6022"/>
                  </a:lnTo>
                  <a:cubicBezTo>
                    <a:pt x="10776" y="6071"/>
                    <a:pt x="10804" y="6138"/>
                    <a:pt x="10804" y="6207"/>
                  </a:cubicBezTo>
                  <a:lnTo>
                    <a:pt x="10804" y="7541"/>
                  </a:lnTo>
                  <a:cubicBezTo>
                    <a:pt x="10718" y="7527"/>
                    <a:pt x="10631" y="7520"/>
                    <a:pt x="10541" y="7520"/>
                  </a:cubicBezTo>
                  <a:cubicBezTo>
                    <a:pt x="10452" y="7520"/>
                    <a:pt x="10364" y="7527"/>
                    <a:pt x="10279" y="7541"/>
                  </a:cubicBezTo>
                  <a:lnTo>
                    <a:pt x="10279" y="6425"/>
                  </a:lnTo>
                  <a:cubicBezTo>
                    <a:pt x="10279" y="6355"/>
                    <a:pt x="10251" y="6288"/>
                    <a:pt x="10203" y="6239"/>
                  </a:cubicBezTo>
                  <a:lnTo>
                    <a:pt x="9109" y="5144"/>
                  </a:lnTo>
                  <a:cubicBezTo>
                    <a:pt x="9059" y="5096"/>
                    <a:pt x="9032" y="5029"/>
                    <a:pt x="9032" y="4959"/>
                  </a:cubicBezTo>
                  <a:lnTo>
                    <a:pt x="9032" y="3764"/>
                  </a:lnTo>
                  <a:close/>
                  <a:moveTo>
                    <a:pt x="6327" y="5774"/>
                  </a:moveTo>
                  <a:cubicBezTo>
                    <a:pt x="6964" y="5774"/>
                    <a:pt x="7480" y="6291"/>
                    <a:pt x="7480" y="6927"/>
                  </a:cubicBezTo>
                  <a:cubicBezTo>
                    <a:pt x="7480" y="7563"/>
                    <a:pt x="6964" y="8081"/>
                    <a:pt x="6327" y="8081"/>
                  </a:cubicBezTo>
                  <a:cubicBezTo>
                    <a:pt x="5691" y="8081"/>
                    <a:pt x="5174" y="7563"/>
                    <a:pt x="5174" y="6927"/>
                  </a:cubicBezTo>
                  <a:cubicBezTo>
                    <a:pt x="5174" y="6291"/>
                    <a:pt x="5691" y="5774"/>
                    <a:pt x="6327" y="5774"/>
                  </a:cubicBezTo>
                  <a:close/>
                  <a:moveTo>
                    <a:pt x="10541" y="8045"/>
                  </a:moveTo>
                  <a:cubicBezTo>
                    <a:pt x="11178" y="8045"/>
                    <a:pt x="11695" y="8563"/>
                    <a:pt x="11695" y="9198"/>
                  </a:cubicBezTo>
                  <a:cubicBezTo>
                    <a:pt x="11695" y="9835"/>
                    <a:pt x="11178" y="10352"/>
                    <a:pt x="10541" y="10352"/>
                  </a:cubicBezTo>
                  <a:cubicBezTo>
                    <a:pt x="9906" y="10352"/>
                    <a:pt x="9388" y="9835"/>
                    <a:pt x="9388" y="9198"/>
                  </a:cubicBezTo>
                  <a:cubicBezTo>
                    <a:pt x="9388" y="8563"/>
                    <a:pt x="9906" y="8045"/>
                    <a:pt x="10541" y="8045"/>
                  </a:cubicBezTo>
                  <a:close/>
                  <a:moveTo>
                    <a:pt x="3534" y="9221"/>
                  </a:moveTo>
                  <a:cubicBezTo>
                    <a:pt x="4171" y="9221"/>
                    <a:pt x="4689" y="9739"/>
                    <a:pt x="4689" y="10375"/>
                  </a:cubicBezTo>
                  <a:cubicBezTo>
                    <a:pt x="4689" y="11011"/>
                    <a:pt x="4171" y="11529"/>
                    <a:pt x="3534" y="11529"/>
                  </a:cubicBezTo>
                  <a:cubicBezTo>
                    <a:pt x="2899" y="11529"/>
                    <a:pt x="2381" y="11011"/>
                    <a:pt x="2381" y="10375"/>
                  </a:cubicBezTo>
                  <a:cubicBezTo>
                    <a:pt x="2381" y="9739"/>
                    <a:pt x="2899" y="9221"/>
                    <a:pt x="3534" y="9221"/>
                  </a:cubicBezTo>
                  <a:close/>
                  <a:moveTo>
                    <a:pt x="7504" y="10498"/>
                  </a:moveTo>
                  <a:cubicBezTo>
                    <a:pt x="8139" y="10498"/>
                    <a:pt x="8657" y="11014"/>
                    <a:pt x="8657" y="11651"/>
                  </a:cubicBezTo>
                  <a:cubicBezTo>
                    <a:pt x="8657" y="12286"/>
                    <a:pt x="8139" y="12804"/>
                    <a:pt x="7504" y="12804"/>
                  </a:cubicBezTo>
                  <a:cubicBezTo>
                    <a:pt x="6867" y="12804"/>
                    <a:pt x="6351" y="12286"/>
                    <a:pt x="6351" y="11651"/>
                  </a:cubicBezTo>
                  <a:cubicBezTo>
                    <a:pt x="6351" y="11014"/>
                    <a:pt x="6867" y="10498"/>
                    <a:pt x="7504" y="10498"/>
                  </a:cubicBezTo>
                  <a:close/>
                  <a:moveTo>
                    <a:pt x="16398" y="8075"/>
                  </a:moveTo>
                  <a:cubicBezTo>
                    <a:pt x="16947" y="8075"/>
                    <a:pt x="17392" y="8520"/>
                    <a:pt x="17392" y="9069"/>
                  </a:cubicBezTo>
                  <a:lnTo>
                    <a:pt x="17392" y="12088"/>
                  </a:lnTo>
                  <a:cubicBezTo>
                    <a:pt x="17392" y="12636"/>
                    <a:pt x="16947" y="13082"/>
                    <a:pt x="16398" y="13082"/>
                  </a:cubicBezTo>
                  <a:lnTo>
                    <a:pt x="14010" y="13082"/>
                  </a:lnTo>
                  <a:cubicBezTo>
                    <a:pt x="13462" y="13082"/>
                    <a:pt x="13015" y="12636"/>
                    <a:pt x="13015" y="12088"/>
                  </a:cubicBezTo>
                  <a:lnTo>
                    <a:pt x="13015" y="9069"/>
                  </a:lnTo>
                  <a:cubicBezTo>
                    <a:pt x="13015" y="8520"/>
                    <a:pt x="13462" y="8075"/>
                    <a:pt x="14010" y="8075"/>
                  </a:cubicBezTo>
                  <a:close/>
                  <a:moveTo>
                    <a:pt x="10248" y="13694"/>
                  </a:moveTo>
                  <a:cubicBezTo>
                    <a:pt x="10884" y="13694"/>
                    <a:pt x="11402" y="14212"/>
                    <a:pt x="11402" y="14847"/>
                  </a:cubicBezTo>
                  <a:cubicBezTo>
                    <a:pt x="11402" y="15484"/>
                    <a:pt x="10884" y="16001"/>
                    <a:pt x="10248" y="16001"/>
                  </a:cubicBezTo>
                  <a:cubicBezTo>
                    <a:pt x="9612" y="16001"/>
                    <a:pt x="9094" y="15484"/>
                    <a:pt x="9094" y="14847"/>
                  </a:cubicBezTo>
                  <a:cubicBezTo>
                    <a:pt x="9094" y="14212"/>
                    <a:pt x="9612" y="13694"/>
                    <a:pt x="10248" y="13694"/>
                  </a:cubicBezTo>
                  <a:close/>
                  <a:moveTo>
                    <a:pt x="7767" y="13308"/>
                  </a:moveTo>
                  <a:lnTo>
                    <a:pt x="7767" y="14642"/>
                  </a:lnTo>
                  <a:cubicBezTo>
                    <a:pt x="7767" y="14711"/>
                    <a:pt x="7738" y="14778"/>
                    <a:pt x="7689" y="14827"/>
                  </a:cubicBezTo>
                  <a:lnTo>
                    <a:pt x="6595" y="15921"/>
                  </a:lnTo>
                  <a:cubicBezTo>
                    <a:pt x="6545" y="15971"/>
                    <a:pt x="6518" y="16038"/>
                    <a:pt x="6518" y="16108"/>
                  </a:cubicBezTo>
                  <a:lnTo>
                    <a:pt x="6518" y="17392"/>
                  </a:lnTo>
                  <a:lnTo>
                    <a:pt x="5993" y="17392"/>
                  </a:lnTo>
                  <a:lnTo>
                    <a:pt x="5993" y="15890"/>
                  </a:lnTo>
                  <a:cubicBezTo>
                    <a:pt x="5993" y="15820"/>
                    <a:pt x="6020" y="15754"/>
                    <a:pt x="6070" y="15704"/>
                  </a:cubicBezTo>
                  <a:lnTo>
                    <a:pt x="7164" y="14610"/>
                  </a:lnTo>
                  <a:cubicBezTo>
                    <a:pt x="7214" y="14561"/>
                    <a:pt x="7242" y="14495"/>
                    <a:pt x="7242" y="14425"/>
                  </a:cubicBezTo>
                  <a:lnTo>
                    <a:pt x="7242" y="13308"/>
                  </a:lnTo>
                  <a:cubicBezTo>
                    <a:pt x="7327" y="13322"/>
                    <a:pt x="7415" y="13329"/>
                    <a:pt x="7504" y="13329"/>
                  </a:cubicBezTo>
                  <a:cubicBezTo>
                    <a:pt x="7593" y="13329"/>
                    <a:pt x="7681" y="13322"/>
                    <a:pt x="7767" y="13308"/>
                  </a:cubicBezTo>
                  <a:close/>
                  <a:moveTo>
                    <a:pt x="10510" y="16506"/>
                  </a:moveTo>
                  <a:lnTo>
                    <a:pt x="10510" y="17392"/>
                  </a:lnTo>
                  <a:lnTo>
                    <a:pt x="9987" y="17392"/>
                  </a:lnTo>
                  <a:lnTo>
                    <a:pt x="9987" y="16506"/>
                  </a:lnTo>
                  <a:cubicBezTo>
                    <a:pt x="10071" y="16519"/>
                    <a:pt x="10159" y="16526"/>
                    <a:pt x="10248" y="16526"/>
                  </a:cubicBezTo>
                  <a:cubicBezTo>
                    <a:pt x="10338" y="16526"/>
                    <a:pt x="10425" y="16519"/>
                    <a:pt x="10510" y="16506"/>
                  </a:cubicBezTo>
                  <a:close/>
                  <a:moveTo>
                    <a:pt x="13859" y="3764"/>
                  </a:moveTo>
                  <a:cubicBezTo>
                    <a:pt x="15228" y="3764"/>
                    <a:pt x="16342" y="4879"/>
                    <a:pt x="16342" y="6249"/>
                  </a:cubicBezTo>
                  <a:lnTo>
                    <a:pt x="16342" y="7550"/>
                  </a:lnTo>
                  <a:lnTo>
                    <a:pt x="14010" y="7550"/>
                  </a:lnTo>
                  <a:cubicBezTo>
                    <a:pt x="13172" y="7550"/>
                    <a:pt x="12490" y="8230"/>
                    <a:pt x="12490" y="9069"/>
                  </a:cubicBezTo>
                  <a:lnTo>
                    <a:pt x="12490" y="12088"/>
                  </a:lnTo>
                  <a:cubicBezTo>
                    <a:pt x="12490" y="12926"/>
                    <a:pt x="13172" y="13607"/>
                    <a:pt x="14010" y="13607"/>
                  </a:cubicBezTo>
                  <a:lnTo>
                    <a:pt x="16342" y="13607"/>
                  </a:lnTo>
                  <a:lnTo>
                    <a:pt x="16342" y="14908"/>
                  </a:lnTo>
                  <a:cubicBezTo>
                    <a:pt x="16342" y="16277"/>
                    <a:pt x="15228" y="17392"/>
                    <a:pt x="13859" y="17392"/>
                  </a:cubicBezTo>
                  <a:lnTo>
                    <a:pt x="11035" y="17392"/>
                  </a:lnTo>
                  <a:lnTo>
                    <a:pt x="11035" y="16330"/>
                  </a:lnTo>
                  <a:cubicBezTo>
                    <a:pt x="11565" y="16047"/>
                    <a:pt x="11927" y="15489"/>
                    <a:pt x="11927" y="14847"/>
                  </a:cubicBezTo>
                  <a:cubicBezTo>
                    <a:pt x="11927" y="13922"/>
                    <a:pt x="11174" y="13169"/>
                    <a:pt x="10248" y="13169"/>
                  </a:cubicBezTo>
                  <a:cubicBezTo>
                    <a:pt x="9323" y="13169"/>
                    <a:pt x="8569" y="13922"/>
                    <a:pt x="8569" y="14847"/>
                  </a:cubicBezTo>
                  <a:cubicBezTo>
                    <a:pt x="8569" y="15489"/>
                    <a:pt x="8932" y="16047"/>
                    <a:pt x="9462" y="16330"/>
                  </a:cubicBezTo>
                  <a:lnTo>
                    <a:pt x="9462" y="17392"/>
                  </a:lnTo>
                  <a:lnTo>
                    <a:pt x="7043" y="17392"/>
                  </a:lnTo>
                  <a:lnTo>
                    <a:pt x="7043" y="16216"/>
                  </a:lnTo>
                  <a:lnTo>
                    <a:pt x="8061" y="15199"/>
                  </a:lnTo>
                  <a:cubicBezTo>
                    <a:pt x="8207" y="15053"/>
                    <a:pt x="8292" y="14850"/>
                    <a:pt x="8292" y="14642"/>
                  </a:cubicBezTo>
                  <a:lnTo>
                    <a:pt x="8292" y="13132"/>
                  </a:lnTo>
                  <a:cubicBezTo>
                    <a:pt x="8821" y="12849"/>
                    <a:pt x="9182" y="12291"/>
                    <a:pt x="9182" y="11651"/>
                  </a:cubicBezTo>
                  <a:cubicBezTo>
                    <a:pt x="9182" y="10725"/>
                    <a:pt x="8429" y="9973"/>
                    <a:pt x="7504" y="9973"/>
                  </a:cubicBezTo>
                  <a:cubicBezTo>
                    <a:pt x="6579" y="9973"/>
                    <a:pt x="5826" y="10725"/>
                    <a:pt x="5826" y="11651"/>
                  </a:cubicBezTo>
                  <a:cubicBezTo>
                    <a:pt x="5826" y="12291"/>
                    <a:pt x="6187" y="12849"/>
                    <a:pt x="6717" y="13132"/>
                  </a:cubicBezTo>
                  <a:lnTo>
                    <a:pt x="6717" y="14316"/>
                  </a:lnTo>
                  <a:lnTo>
                    <a:pt x="5700" y="15333"/>
                  </a:lnTo>
                  <a:cubicBezTo>
                    <a:pt x="5551" y="15482"/>
                    <a:pt x="5468" y="15679"/>
                    <a:pt x="5468" y="15890"/>
                  </a:cubicBezTo>
                  <a:lnTo>
                    <a:pt x="5468" y="17392"/>
                  </a:lnTo>
                  <a:lnTo>
                    <a:pt x="4322" y="17392"/>
                  </a:lnTo>
                  <a:lnTo>
                    <a:pt x="4322" y="15989"/>
                  </a:lnTo>
                  <a:cubicBezTo>
                    <a:pt x="4322" y="15844"/>
                    <a:pt x="4206" y="15726"/>
                    <a:pt x="4059" y="15726"/>
                  </a:cubicBezTo>
                  <a:cubicBezTo>
                    <a:pt x="3915" y="15726"/>
                    <a:pt x="3797" y="15844"/>
                    <a:pt x="3797" y="15989"/>
                  </a:cubicBezTo>
                  <a:lnTo>
                    <a:pt x="3797" y="17392"/>
                  </a:lnTo>
                  <a:lnTo>
                    <a:pt x="3273" y="17392"/>
                  </a:lnTo>
                  <a:lnTo>
                    <a:pt x="3273" y="12032"/>
                  </a:lnTo>
                  <a:cubicBezTo>
                    <a:pt x="3359" y="12045"/>
                    <a:pt x="3445" y="12054"/>
                    <a:pt x="3534" y="12054"/>
                  </a:cubicBezTo>
                  <a:cubicBezTo>
                    <a:pt x="3625" y="12054"/>
                    <a:pt x="3711" y="12045"/>
                    <a:pt x="3797" y="12032"/>
                  </a:cubicBezTo>
                  <a:lnTo>
                    <a:pt x="3797" y="14939"/>
                  </a:lnTo>
                  <a:cubicBezTo>
                    <a:pt x="3797" y="15084"/>
                    <a:pt x="3915" y="15201"/>
                    <a:pt x="4059" y="15201"/>
                  </a:cubicBezTo>
                  <a:cubicBezTo>
                    <a:pt x="4206" y="15201"/>
                    <a:pt x="4322" y="15084"/>
                    <a:pt x="4322" y="14939"/>
                  </a:cubicBezTo>
                  <a:lnTo>
                    <a:pt x="4322" y="11857"/>
                  </a:lnTo>
                  <a:cubicBezTo>
                    <a:pt x="4852" y="11574"/>
                    <a:pt x="5214" y="11016"/>
                    <a:pt x="5214" y="10375"/>
                  </a:cubicBezTo>
                  <a:cubicBezTo>
                    <a:pt x="5214" y="9449"/>
                    <a:pt x="4461" y="8697"/>
                    <a:pt x="3534" y="8697"/>
                  </a:cubicBezTo>
                  <a:cubicBezTo>
                    <a:pt x="2609" y="8697"/>
                    <a:pt x="1856" y="9449"/>
                    <a:pt x="1856" y="10375"/>
                  </a:cubicBezTo>
                  <a:cubicBezTo>
                    <a:pt x="1856" y="11016"/>
                    <a:pt x="2218" y="11574"/>
                    <a:pt x="2748" y="11857"/>
                  </a:cubicBezTo>
                  <a:lnTo>
                    <a:pt x="2748" y="17377"/>
                  </a:lnTo>
                  <a:cubicBezTo>
                    <a:pt x="1501" y="17246"/>
                    <a:pt x="526" y="16188"/>
                    <a:pt x="526" y="14908"/>
                  </a:cubicBezTo>
                  <a:lnTo>
                    <a:pt x="526" y="6249"/>
                  </a:lnTo>
                  <a:cubicBezTo>
                    <a:pt x="526" y="4879"/>
                    <a:pt x="1640" y="3764"/>
                    <a:pt x="3011" y="3764"/>
                  </a:cubicBezTo>
                  <a:lnTo>
                    <a:pt x="5539" y="3764"/>
                  </a:lnTo>
                  <a:lnTo>
                    <a:pt x="5539" y="5445"/>
                  </a:lnTo>
                  <a:cubicBezTo>
                    <a:pt x="5010" y="5728"/>
                    <a:pt x="4649" y="6286"/>
                    <a:pt x="4649" y="6927"/>
                  </a:cubicBezTo>
                  <a:cubicBezTo>
                    <a:pt x="4649" y="7852"/>
                    <a:pt x="5402" y="8606"/>
                    <a:pt x="6327" y="8606"/>
                  </a:cubicBezTo>
                  <a:cubicBezTo>
                    <a:pt x="7252" y="8606"/>
                    <a:pt x="8005" y="7852"/>
                    <a:pt x="8005" y="6927"/>
                  </a:cubicBezTo>
                  <a:cubicBezTo>
                    <a:pt x="8005" y="6286"/>
                    <a:pt x="7644" y="5728"/>
                    <a:pt x="7114" y="5445"/>
                  </a:cubicBezTo>
                  <a:lnTo>
                    <a:pt x="7114" y="3764"/>
                  </a:lnTo>
                  <a:lnTo>
                    <a:pt x="8507" y="3764"/>
                  </a:lnTo>
                  <a:lnTo>
                    <a:pt x="8507" y="4959"/>
                  </a:lnTo>
                  <a:cubicBezTo>
                    <a:pt x="8507" y="5170"/>
                    <a:pt x="8588" y="5368"/>
                    <a:pt x="8737" y="5516"/>
                  </a:cubicBezTo>
                  <a:lnTo>
                    <a:pt x="9754" y="6533"/>
                  </a:lnTo>
                  <a:lnTo>
                    <a:pt x="9754" y="7717"/>
                  </a:lnTo>
                  <a:cubicBezTo>
                    <a:pt x="9225" y="8000"/>
                    <a:pt x="8863" y="8558"/>
                    <a:pt x="8863" y="9198"/>
                  </a:cubicBezTo>
                  <a:cubicBezTo>
                    <a:pt x="8863" y="10124"/>
                    <a:pt x="9616" y="10877"/>
                    <a:pt x="10541" y="10877"/>
                  </a:cubicBezTo>
                  <a:cubicBezTo>
                    <a:pt x="11468" y="10877"/>
                    <a:pt x="12220" y="10124"/>
                    <a:pt x="12220" y="9198"/>
                  </a:cubicBezTo>
                  <a:cubicBezTo>
                    <a:pt x="12220" y="8558"/>
                    <a:pt x="11858" y="8000"/>
                    <a:pt x="11329" y="7717"/>
                  </a:cubicBezTo>
                  <a:lnTo>
                    <a:pt x="11329" y="6207"/>
                  </a:lnTo>
                  <a:cubicBezTo>
                    <a:pt x="11329" y="6000"/>
                    <a:pt x="11244" y="5796"/>
                    <a:pt x="11098" y="5650"/>
                  </a:cubicBezTo>
                  <a:lnTo>
                    <a:pt x="10082" y="4634"/>
                  </a:lnTo>
                  <a:lnTo>
                    <a:pt x="10082" y="3764"/>
                  </a:lnTo>
                  <a:close/>
                  <a:moveTo>
                    <a:pt x="8862" y="0"/>
                  </a:moveTo>
                  <a:cubicBezTo>
                    <a:pt x="8561" y="0"/>
                    <a:pt x="8273" y="67"/>
                    <a:pt x="8009" y="191"/>
                  </a:cubicBezTo>
                  <a:cubicBezTo>
                    <a:pt x="7739" y="63"/>
                    <a:pt x="7449" y="1"/>
                    <a:pt x="7161" y="1"/>
                  </a:cubicBezTo>
                  <a:cubicBezTo>
                    <a:pt x="6647" y="1"/>
                    <a:pt x="6137" y="200"/>
                    <a:pt x="5756" y="582"/>
                  </a:cubicBezTo>
                  <a:lnTo>
                    <a:pt x="3097" y="3240"/>
                  </a:lnTo>
                  <a:lnTo>
                    <a:pt x="3011" y="3240"/>
                  </a:lnTo>
                  <a:cubicBezTo>
                    <a:pt x="1351" y="3240"/>
                    <a:pt x="1" y="4590"/>
                    <a:pt x="1" y="6249"/>
                  </a:cubicBezTo>
                  <a:lnTo>
                    <a:pt x="1" y="14908"/>
                  </a:lnTo>
                  <a:cubicBezTo>
                    <a:pt x="1" y="16567"/>
                    <a:pt x="1351" y="17917"/>
                    <a:pt x="3011" y="17917"/>
                  </a:cubicBezTo>
                  <a:lnTo>
                    <a:pt x="13859" y="17917"/>
                  </a:lnTo>
                  <a:cubicBezTo>
                    <a:pt x="15518" y="17917"/>
                    <a:pt x="16867" y="16567"/>
                    <a:pt x="16867" y="14908"/>
                  </a:cubicBezTo>
                  <a:lnTo>
                    <a:pt x="16867" y="13532"/>
                  </a:lnTo>
                  <a:cubicBezTo>
                    <a:pt x="17476" y="13334"/>
                    <a:pt x="17917" y="12762"/>
                    <a:pt x="17917" y="12088"/>
                  </a:cubicBezTo>
                  <a:lnTo>
                    <a:pt x="17917" y="9069"/>
                  </a:lnTo>
                  <a:cubicBezTo>
                    <a:pt x="17917" y="8394"/>
                    <a:pt x="17476" y="7822"/>
                    <a:pt x="16867" y="7624"/>
                  </a:cubicBezTo>
                  <a:lnTo>
                    <a:pt x="16867" y="6249"/>
                  </a:lnTo>
                  <a:cubicBezTo>
                    <a:pt x="16867" y="4590"/>
                    <a:pt x="15518" y="3239"/>
                    <a:pt x="13859" y="3239"/>
                  </a:cubicBezTo>
                  <a:lnTo>
                    <a:pt x="12924" y="3239"/>
                  </a:lnTo>
                  <a:lnTo>
                    <a:pt x="11430" y="1746"/>
                  </a:lnTo>
                  <a:cubicBezTo>
                    <a:pt x="11379" y="1695"/>
                    <a:pt x="11311" y="1669"/>
                    <a:pt x="11244" y="1669"/>
                  </a:cubicBezTo>
                  <a:cubicBezTo>
                    <a:pt x="11177" y="1669"/>
                    <a:pt x="11110" y="1695"/>
                    <a:pt x="11058" y="1746"/>
                  </a:cubicBezTo>
                  <a:cubicBezTo>
                    <a:pt x="10956" y="1848"/>
                    <a:pt x="10956" y="2014"/>
                    <a:pt x="11059" y="2118"/>
                  </a:cubicBezTo>
                  <a:lnTo>
                    <a:pt x="12180" y="3239"/>
                  </a:lnTo>
                  <a:lnTo>
                    <a:pt x="5542" y="3239"/>
                  </a:lnTo>
                  <a:lnTo>
                    <a:pt x="7829" y="953"/>
                  </a:lnTo>
                  <a:cubicBezTo>
                    <a:pt x="8105" y="677"/>
                    <a:pt x="8472" y="525"/>
                    <a:pt x="8862" y="525"/>
                  </a:cubicBezTo>
                  <a:cubicBezTo>
                    <a:pt x="9251" y="525"/>
                    <a:pt x="9618" y="677"/>
                    <a:pt x="9894" y="953"/>
                  </a:cubicBezTo>
                  <a:lnTo>
                    <a:pt x="10330" y="1389"/>
                  </a:lnTo>
                  <a:cubicBezTo>
                    <a:pt x="10381" y="1440"/>
                    <a:pt x="10448" y="1465"/>
                    <a:pt x="10515" y="1465"/>
                  </a:cubicBezTo>
                  <a:cubicBezTo>
                    <a:pt x="10582" y="1465"/>
                    <a:pt x="10649" y="1440"/>
                    <a:pt x="10700" y="1389"/>
                  </a:cubicBezTo>
                  <a:cubicBezTo>
                    <a:pt x="10804" y="1286"/>
                    <a:pt x="10804" y="1120"/>
                    <a:pt x="10700" y="1017"/>
                  </a:cubicBezTo>
                  <a:lnTo>
                    <a:pt x="10264" y="582"/>
                  </a:lnTo>
                  <a:cubicBezTo>
                    <a:pt x="9890" y="207"/>
                    <a:pt x="9391" y="0"/>
                    <a:pt x="8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0"/>
            <p:cNvSpPr/>
            <p:nvPr/>
          </p:nvSpPr>
          <p:spPr>
            <a:xfrm>
              <a:off x="4932537" y="1775849"/>
              <a:ext cx="66576" cy="66576"/>
            </a:xfrm>
            <a:custGeom>
              <a:avLst/>
              <a:gdLst/>
              <a:ahLst/>
              <a:cxnLst/>
              <a:rect l="l" t="t" r="r" b="b"/>
              <a:pathLst>
                <a:path w="3659" h="3659" extrusionOk="0">
                  <a:moveTo>
                    <a:pt x="1829" y="525"/>
                  </a:moveTo>
                  <a:cubicBezTo>
                    <a:pt x="2548" y="525"/>
                    <a:pt x="3134" y="1110"/>
                    <a:pt x="3134" y="1829"/>
                  </a:cubicBezTo>
                  <a:cubicBezTo>
                    <a:pt x="3134" y="2548"/>
                    <a:pt x="2548" y="3134"/>
                    <a:pt x="1829" y="3134"/>
                  </a:cubicBezTo>
                  <a:cubicBezTo>
                    <a:pt x="1110" y="3134"/>
                    <a:pt x="525" y="2548"/>
                    <a:pt x="525" y="1829"/>
                  </a:cubicBezTo>
                  <a:cubicBezTo>
                    <a:pt x="525" y="1110"/>
                    <a:pt x="1110" y="525"/>
                    <a:pt x="1829" y="525"/>
                  </a:cubicBezTo>
                  <a:close/>
                  <a:moveTo>
                    <a:pt x="1829" y="0"/>
                  </a:moveTo>
                  <a:cubicBezTo>
                    <a:pt x="821" y="0"/>
                    <a:pt x="0" y="821"/>
                    <a:pt x="0" y="1829"/>
                  </a:cubicBezTo>
                  <a:cubicBezTo>
                    <a:pt x="0" y="2838"/>
                    <a:pt x="821" y="3659"/>
                    <a:pt x="1829" y="3659"/>
                  </a:cubicBezTo>
                  <a:cubicBezTo>
                    <a:pt x="2838" y="3659"/>
                    <a:pt x="3659" y="2838"/>
                    <a:pt x="3659" y="1829"/>
                  </a:cubicBezTo>
                  <a:cubicBezTo>
                    <a:pt x="3659" y="821"/>
                    <a:pt x="2838"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70"/>
          <p:cNvGrpSpPr/>
          <p:nvPr/>
        </p:nvGrpSpPr>
        <p:grpSpPr>
          <a:xfrm>
            <a:off x="5362483" y="2610186"/>
            <a:ext cx="326000" cy="326000"/>
            <a:chOff x="4124770" y="1616661"/>
            <a:chExt cx="326000" cy="326000"/>
          </a:xfrm>
        </p:grpSpPr>
        <p:sp>
          <p:nvSpPr>
            <p:cNvPr id="1469" name="Google Shape;1469;p70"/>
            <p:cNvSpPr/>
            <p:nvPr/>
          </p:nvSpPr>
          <p:spPr>
            <a:xfrm>
              <a:off x="4344002" y="1616661"/>
              <a:ext cx="106768" cy="106768"/>
            </a:xfrm>
            <a:custGeom>
              <a:avLst/>
              <a:gdLst/>
              <a:ahLst/>
              <a:cxnLst/>
              <a:rect l="l" t="t" r="r" b="b"/>
              <a:pathLst>
                <a:path w="5868" h="5868" extrusionOk="0">
                  <a:moveTo>
                    <a:pt x="2666" y="525"/>
                  </a:moveTo>
                  <a:cubicBezTo>
                    <a:pt x="4142" y="525"/>
                    <a:pt x="5343" y="1726"/>
                    <a:pt x="5343" y="3202"/>
                  </a:cubicBezTo>
                  <a:lnTo>
                    <a:pt x="5343" y="4902"/>
                  </a:lnTo>
                  <a:cubicBezTo>
                    <a:pt x="5343" y="5146"/>
                    <a:pt x="5145" y="5343"/>
                    <a:pt x="4901" y="5343"/>
                  </a:cubicBezTo>
                  <a:cubicBezTo>
                    <a:pt x="4658" y="5343"/>
                    <a:pt x="4459" y="5146"/>
                    <a:pt x="4459" y="4902"/>
                  </a:cubicBezTo>
                  <a:lnTo>
                    <a:pt x="4459" y="3202"/>
                  </a:lnTo>
                  <a:cubicBezTo>
                    <a:pt x="4459" y="2213"/>
                    <a:pt x="3655" y="1409"/>
                    <a:pt x="2666" y="1409"/>
                  </a:cubicBezTo>
                  <a:lnTo>
                    <a:pt x="966" y="1409"/>
                  </a:lnTo>
                  <a:cubicBezTo>
                    <a:pt x="722" y="1409"/>
                    <a:pt x="524" y="1210"/>
                    <a:pt x="524" y="967"/>
                  </a:cubicBezTo>
                  <a:cubicBezTo>
                    <a:pt x="524" y="723"/>
                    <a:pt x="722" y="525"/>
                    <a:pt x="966" y="525"/>
                  </a:cubicBezTo>
                  <a:close/>
                  <a:moveTo>
                    <a:pt x="966" y="0"/>
                  </a:moveTo>
                  <a:cubicBezTo>
                    <a:pt x="434" y="0"/>
                    <a:pt x="0" y="434"/>
                    <a:pt x="0" y="967"/>
                  </a:cubicBezTo>
                  <a:cubicBezTo>
                    <a:pt x="0" y="1500"/>
                    <a:pt x="434" y="1934"/>
                    <a:pt x="966" y="1934"/>
                  </a:cubicBezTo>
                  <a:lnTo>
                    <a:pt x="2666" y="1934"/>
                  </a:lnTo>
                  <a:cubicBezTo>
                    <a:pt x="3365" y="1934"/>
                    <a:pt x="3934" y="2503"/>
                    <a:pt x="3934" y="3202"/>
                  </a:cubicBezTo>
                  <a:lnTo>
                    <a:pt x="3934" y="4902"/>
                  </a:lnTo>
                  <a:cubicBezTo>
                    <a:pt x="3934" y="5434"/>
                    <a:pt x="4368" y="5868"/>
                    <a:pt x="4901" y="5868"/>
                  </a:cubicBezTo>
                  <a:cubicBezTo>
                    <a:pt x="5434" y="5868"/>
                    <a:pt x="5868" y="5434"/>
                    <a:pt x="5868" y="4902"/>
                  </a:cubicBezTo>
                  <a:lnTo>
                    <a:pt x="5868" y="3202"/>
                  </a:lnTo>
                  <a:cubicBezTo>
                    <a:pt x="5868" y="1436"/>
                    <a:pt x="4432" y="0"/>
                    <a:pt x="2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0"/>
            <p:cNvSpPr/>
            <p:nvPr/>
          </p:nvSpPr>
          <p:spPr>
            <a:xfrm>
              <a:off x="4124770" y="1835874"/>
              <a:ext cx="106768" cy="106786"/>
            </a:xfrm>
            <a:custGeom>
              <a:avLst/>
              <a:gdLst/>
              <a:ahLst/>
              <a:cxnLst/>
              <a:rect l="l" t="t" r="r" b="b"/>
              <a:pathLst>
                <a:path w="5868" h="5869" extrusionOk="0">
                  <a:moveTo>
                    <a:pt x="967" y="1"/>
                  </a:moveTo>
                  <a:cubicBezTo>
                    <a:pt x="434" y="1"/>
                    <a:pt x="0" y="434"/>
                    <a:pt x="0" y="967"/>
                  </a:cubicBezTo>
                  <a:lnTo>
                    <a:pt x="0" y="2666"/>
                  </a:lnTo>
                  <a:cubicBezTo>
                    <a:pt x="0" y="4433"/>
                    <a:pt x="1436" y="5869"/>
                    <a:pt x="3203" y="5869"/>
                  </a:cubicBezTo>
                  <a:lnTo>
                    <a:pt x="4902" y="5869"/>
                  </a:lnTo>
                  <a:cubicBezTo>
                    <a:pt x="5434" y="5869"/>
                    <a:pt x="5868" y="5435"/>
                    <a:pt x="5868" y="4902"/>
                  </a:cubicBezTo>
                  <a:cubicBezTo>
                    <a:pt x="5868" y="4368"/>
                    <a:pt x="5434" y="3935"/>
                    <a:pt x="4902" y="3935"/>
                  </a:cubicBezTo>
                  <a:lnTo>
                    <a:pt x="4363" y="3935"/>
                  </a:lnTo>
                  <a:cubicBezTo>
                    <a:pt x="4218" y="3935"/>
                    <a:pt x="4101" y="4052"/>
                    <a:pt x="4101" y="4197"/>
                  </a:cubicBezTo>
                  <a:cubicBezTo>
                    <a:pt x="4101" y="4342"/>
                    <a:pt x="4218" y="4460"/>
                    <a:pt x="4363" y="4460"/>
                  </a:cubicBezTo>
                  <a:lnTo>
                    <a:pt x="4902" y="4460"/>
                  </a:lnTo>
                  <a:cubicBezTo>
                    <a:pt x="5146" y="4460"/>
                    <a:pt x="5343" y="4658"/>
                    <a:pt x="5343" y="4902"/>
                  </a:cubicBezTo>
                  <a:cubicBezTo>
                    <a:pt x="5343" y="5145"/>
                    <a:pt x="5146" y="5344"/>
                    <a:pt x="4902" y="5344"/>
                  </a:cubicBezTo>
                  <a:lnTo>
                    <a:pt x="3203" y="5344"/>
                  </a:lnTo>
                  <a:cubicBezTo>
                    <a:pt x="1726" y="5344"/>
                    <a:pt x="525" y="4143"/>
                    <a:pt x="525" y="2666"/>
                  </a:cubicBezTo>
                  <a:lnTo>
                    <a:pt x="525" y="967"/>
                  </a:lnTo>
                  <a:cubicBezTo>
                    <a:pt x="525" y="723"/>
                    <a:pt x="724" y="526"/>
                    <a:pt x="967" y="526"/>
                  </a:cubicBezTo>
                  <a:cubicBezTo>
                    <a:pt x="1211" y="526"/>
                    <a:pt x="1409" y="723"/>
                    <a:pt x="1409" y="967"/>
                  </a:cubicBezTo>
                  <a:lnTo>
                    <a:pt x="1409" y="2666"/>
                  </a:lnTo>
                  <a:cubicBezTo>
                    <a:pt x="1409" y="3656"/>
                    <a:pt x="2213" y="4460"/>
                    <a:pt x="3203" y="4460"/>
                  </a:cubicBezTo>
                  <a:lnTo>
                    <a:pt x="3313" y="4460"/>
                  </a:lnTo>
                  <a:cubicBezTo>
                    <a:pt x="3458" y="4460"/>
                    <a:pt x="3576" y="4342"/>
                    <a:pt x="3576" y="4197"/>
                  </a:cubicBezTo>
                  <a:cubicBezTo>
                    <a:pt x="3576" y="4052"/>
                    <a:pt x="3458" y="3935"/>
                    <a:pt x="3313" y="3935"/>
                  </a:cubicBezTo>
                  <a:lnTo>
                    <a:pt x="3203" y="3935"/>
                  </a:lnTo>
                  <a:cubicBezTo>
                    <a:pt x="2503" y="3935"/>
                    <a:pt x="1934" y="3366"/>
                    <a:pt x="1934" y="2666"/>
                  </a:cubicBezTo>
                  <a:lnTo>
                    <a:pt x="1934" y="967"/>
                  </a:lnTo>
                  <a:cubicBezTo>
                    <a:pt x="1934" y="434"/>
                    <a:pt x="1500" y="1"/>
                    <a:pt x="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0"/>
            <p:cNvSpPr/>
            <p:nvPr/>
          </p:nvSpPr>
          <p:spPr>
            <a:xfrm>
              <a:off x="4124770" y="1616661"/>
              <a:ext cx="106768" cy="106768"/>
            </a:xfrm>
            <a:custGeom>
              <a:avLst/>
              <a:gdLst/>
              <a:ahLst/>
              <a:cxnLst/>
              <a:rect l="l" t="t" r="r" b="b"/>
              <a:pathLst>
                <a:path w="5868" h="5868" extrusionOk="0">
                  <a:moveTo>
                    <a:pt x="4902" y="525"/>
                  </a:moveTo>
                  <a:cubicBezTo>
                    <a:pt x="5146" y="525"/>
                    <a:pt x="5343" y="723"/>
                    <a:pt x="5343" y="967"/>
                  </a:cubicBezTo>
                  <a:cubicBezTo>
                    <a:pt x="5343" y="1210"/>
                    <a:pt x="5146" y="1409"/>
                    <a:pt x="4902" y="1409"/>
                  </a:cubicBezTo>
                  <a:lnTo>
                    <a:pt x="3203" y="1409"/>
                  </a:lnTo>
                  <a:cubicBezTo>
                    <a:pt x="2213" y="1409"/>
                    <a:pt x="1409" y="2213"/>
                    <a:pt x="1409" y="3202"/>
                  </a:cubicBezTo>
                  <a:lnTo>
                    <a:pt x="1409" y="4902"/>
                  </a:lnTo>
                  <a:cubicBezTo>
                    <a:pt x="1409" y="5146"/>
                    <a:pt x="1211" y="5344"/>
                    <a:pt x="967" y="5344"/>
                  </a:cubicBezTo>
                  <a:cubicBezTo>
                    <a:pt x="724" y="5344"/>
                    <a:pt x="525" y="5146"/>
                    <a:pt x="525" y="4902"/>
                  </a:cubicBezTo>
                  <a:lnTo>
                    <a:pt x="525" y="3202"/>
                  </a:lnTo>
                  <a:cubicBezTo>
                    <a:pt x="525" y="1726"/>
                    <a:pt x="1726" y="525"/>
                    <a:pt x="3203" y="525"/>
                  </a:cubicBezTo>
                  <a:close/>
                  <a:moveTo>
                    <a:pt x="3203" y="0"/>
                  </a:moveTo>
                  <a:cubicBezTo>
                    <a:pt x="1436" y="0"/>
                    <a:pt x="0" y="1436"/>
                    <a:pt x="0" y="3202"/>
                  </a:cubicBezTo>
                  <a:lnTo>
                    <a:pt x="0" y="4902"/>
                  </a:lnTo>
                  <a:cubicBezTo>
                    <a:pt x="0" y="5434"/>
                    <a:pt x="434" y="5868"/>
                    <a:pt x="967" y="5868"/>
                  </a:cubicBezTo>
                  <a:cubicBezTo>
                    <a:pt x="1500" y="5868"/>
                    <a:pt x="1934" y="5434"/>
                    <a:pt x="1934" y="4902"/>
                  </a:cubicBezTo>
                  <a:lnTo>
                    <a:pt x="1934" y="3202"/>
                  </a:lnTo>
                  <a:cubicBezTo>
                    <a:pt x="1934" y="2503"/>
                    <a:pt x="2503" y="1934"/>
                    <a:pt x="3203" y="1934"/>
                  </a:cubicBezTo>
                  <a:lnTo>
                    <a:pt x="4902" y="1934"/>
                  </a:lnTo>
                  <a:cubicBezTo>
                    <a:pt x="5434" y="1934"/>
                    <a:pt x="5868" y="1500"/>
                    <a:pt x="5868" y="967"/>
                  </a:cubicBezTo>
                  <a:cubicBezTo>
                    <a:pt x="5868" y="434"/>
                    <a:pt x="5434" y="0"/>
                    <a:pt x="4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0"/>
            <p:cNvSpPr/>
            <p:nvPr/>
          </p:nvSpPr>
          <p:spPr>
            <a:xfrm>
              <a:off x="4344002" y="1835874"/>
              <a:ext cx="106768" cy="106786"/>
            </a:xfrm>
            <a:custGeom>
              <a:avLst/>
              <a:gdLst/>
              <a:ahLst/>
              <a:cxnLst/>
              <a:rect l="l" t="t" r="r" b="b"/>
              <a:pathLst>
                <a:path w="5868" h="5869" extrusionOk="0">
                  <a:moveTo>
                    <a:pt x="4901" y="526"/>
                  </a:moveTo>
                  <a:cubicBezTo>
                    <a:pt x="5145" y="526"/>
                    <a:pt x="5343" y="723"/>
                    <a:pt x="5343" y="967"/>
                  </a:cubicBezTo>
                  <a:lnTo>
                    <a:pt x="5343" y="2666"/>
                  </a:lnTo>
                  <a:cubicBezTo>
                    <a:pt x="5343" y="4143"/>
                    <a:pt x="4142" y="5344"/>
                    <a:pt x="2666" y="5344"/>
                  </a:cubicBezTo>
                  <a:lnTo>
                    <a:pt x="966" y="5344"/>
                  </a:lnTo>
                  <a:cubicBezTo>
                    <a:pt x="722" y="5344"/>
                    <a:pt x="525" y="5145"/>
                    <a:pt x="525" y="4902"/>
                  </a:cubicBezTo>
                  <a:cubicBezTo>
                    <a:pt x="525" y="4658"/>
                    <a:pt x="722" y="4460"/>
                    <a:pt x="966" y="4460"/>
                  </a:cubicBezTo>
                  <a:lnTo>
                    <a:pt x="2666" y="4460"/>
                  </a:lnTo>
                  <a:cubicBezTo>
                    <a:pt x="3655" y="4460"/>
                    <a:pt x="4459" y="3656"/>
                    <a:pt x="4459" y="2666"/>
                  </a:cubicBezTo>
                  <a:lnTo>
                    <a:pt x="4459" y="967"/>
                  </a:lnTo>
                  <a:cubicBezTo>
                    <a:pt x="4459" y="723"/>
                    <a:pt x="4658" y="526"/>
                    <a:pt x="4901" y="526"/>
                  </a:cubicBezTo>
                  <a:close/>
                  <a:moveTo>
                    <a:pt x="4901" y="1"/>
                  </a:moveTo>
                  <a:cubicBezTo>
                    <a:pt x="4368" y="1"/>
                    <a:pt x="3934" y="434"/>
                    <a:pt x="3934" y="967"/>
                  </a:cubicBezTo>
                  <a:lnTo>
                    <a:pt x="3934" y="2666"/>
                  </a:lnTo>
                  <a:cubicBezTo>
                    <a:pt x="3934" y="3366"/>
                    <a:pt x="3365" y="3935"/>
                    <a:pt x="2666" y="3935"/>
                  </a:cubicBezTo>
                  <a:lnTo>
                    <a:pt x="966" y="3935"/>
                  </a:lnTo>
                  <a:cubicBezTo>
                    <a:pt x="434" y="3935"/>
                    <a:pt x="0" y="4368"/>
                    <a:pt x="0" y="4902"/>
                  </a:cubicBezTo>
                  <a:cubicBezTo>
                    <a:pt x="0" y="5435"/>
                    <a:pt x="434" y="5869"/>
                    <a:pt x="966" y="5869"/>
                  </a:cubicBezTo>
                  <a:lnTo>
                    <a:pt x="2666" y="5869"/>
                  </a:lnTo>
                  <a:cubicBezTo>
                    <a:pt x="4432" y="5869"/>
                    <a:pt x="5868" y="4433"/>
                    <a:pt x="5868" y="2666"/>
                  </a:cubicBezTo>
                  <a:lnTo>
                    <a:pt x="5868" y="967"/>
                  </a:lnTo>
                  <a:cubicBezTo>
                    <a:pt x="5868" y="434"/>
                    <a:pt x="5434" y="1"/>
                    <a:pt x="4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0"/>
            <p:cNvSpPr/>
            <p:nvPr/>
          </p:nvSpPr>
          <p:spPr>
            <a:xfrm>
              <a:off x="4180228" y="1647829"/>
              <a:ext cx="215101" cy="263646"/>
            </a:xfrm>
            <a:custGeom>
              <a:avLst/>
              <a:gdLst/>
              <a:ahLst/>
              <a:cxnLst/>
              <a:rect l="l" t="t" r="r" b="b"/>
              <a:pathLst>
                <a:path w="11822" h="14490" extrusionOk="0">
                  <a:moveTo>
                    <a:pt x="3021" y="1118"/>
                  </a:moveTo>
                  <a:lnTo>
                    <a:pt x="3021" y="1935"/>
                  </a:lnTo>
                  <a:lnTo>
                    <a:pt x="2076" y="1935"/>
                  </a:lnTo>
                  <a:cubicBezTo>
                    <a:pt x="2345" y="1614"/>
                    <a:pt x="2664" y="1338"/>
                    <a:pt x="3021" y="1118"/>
                  </a:cubicBezTo>
                  <a:close/>
                  <a:moveTo>
                    <a:pt x="5648" y="526"/>
                  </a:moveTo>
                  <a:lnTo>
                    <a:pt x="5648" y="1935"/>
                  </a:lnTo>
                  <a:lnTo>
                    <a:pt x="3546" y="1935"/>
                  </a:lnTo>
                  <a:lnTo>
                    <a:pt x="3546" y="843"/>
                  </a:lnTo>
                  <a:cubicBezTo>
                    <a:pt x="4022" y="639"/>
                    <a:pt x="4547" y="526"/>
                    <a:pt x="5097" y="526"/>
                  </a:cubicBezTo>
                  <a:close/>
                  <a:moveTo>
                    <a:pt x="6724" y="526"/>
                  </a:moveTo>
                  <a:cubicBezTo>
                    <a:pt x="7274" y="526"/>
                    <a:pt x="7799" y="639"/>
                    <a:pt x="8276" y="843"/>
                  </a:cubicBezTo>
                  <a:lnTo>
                    <a:pt x="8276" y="1935"/>
                  </a:lnTo>
                  <a:lnTo>
                    <a:pt x="6173" y="1935"/>
                  </a:lnTo>
                  <a:lnTo>
                    <a:pt x="6173" y="526"/>
                  </a:lnTo>
                  <a:close/>
                  <a:moveTo>
                    <a:pt x="8801" y="1118"/>
                  </a:moveTo>
                  <a:cubicBezTo>
                    <a:pt x="9157" y="1338"/>
                    <a:pt x="9476" y="1614"/>
                    <a:pt x="9745" y="1935"/>
                  </a:cubicBezTo>
                  <a:lnTo>
                    <a:pt x="8801" y="1935"/>
                  </a:lnTo>
                  <a:lnTo>
                    <a:pt x="8801" y="1118"/>
                  </a:lnTo>
                  <a:close/>
                  <a:moveTo>
                    <a:pt x="5648" y="2459"/>
                  </a:moveTo>
                  <a:lnTo>
                    <a:pt x="5648" y="4561"/>
                  </a:lnTo>
                  <a:lnTo>
                    <a:pt x="3546" y="4561"/>
                  </a:lnTo>
                  <a:lnTo>
                    <a:pt x="3546" y="2459"/>
                  </a:lnTo>
                  <a:close/>
                  <a:moveTo>
                    <a:pt x="8276" y="2459"/>
                  </a:moveTo>
                  <a:lnTo>
                    <a:pt x="8276" y="4561"/>
                  </a:lnTo>
                  <a:lnTo>
                    <a:pt x="6173" y="4561"/>
                  </a:lnTo>
                  <a:lnTo>
                    <a:pt x="6173" y="2459"/>
                  </a:lnTo>
                  <a:close/>
                  <a:moveTo>
                    <a:pt x="10119" y="2459"/>
                  </a:moveTo>
                  <a:cubicBezTo>
                    <a:pt x="10472" y="3050"/>
                    <a:pt x="10675" y="3740"/>
                    <a:pt x="10675" y="4477"/>
                  </a:cubicBezTo>
                  <a:lnTo>
                    <a:pt x="10675" y="4561"/>
                  </a:lnTo>
                  <a:lnTo>
                    <a:pt x="8801" y="4561"/>
                  </a:lnTo>
                  <a:lnTo>
                    <a:pt x="8801" y="2459"/>
                  </a:lnTo>
                  <a:close/>
                  <a:moveTo>
                    <a:pt x="3021" y="2460"/>
                  </a:moveTo>
                  <a:lnTo>
                    <a:pt x="3021" y="4562"/>
                  </a:lnTo>
                  <a:lnTo>
                    <a:pt x="1146" y="4562"/>
                  </a:lnTo>
                  <a:lnTo>
                    <a:pt x="1146" y="4477"/>
                  </a:lnTo>
                  <a:cubicBezTo>
                    <a:pt x="1146" y="3740"/>
                    <a:pt x="1350" y="3050"/>
                    <a:pt x="1702" y="2460"/>
                  </a:cubicBezTo>
                  <a:close/>
                  <a:moveTo>
                    <a:pt x="3021" y="5086"/>
                  </a:moveTo>
                  <a:lnTo>
                    <a:pt x="3021" y="7188"/>
                  </a:lnTo>
                  <a:lnTo>
                    <a:pt x="1146" y="7188"/>
                  </a:lnTo>
                  <a:lnTo>
                    <a:pt x="1146" y="5086"/>
                  </a:lnTo>
                  <a:close/>
                  <a:moveTo>
                    <a:pt x="5648" y="5086"/>
                  </a:moveTo>
                  <a:lnTo>
                    <a:pt x="5648" y="7188"/>
                  </a:lnTo>
                  <a:lnTo>
                    <a:pt x="3546" y="7188"/>
                  </a:lnTo>
                  <a:lnTo>
                    <a:pt x="3546" y="5086"/>
                  </a:lnTo>
                  <a:close/>
                  <a:moveTo>
                    <a:pt x="10675" y="5086"/>
                  </a:moveTo>
                  <a:lnTo>
                    <a:pt x="10675" y="7188"/>
                  </a:lnTo>
                  <a:lnTo>
                    <a:pt x="8801" y="7188"/>
                  </a:lnTo>
                  <a:lnTo>
                    <a:pt x="8801" y="6666"/>
                  </a:lnTo>
                  <a:cubicBezTo>
                    <a:pt x="8801" y="6520"/>
                    <a:pt x="8683" y="6403"/>
                    <a:pt x="8538" y="6403"/>
                  </a:cubicBezTo>
                  <a:cubicBezTo>
                    <a:pt x="8393" y="6403"/>
                    <a:pt x="8276" y="6520"/>
                    <a:pt x="8276" y="6666"/>
                  </a:cubicBezTo>
                  <a:lnTo>
                    <a:pt x="8276" y="7188"/>
                  </a:lnTo>
                  <a:lnTo>
                    <a:pt x="6173" y="7188"/>
                  </a:lnTo>
                  <a:lnTo>
                    <a:pt x="6173" y="5086"/>
                  </a:lnTo>
                  <a:lnTo>
                    <a:pt x="8276" y="5086"/>
                  </a:lnTo>
                  <a:lnTo>
                    <a:pt x="8276" y="5616"/>
                  </a:lnTo>
                  <a:cubicBezTo>
                    <a:pt x="8276" y="5761"/>
                    <a:pt x="8393" y="5878"/>
                    <a:pt x="8538" y="5878"/>
                  </a:cubicBezTo>
                  <a:cubicBezTo>
                    <a:pt x="8683" y="5878"/>
                    <a:pt x="8801" y="5761"/>
                    <a:pt x="8801" y="5616"/>
                  </a:cubicBezTo>
                  <a:lnTo>
                    <a:pt x="8801" y="5086"/>
                  </a:lnTo>
                  <a:close/>
                  <a:moveTo>
                    <a:pt x="3021" y="7713"/>
                  </a:moveTo>
                  <a:lnTo>
                    <a:pt x="3021" y="9816"/>
                  </a:lnTo>
                  <a:lnTo>
                    <a:pt x="1361" y="9816"/>
                  </a:lnTo>
                  <a:cubicBezTo>
                    <a:pt x="887" y="9734"/>
                    <a:pt x="525" y="9319"/>
                    <a:pt x="525" y="8821"/>
                  </a:cubicBezTo>
                  <a:cubicBezTo>
                    <a:pt x="525" y="8463"/>
                    <a:pt x="709" y="8139"/>
                    <a:pt x="1018" y="7954"/>
                  </a:cubicBezTo>
                  <a:cubicBezTo>
                    <a:pt x="1098" y="7907"/>
                    <a:pt x="1146" y="7821"/>
                    <a:pt x="1146" y="7729"/>
                  </a:cubicBezTo>
                  <a:lnTo>
                    <a:pt x="1146" y="7713"/>
                  </a:lnTo>
                  <a:close/>
                  <a:moveTo>
                    <a:pt x="5648" y="7713"/>
                  </a:moveTo>
                  <a:lnTo>
                    <a:pt x="5648" y="9816"/>
                  </a:lnTo>
                  <a:lnTo>
                    <a:pt x="3546" y="9816"/>
                  </a:lnTo>
                  <a:lnTo>
                    <a:pt x="3546" y="7713"/>
                  </a:lnTo>
                  <a:close/>
                  <a:moveTo>
                    <a:pt x="8276" y="7713"/>
                  </a:moveTo>
                  <a:lnTo>
                    <a:pt x="8276" y="9816"/>
                  </a:lnTo>
                  <a:lnTo>
                    <a:pt x="6173" y="9816"/>
                  </a:lnTo>
                  <a:lnTo>
                    <a:pt x="6173" y="7713"/>
                  </a:lnTo>
                  <a:close/>
                  <a:moveTo>
                    <a:pt x="10675" y="7713"/>
                  </a:moveTo>
                  <a:lnTo>
                    <a:pt x="10675" y="7729"/>
                  </a:lnTo>
                  <a:cubicBezTo>
                    <a:pt x="10675" y="7821"/>
                    <a:pt x="10724" y="7907"/>
                    <a:pt x="10803" y="7954"/>
                  </a:cubicBezTo>
                  <a:cubicBezTo>
                    <a:pt x="11112" y="8139"/>
                    <a:pt x="11296" y="8463"/>
                    <a:pt x="11296" y="8821"/>
                  </a:cubicBezTo>
                  <a:cubicBezTo>
                    <a:pt x="11296" y="9319"/>
                    <a:pt x="10934" y="9734"/>
                    <a:pt x="10460" y="9816"/>
                  </a:cubicBezTo>
                  <a:lnTo>
                    <a:pt x="8801" y="9816"/>
                  </a:lnTo>
                  <a:lnTo>
                    <a:pt x="8801" y="7713"/>
                  </a:lnTo>
                  <a:close/>
                  <a:moveTo>
                    <a:pt x="9331" y="10341"/>
                  </a:moveTo>
                  <a:lnTo>
                    <a:pt x="9331" y="10497"/>
                  </a:lnTo>
                  <a:cubicBezTo>
                    <a:pt x="9331" y="11177"/>
                    <a:pt x="9137" y="11812"/>
                    <a:pt x="8801" y="12348"/>
                  </a:cubicBezTo>
                  <a:lnTo>
                    <a:pt x="8801" y="10341"/>
                  </a:lnTo>
                  <a:close/>
                  <a:moveTo>
                    <a:pt x="3021" y="10341"/>
                  </a:moveTo>
                  <a:lnTo>
                    <a:pt x="3021" y="12378"/>
                  </a:lnTo>
                  <a:cubicBezTo>
                    <a:pt x="2675" y="11834"/>
                    <a:pt x="2490" y="11203"/>
                    <a:pt x="2490" y="10544"/>
                  </a:cubicBezTo>
                  <a:lnTo>
                    <a:pt x="2490" y="10341"/>
                  </a:lnTo>
                  <a:close/>
                  <a:moveTo>
                    <a:pt x="5648" y="10341"/>
                  </a:moveTo>
                  <a:lnTo>
                    <a:pt x="5648" y="12444"/>
                  </a:lnTo>
                  <a:lnTo>
                    <a:pt x="3546" y="12444"/>
                  </a:lnTo>
                  <a:lnTo>
                    <a:pt x="3546" y="10341"/>
                  </a:lnTo>
                  <a:close/>
                  <a:moveTo>
                    <a:pt x="8276" y="10341"/>
                  </a:moveTo>
                  <a:lnTo>
                    <a:pt x="8276" y="12444"/>
                  </a:lnTo>
                  <a:lnTo>
                    <a:pt x="6173" y="12444"/>
                  </a:lnTo>
                  <a:lnTo>
                    <a:pt x="6173" y="10341"/>
                  </a:lnTo>
                  <a:close/>
                  <a:moveTo>
                    <a:pt x="5648" y="12969"/>
                  </a:moveTo>
                  <a:lnTo>
                    <a:pt x="5648" y="13955"/>
                  </a:lnTo>
                  <a:cubicBezTo>
                    <a:pt x="4858" y="13895"/>
                    <a:pt x="4123" y="13568"/>
                    <a:pt x="3546" y="13016"/>
                  </a:cubicBezTo>
                  <a:lnTo>
                    <a:pt x="3546" y="12969"/>
                  </a:lnTo>
                  <a:close/>
                  <a:moveTo>
                    <a:pt x="8276" y="12969"/>
                  </a:moveTo>
                  <a:lnTo>
                    <a:pt x="8276" y="12998"/>
                  </a:lnTo>
                  <a:cubicBezTo>
                    <a:pt x="7720" y="13538"/>
                    <a:pt x="6986" y="13892"/>
                    <a:pt x="6173" y="13955"/>
                  </a:cubicBezTo>
                  <a:lnTo>
                    <a:pt x="6173" y="12969"/>
                  </a:lnTo>
                  <a:close/>
                  <a:moveTo>
                    <a:pt x="5097" y="1"/>
                  </a:moveTo>
                  <a:cubicBezTo>
                    <a:pt x="2630" y="1"/>
                    <a:pt x="621" y="2008"/>
                    <a:pt x="621" y="4477"/>
                  </a:cubicBezTo>
                  <a:lnTo>
                    <a:pt x="621" y="7589"/>
                  </a:lnTo>
                  <a:cubicBezTo>
                    <a:pt x="235" y="7876"/>
                    <a:pt x="0" y="8336"/>
                    <a:pt x="0" y="8821"/>
                  </a:cubicBezTo>
                  <a:cubicBezTo>
                    <a:pt x="0" y="9668"/>
                    <a:pt x="689" y="10356"/>
                    <a:pt x="1535" y="10356"/>
                  </a:cubicBezTo>
                  <a:lnTo>
                    <a:pt x="1965" y="10356"/>
                  </a:lnTo>
                  <a:lnTo>
                    <a:pt x="1965" y="10544"/>
                  </a:lnTo>
                  <a:cubicBezTo>
                    <a:pt x="1965" y="11603"/>
                    <a:pt x="2379" y="12597"/>
                    <a:pt x="3131" y="13345"/>
                  </a:cubicBezTo>
                  <a:cubicBezTo>
                    <a:pt x="3876" y="14083"/>
                    <a:pt x="4862" y="14490"/>
                    <a:pt x="5911" y="14490"/>
                  </a:cubicBezTo>
                  <a:lnTo>
                    <a:pt x="5940" y="14490"/>
                  </a:lnTo>
                  <a:cubicBezTo>
                    <a:pt x="8100" y="14473"/>
                    <a:pt x="9856" y="12683"/>
                    <a:pt x="9856" y="10497"/>
                  </a:cubicBezTo>
                  <a:lnTo>
                    <a:pt x="9856" y="10356"/>
                  </a:lnTo>
                  <a:lnTo>
                    <a:pt x="10286" y="10356"/>
                  </a:lnTo>
                  <a:cubicBezTo>
                    <a:pt x="11132" y="10356"/>
                    <a:pt x="11821" y="9668"/>
                    <a:pt x="11821" y="8821"/>
                  </a:cubicBezTo>
                  <a:cubicBezTo>
                    <a:pt x="11821" y="8336"/>
                    <a:pt x="11586" y="7876"/>
                    <a:pt x="11200" y="7589"/>
                  </a:cubicBezTo>
                  <a:lnTo>
                    <a:pt x="11200" y="4477"/>
                  </a:lnTo>
                  <a:cubicBezTo>
                    <a:pt x="11200" y="2008"/>
                    <a:pt x="9191" y="1"/>
                    <a:pt x="6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 name="Google Shape;1474;p70"/>
          <p:cNvSpPr/>
          <p:nvPr/>
        </p:nvSpPr>
        <p:spPr>
          <a:xfrm>
            <a:off x="4426760" y="2610186"/>
            <a:ext cx="290501" cy="326000"/>
          </a:xfrm>
          <a:custGeom>
            <a:avLst/>
            <a:gdLst/>
            <a:ahLst/>
            <a:cxnLst/>
            <a:rect l="l" t="t" r="r" b="b"/>
            <a:pathLst>
              <a:path w="15966" h="17917" extrusionOk="0">
                <a:moveTo>
                  <a:pt x="7984" y="525"/>
                </a:moveTo>
                <a:cubicBezTo>
                  <a:pt x="8619" y="525"/>
                  <a:pt x="9137" y="1043"/>
                  <a:pt x="9137" y="1678"/>
                </a:cubicBezTo>
                <a:cubicBezTo>
                  <a:pt x="9137" y="2315"/>
                  <a:pt x="8619" y="2832"/>
                  <a:pt x="7984" y="2832"/>
                </a:cubicBezTo>
                <a:cubicBezTo>
                  <a:pt x="7347" y="2832"/>
                  <a:pt x="6829" y="2315"/>
                  <a:pt x="6829" y="1678"/>
                </a:cubicBezTo>
                <a:cubicBezTo>
                  <a:pt x="6829" y="1043"/>
                  <a:pt x="7347" y="525"/>
                  <a:pt x="7984" y="525"/>
                </a:cubicBezTo>
                <a:close/>
                <a:moveTo>
                  <a:pt x="9549" y="2281"/>
                </a:moveTo>
                <a:lnTo>
                  <a:pt x="12985" y="4263"/>
                </a:lnTo>
                <a:cubicBezTo>
                  <a:pt x="12874" y="4398"/>
                  <a:pt x="12785" y="4552"/>
                  <a:pt x="12722" y="4717"/>
                </a:cubicBezTo>
                <a:lnTo>
                  <a:pt x="9287" y="2734"/>
                </a:lnTo>
                <a:cubicBezTo>
                  <a:pt x="9397" y="2599"/>
                  <a:pt x="9487" y="2446"/>
                  <a:pt x="9549" y="2281"/>
                </a:cubicBezTo>
                <a:close/>
                <a:moveTo>
                  <a:pt x="8245" y="3336"/>
                </a:moveTo>
                <a:lnTo>
                  <a:pt x="8245" y="5216"/>
                </a:lnTo>
                <a:cubicBezTo>
                  <a:pt x="8115" y="5192"/>
                  <a:pt x="7979" y="5179"/>
                  <a:pt x="7841" y="5179"/>
                </a:cubicBezTo>
                <a:cubicBezTo>
                  <a:pt x="7801" y="5179"/>
                  <a:pt x="7761" y="5180"/>
                  <a:pt x="7721" y="5182"/>
                </a:cubicBezTo>
                <a:lnTo>
                  <a:pt x="7721" y="3336"/>
                </a:lnTo>
                <a:cubicBezTo>
                  <a:pt x="7807" y="3350"/>
                  <a:pt x="7894" y="3357"/>
                  <a:pt x="7984" y="3357"/>
                </a:cubicBezTo>
                <a:cubicBezTo>
                  <a:pt x="8073" y="3357"/>
                  <a:pt x="8160" y="3350"/>
                  <a:pt x="8245" y="3336"/>
                </a:cubicBezTo>
                <a:close/>
                <a:moveTo>
                  <a:pt x="1679" y="4164"/>
                </a:moveTo>
                <a:cubicBezTo>
                  <a:pt x="2315" y="4164"/>
                  <a:pt x="2833" y="4682"/>
                  <a:pt x="2833" y="5318"/>
                </a:cubicBezTo>
                <a:cubicBezTo>
                  <a:pt x="2833" y="5954"/>
                  <a:pt x="2315" y="6472"/>
                  <a:pt x="1679" y="6472"/>
                </a:cubicBezTo>
                <a:cubicBezTo>
                  <a:pt x="1043" y="6472"/>
                  <a:pt x="526" y="5954"/>
                  <a:pt x="526" y="5318"/>
                </a:cubicBezTo>
                <a:cubicBezTo>
                  <a:pt x="526" y="4682"/>
                  <a:pt x="1043" y="4164"/>
                  <a:pt x="1679" y="4164"/>
                </a:cubicBezTo>
                <a:close/>
                <a:moveTo>
                  <a:pt x="14288" y="4164"/>
                </a:moveTo>
                <a:cubicBezTo>
                  <a:pt x="14924" y="4164"/>
                  <a:pt x="15441" y="4682"/>
                  <a:pt x="15441" y="5318"/>
                </a:cubicBezTo>
                <a:cubicBezTo>
                  <a:pt x="15441" y="5954"/>
                  <a:pt x="14924" y="6472"/>
                  <a:pt x="14288" y="6472"/>
                </a:cubicBezTo>
                <a:cubicBezTo>
                  <a:pt x="13652" y="6472"/>
                  <a:pt x="13134" y="5954"/>
                  <a:pt x="13134" y="5318"/>
                </a:cubicBezTo>
                <a:cubicBezTo>
                  <a:pt x="13134" y="4682"/>
                  <a:pt x="13652" y="4164"/>
                  <a:pt x="14288" y="4164"/>
                </a:cubicBezTo>
                <a:close/>
                <a:moveTo>
                  <a:pt x="6417" y="2279"/>
                </a:moveTo>
                <a:cubicBezTo>
                  <a:pt x="6480" y="2446"/>
                  <a:pt x="6569" y="2599"/>
                  <a:pt x="6680" y="2734"/>
                </a:cubicBezTo>
                <a:lnTo>
                  <a:pt x="5016" y="3695"/>
                </a:lnTo>
                <a:cubicBezTo>
                  <a:pt x="4890" y="3768"/>
                  <a:pt x="4847" y="3928"/>
                  <a:pt x="4919" y="4054"/>
                </a:cubicBezTo>
                <a:cubicBezTo>
                  <a:pt x="4968" y="4138"/>
                  <a:pt x="5056" y="4185"/>
                  <a:pt x="5148" y="4185"/>
                </a:cubicBezTo>
                <a:cubicBezTo>
                  <a:pt x="5191" y="4185"/>
                  <a:pt x="5237" y="4174"/>
                  <a:pt x="5278" y="4150"/>
                </a:cubicBezTo>
                <a:lnTo>
                  <a:pt x="7094" y="3101"/>
                </a:lnTo>
                <a:cubicBezTo>
                  <a:pt x="7128" y="3122"/>
                  <a:pt x="7161" y="3142"/>
                  <a:pt x="7196" y="3161"/>
                </a:cubicBezTo>
                <a:lnTo>
                  <a:pt x="7196" y="5271"/>
                </a:lnTo>
                <a:cubicBezTo>
                  <a:pt x="6829" y="5378"/>
                  <a:pt x="6493" y="5575"/>
                  <a:pt x="6217" y="5852"/>
                </a:cubicBezTo>
                <a:cubicBezTo>
                  <a:pt x="5969" y="6099"/>
                  <a:pt x="5785" y="6394"/>
                  <a:pt x="5673" y="6715"/>
                </a:cubicBezTo>
                <a:lnTo>
                  <a:pt x="3355" y="5377"/>
                </a:lnTo>
                <a:cubicBezTo>
                  <a:pt x="3356" y="5358"/>
                  <a:pt x="3358" y="5338"/>
                  <a:pt x="3358" y="5318"/>
                </a:cubicBezTo>
                <a:cubicBezTo>
                  <a:pt x="3358" y="5299"/>
                  <a:pt x="3356" y="5279"/>
                  <a:pt x="3355" y="5260"/>
                </a:cubicBezTo>
                <a:lnTo>
                  <a:pt x="4370" y="4674"/>
                </a:lnTo>
                <a:cubicBezTo>
                  <a:pt x="4495" y="4601"/>
                  <a:pt x="4538" y="4441"/>
                  <a:pt x="4466" y="4315"/>
                </a:cubicBezTo>
                <a:cubicBezTo>
                  <a:pt x="4417" y="4231"/>
                  <a:pt x="4329" y="4184"/>
                  <a:pt x="4238" y="4184"/>
                </a:cubicBezTo>
                <a:cubicBezTo>
                  <a:pt x="4194" y="4184"/>
                  <a:pt x="4149" y="4195"/>
                  <a:pt x="4107" y="4219"/>
                </a:cubicBezTo>
                <a:lnTo>
                  <a:pt x="3246" y="4717"/>
                </a:lnTo>
                <a:cubicBezTo>
                  <a:pt x="3182" y="4552"/>
                  <a:pt x="3093" y="4398"/>
                  <a:pt x="2982" y="4263"/>
                </a:cubicBezTo>
                <a:lnTo>
                  <a:pt x="6417" y="2279"/>
                </a:lnTo>
                <a:close/>
                <a:moveTo>
                  <a:pt x="8872" y="3101"/>
                </a:moveTo>
                <a:lnTo>
                  <a:pt x="12612" y="5260"/>
                </a:lnTo>
                <a:cubicBezTo>
                  <a:pt x="12610" y="5279"/>
                  <a:pt x="12609" y="5299"/>
                  <a:pt x="12609" y="5319"/>
                </a:cubicBezTo>
                <a:cubicBezTo>
                  <a:pt x="12609" y="5338"/>
                  <a:pt x="12610" y="5358"/>
                  <a:pt x="12612" y="5377"/>
                </a:cubicBezTo>
                <a:lnTo>
                  <a:pt x="10053" y="6854"/>
                </a:lnTo>
                <a:cubicBezTo>
                  <a:pt x="9867" y="6192"/>
                  <a:pt x="9390" y="5650"/>
                  <a:pt x="8770" y="5376"/>
                </a:cubicBezTo>
                <a:lnTo>
                  <a:pt x="8770" y="3161"/>
                </a:lnTo>
                <a:cubicBezTo>
                  <a:pt x="8806" y="3142"/>
                  <a:pt x="8839" y="3122"/>
                  <a:pt x="8872" y="3101"/>
                </a:cubicBezTo>
                <a:close/>
                <a:moveTo>
                  <a:pt x="12721" y="5920"/>
                </a:moveTo>
                <a:cubicBezTo>
                  <a:pt x="12785" y="6085"/>
                  <a:pt x="12874" y="6238"/>
                  <a:pt x="12985" y="6374"/>
                </a:cubicBezTo>
                <a:lnTo>
                  <a:pt x="11236" y="7383"/>
                </a:lnTo>
                <a:cubicBezTo>
                  <a:pt x="10988" y="7286"/>
                  <a:pt x="10721" y="7234"/>
                  <a:pt x="10445" y="7234"/>
                </a:cubicBezTo>
                <a:lnTo>
                  <a:pt x="12721" y="5920"/>
                </a:lnTo>
                <a:close/>
                <a:moveTo>
                  <a:pt x="3246" y="5920"/>
                </a:moveTo>
                <a:lnTo>
                  <a:pt x="5554" y="7253"/>
                </a:lnTo>
                <a:cubicBezTo>
                  <a:pt x="5547" y="7327"/>
                  <a:pt x="5543" y="7402"/>
                  <a:pt x="5543" y="7477"/>
                </a:cubicBezTo>
                <a:lnTo>
                  <a:pt x="5543" y="7852"/>
                </a:lnTo>
                <a:lnTo>
                  <a:pt x="2982" y="6374"/>
                </a:lnTo>
                <a:cubicBezTo>
                  <a:pt x="3093" y="6238"/>
                  <a:pt x="3182" y="6085"/>
                  <a:pt x="3246" y="5920"/>
                </a:cubicBezTo>
                <a:close/>
                <a:moveTo>
                  <a:pt x="1942" y="6976"/>
                </a:moveTo>
                <a:lnTo>
                  <a:pt x="1942" y="10941"/>
                </a:lnTo>
                <a:cubicBezTo>
                  <a:pt x="1856" y="10926"/>
                  <a:pt x="1768" y="10919"/>
                  <a:pt x="1679" y="10919"/>
                </a:cubicBezTo>
                <a:cubicBezTo>
                  <a:pt x="1590" y="10919"/>
                  <a:pt x="1502" y="10926"/>
                  <a:pt x="1417" y="10941"/>
                </a:cubicBezTo>
                <a:lnTo>
                  <a:pt x="1417" y="6976"/>
                </a:lnTo>
                <a:cubicBezTo>
                  <a:pt x="1502" y="6990"/>
                  <a:pt x="1590" y="6997"/>
                  <a:pt x="1679" y="6997"/>
                </a:cubicBezTo>
                <a:cubicBezTo>
                  <a:pt x="1768" y="6997"/>
                  <a:pt x="1856" y="6990"/>
                  <a:pt x="1942" y="6976"/>
                </a:cubicBezTo>
                <a:close/>
                <a:moveTo>
                  <a:pt x="14550" y="6976"/>
                </a:moveTo>
                <a:lnTo>
                  <a:pt x="14550" y="10941"/>
                </a:lnTo>
                <a:cubicBezTo>
                  <a:pt x="14465" y="10926"/>
                  <a:pt x="14377" y="10919"/>
                  <a:pt x="14288" y="10919"/>
                </a:cubicBezTo>
                <a:cubicBezTo>
                  <a:pt x="14199" y="10919"/>
                  <a:pt x="14111" y="10926"/>
                  <a:pt x="14025" y="10941"/>
                </a:cubicBezTo>
                <a:lnTo>
                  <a:pt x="14025" y="6976"/>
                </a:lnTo>
                <a:cubicBezTo>
                  <a:pt x="14111" y="6990"/>
                  <a:pt x="14199" y="6997"/>
                  <a:pt x="14288" y="6997"/>
                </a:cubicBezTo>
                <a:cubicBezTo>
                  <a:pt x="14377" y="6997"/>
                  <a:pt x="14465" y="6990"/>
                  <a:pt x="14550" y="6976"/>
                </a:cubicBezTo>
                <a:close/>
                <a:moveTo>
                  <a:pt x="2568" y="6741"/>
                </a:moveTo>
                <a:lnTo>
                  <a:pt x="5177" y="8248"/>
                </a:lnTo>
                <a:lnTo>
                  <a:pt x="5038" y="8248"/>
                </a:lnTo>
                <a:cubicBezTo>
                  <a:pt x="4130" y="8248"/>
                  <a:pt x="3390" y="8987"/>
                  <a:pt x="3390" y="9897"/>
                </a:cubicBezTo>
                <a:cubicBezTo>
                  <a:pt x="3390" y="10147"/>
                  <a:pt x="3445" y="10390"/>
                  <a:pt x="3551" y="10608"/>
                </a:cubicBezTo>
                <a:lnTo>
                  <a:pt x="2569" y="11176"/>
                </a:lnTo>
                <a:cubicBezTo>
                  <a:pt x="2536" y="11155"/>
                  <a:pt x="2501" y="11136"/>
                  <a:pt x="2467" y="11117"/>
                </a:cubicBezTo>
                <a:lnTo>
                  <a:pt x="2467" y="6800"/>
                </a:lnTo>
                <a:cubicBezTo>
                  <a:pt x="2501" y="6781"/>
                  <a:pt x="2536" y="6762"/>
                  <a:pt x="2568" y="6741"/>
                </a:cubicBezTo>
                <a:close/>
                <a:moveTo>
                  <a:pt x="13399" y="6741"/>
                </a:moveTo>
                <a:cubicBezTo>
                  <a:pt x="13431" y="6762"/>
                  <a:pt x="13466" y="6781"/>
                  <a:pt x="13500" y="6800"/>
                </a:cubicBezTo>
                <a:lnTo>
                  <a:pt x="13500" y="11117"/>
                </a:lnTo>
                <a:cubicBezTo>
                  <a:pt x="13466" y="11136"/>
                  <a:pt x="13431" y="11155"/>
                  <a:pt x="13399" y="11176"/>
                </a:cubicBezTo>
                <a:lnTo>
                  <a:pt x="12275" y="10527"/>
                </a:lnTo>
                <a:cubicBezTo>
                  <a:pt x="12482" y="10197"/>
                  <a:pt x="12602" y="9808"/>
                  <a:pt x="12602" y="9389"/>
                </a:cubicBezTo>
                <a:cubicBezTo>
                  <a:pt x="12602" y="8813"/>
                  <a:pt x="12378" y="8272"/>
                  <a:pt x="11970" y="7866"/>
                </a:cubicBezTo>
                <a:cubicBezTo>
                  <a:pt x="11905" y="7800"/>
                  <a:pt x="11836" y="7740"/>
                  <a:pt x="11765" y="7685"/>
                </a:cubicBezTo>
                <a:lnTo>
                  <a:pt x="13399" y="6741"/>
                </a:lnTo>
                <a:close/>
                <a:moveTo>
                  <a:pt x="3852" y="11040"/>
                </a:moveTo>
                <a:cubicBezTo>
                  <a:pt x="3859" y="11048"/>
                  <a:pt x="3866" y="11056"/>
                  <a:pt x="3873" y="11063"/>
                </a:cubicBezTo>
                <a:cubicBezTo>
                  <a:pt x="4004" y="11194"/>
                  <a:pt x="4153" y="11299"/>
                  <a:pt x="4316" y="11379"/>
                </a:cubicBezTo>
                <a:lnTo>
                  <a:pt x="3246" y="11997"/>
                </a:lnTo>
                <a:cubicBezTo>
                  <a:pt x="3182" y="11832"/>
                  <a:pt x="3093" y="11678"/>
                  <a:pt x="2982" y="11543"/>
                </a:cubicBezTo>
                <a:lnTo>
                  <a:pt x="3852" y="11040"/>
                </a:lnTo>
                <a:close/>
                <a:moveTo>
                  <a:pt x="11941" y="10941"/>
                </a:moveTo>
                <a:lnTo>
                  <a:pt x="12985" y="11543"/>
                </a:lnTo>
                <a:cubicBezTo>
                  <a:pt x="12874" y="11678"/>
                  <a:pt x="12785" y="11832"/>
                  <a:pt x="12721" y="11997"/>
                </a:cubicBezTo>
                <a:lnTo>
                  <a:pt x="11481" y="11280"/>
                </a:lnTo>
                <a:cubicBezTo>
                  <a:pt x="11650" y="11188"/>
                  <a:pt x="11804" y="11073"/>
                  <a:pt x="11941" y="10941"/>
                </a:cubicBezTo>
                <a:close/>
                <a:moveTo>
                  <a:pt x="1679" y="11444"/>
                </a:moveTo>
                <a:cubicBezTo>
                  <a:pt x="2315" y="11444"/>
                  <a:pt x="2833" y="11962"/>
                  <a:pt x="2833" y="12598"/>
                </a:cubicBezTo>
                <a:cubicBezTo>
                  <a:pt x="2833" y="13234"/>
                  <a:pt x="2315" y="13752"/>
                  <a:pt x="1679" y="13752"/>
                </a:cubicBezTo>
                <a:cubicBezTo>
                  <a:pt x="1043" y="13752"/>
                  <a:pt x="526" y="13234"/>
                  <a:pt x="526" y="12598"/>
                </a:cubicBezTo>
                <a:cubicBezTo>
                  <a:pt x="526" y="11962"/>
                  <a:pt x="1043" y="11444"/>
                  <a:pt x="1679" y="11444"/>
                </a:cubicBezTo>
                <a:close/>
                <a:moveTo>
                  <a:pt x="14288" y="11444"/>
                </a:moveTo>
                <a:cubicBezTo>
                  <a:pt x="14924" y="11444"/>
                  <a:pt x="15441" y="11962"/>
                  <a:pt x="15441" y="12599"/>
                </a:cubicBezTo>
                <a:cubicBezTo>
                  <a:pt x="15441" y="13234"/>
                  <a:pt x="14924" y="13752"/>
                  <a:pt x="14288" y="13752"/>
                </a:cubicBezTo>
                <a:cubicBezTo>
                  <a:pt x="13652" y="13752"/>
                  <a:pt x="13134" y="13234"/>
                  <a:pt x="13134" y="12599"/>
                </a:cubicBezTo>
                <a:cubicBezTo>
                  <a:pt x="13134" y="11962"/>
                  <a:pt x="13652" y="11444"/>
                  <a:pt x="14288" y="11444"/>
                </a:cubicBezTo>
                <a:close/>
                <a:moveTo>
                  <a:pt x="8245" y="11545"/>
                </a:moveTo>
                <a:lnTo>
                  <a:pt x="8245" y="14580"/>
                </a:lnTo>
                <a:cubicBezTo>
                  <a:pt x="8160" y="14567"/>
                  <a:pt x="8073" y="14560"/>
                  <a:pt x="7984" y="14560"/>
                </a:cubicBezTo>
                <a:cubicBezTo>
                  <a:pt x="7894" y="14560"/>
                  <a:pt x="7807" y="14567"/>
                  <a:pt x="7721" y="14580"/>
                </a:cubicBezTo>
                <a:lnTo>
                  <a:pt x="7721" y="11545"/>
                </a:lnTo>
                <a:close/>
                <a:moveTo>
                  <a:pt x="7196" y="11545"/>
                </a:moveTo>
                <a:lnTo>
                  <a:pt x="7196" y="14756"/>
                </a:lnTo>
                <a:cubicBezTo>
                  <a:pt x="7161" y="14775"/>
                  <a:pt x="7128" y="14795"/>
                  <a:pt x="7094" y="14815"/>
                </a:cubicBezTo>
                <a:lnTo>
                  <a:pt x="3355" y="12657"/>
                </a:lnTo>
                <a:cubicBezTo>
                  <a:pt x="3356" y="12638"/>
                  <a:pt x="3358" y="12618"/>
                  <a:pt x="3358" y="12599"/>
                </a:cubicBezTo>
                <a:cubicBezTo>
                  <a:pt x="3358" y="12579"/>
                  <a:pt x="3356" y="12558"/>
                  <a:pt x="3355" y="12539"/>
                </a:cubicBezTo>
                <a:lnTo>
                  <a:pt x="5076" y="11545"/>
                </a:lnTo>
                <a:close/>
                <a:moveTo>
                  <a:pt x="7841" y="5704"/>
                </a:moveTo>
                <a:cubicBezTo>
                  <a:pt x="8819" y="5704"/>
                  <a:pt x="9615" y="6500"/>
                  <a:pt x="9615" y="7477"/>
                </a:cubicBezTo>
                <a:lnTo>
                  <a:pt x="9615" y="7496"/>
                </a:lnTo>
                <a:cubicBezTo>
                  <a:pt x="9615" y="7641"/>
                  <a:pt x="9732" y="7759"/>
                  <a:pt x="9877" y="7759"/>
                </a:cubicBezTo>
                <a:lnTo>
                  <a:pt x="10445" y="7759"/>
                </a:lnTo>
                <a:cubicBezTo>
                  <a:pt x="10881" y="7759"/>
                  <a:pt x="11291" y="7928"/>
                  <a:pt x="11598" y="8236"/>
                </a:cubicBezTo>
                <a:cubicBezTo>
                  <a:pt x="11907" y="8544"/>
                  <a:pt x="12077" y="8954"/>
                  <a:pt x="12077" y="9389"/>
                </a:cubicBezTo>
                <a:cubicBezTo>
                  <a:pt x="12077" y="10289"/>
                  <a:pt x="11345" y="11020"/>
                  <a:pt x="10445" y="11020"/>
                </a:cubicBezTo>
                <a:lnTo>
                  <a:pt x="10232" y="11020"/>
                </a:lnTo>
                <a:cubicBezTo>
                  <a:pt x="10088" y="11020"/>
                  <a:pt x="9970" y="11138"/>
                  <a:pt x="9970" y="11283"/>
                </a:cubicBezTo>
                <a:cubicBezTo>
                  <a:pt x="9970" y="11428"/>
                  <a:pt x="10088" y="11545"/>
                  <a:pt x="10232" y="11545"/>
                </a:cubicBezTo>
                <a:lnTo>
                  <a:pt x="10445" y="11545"/>
                </a:lnTo>
                <a:cubicBezTo>
                  <a:pt x="10577" y="11545"/>
                  <a:pt x="10705" y="11533"/>
                  <a:pt x="10830" y="11511"/>
                </a:cubicBezTo>
                <a:lnTo>
                  <a:pt x="12612" y="12539"/>
                </a:lnTo>
                <a:cubicBezTo>
                  <a:pt x="12610" y="12558"/>
                  <a:pt x="12609" y="12579"/>
                  <a:pt x="12609" y="12598"/>
                </a:cubicBezTo>
                <a:cubicBezTo>
                  <a:pt x="12609" y="12618"/>
                  <a:pt x="12610" y="12638"/>
                  <a:pt x="12612" y="12657"/>
                </a:cubicBezTo>
                <a:lnTo>
                  <a:pt x="8872" y="14815"/>
                </a:lnTo>
                <a:cubicBezTo>
                  <a:pt x="8839" y="14795"/>
                  <a:pt x="8806" y="14775"/>
                  <a:pt x="8770" y="14756"/>
                </a:cubicBezTo>
                <a:lnTo>
                  <a:pt x="8770" y="11545"/>
                </a:lnTo>
                <a:lnTo>
                  <a:pt x="9182" y="11545"/>
                </a:lnTo>
                <a:cubicBezTo>
                  <a:pt x="9327" y="11545"/>
                  <a:pt x="9445" y="11428"/>
                  <a:pt x="9445" y="11283"/>
                </a:cubicBezTo>
                <a:cubicBezTo>
                  <a:pt x="9445" y="11138"/>
                  <a:pt x="9327" y="11020"/>
                  <a:pt x="9182" y="11020"/>
                </a:cubicBezTo>
                <a:lnTo>
                  <a:pt x="5038" y="11020"/>
                </a:lnTo>
                <a:cubicBezTo>
                  <a:pt x="4738" y="11020"/>
                  <a:pt x="4456" y="10904"/>
                  <a:pt x="4244" y="10691"/>
                </a:cubicBezTo>
                <a:cubicBezTo>
                  <a:pt x="4031" y="10480"/>
                  <a:pt x="3915" y="10197"/>
                  <a:pt x="3915" y="9897"/>
                </a:cubicBezTo>
                <a:cubicBezTo>
                  <a:pt x="3915" y="9277"/>
                  <a:pt x="4419" y="8773"/>
                  <a:pt x="5038" y="8773"/>
                </a:cubicBezTo>
                <a:lnTo>
                  <a:pt x="5806" y="8773"/>
                </a:lnTo>
                <a:cubicBezTo>
                  <a:pt x="5950" y="8773"/>
                  <a:pt x="6068" y="8655"/>
                  <a:pt x="6068" y="8511"/>
                </a:cubicBezTo>
                <a:lnTo>
                  <a:pt x="6068" y="7477"/>
                </a:lnTo>
                <a:cubicBezTo>
                  <a:pt x="6068" y="7003"/>
                  <a:pt x="6252" y="6558"/>
                  <a:pt x="6587" y="6224"/>
                </a:cubicBezTo>
                <a:cubicBezTo>
                  <a:pt x="6922" y="5889"/>
                  <a:pt x="7368" y="5704"/>
                  <a:pt x="7841" y="5704"/>
                </a:cubicBezTo>
                <a:close/>
                <a:moveTo>
                  <a:pt x="3246" y="13200"/>
                </a:moveTo>
                <a:lnTo>
                  <a:pt x="6680" y="15182"/>
                </a:lnTo>
                <a:cubicBezTo>
                  <a:pt x="6569" y="15318"/>
                  <a:pt x="6480" y="15471"/>
                  <a:pt x="6417" y="15636"/>
                </a:cubicBezTo>
                <a:lnTo>
                  <a:pt x="2982" y="13654"/>
                </a:lnTo>
                <a:cubicBezTo>
                  <a:pt x="3093" y="13518"/>
                  <a:pt x="3182" y="13365"/>
                  <a:pt x="3246" y="13200"/>
                </a:cubicBezTo>
                <a:close/>
                <a:moveTo>
                  <a:pt x="12721" y="13200"/>
                </a:moveTo>
                <a:cubicBezTo>
                  <a:pt x="12785" y="13365"/>
                  <a:pt x="12874" y="13518"/>
                  <a:pt x="12985" y="13654"/>
                </a:cubicBezTo>
                <a:lnTo>
                  <a:pt x="9549" y="15636"/>
                </a:lnTo>
                <a:cubicBezTo>
                  <a:pt x="9487" y="15471"/>
                  <a:pt x="9397" y="15318"/>
                  <a:pt x="9287" y="15182"/>
                </a:cubicBezTo>
                <a:lnTo>
                  <a:pt x="12721" y="13200"/>
                </a:lnTo>
                <a:close/>
                <a:moveTo>
                  <a:pt x="7984" y="15085"/>
                </a:moveTo>
                <a:cubicBezTo>
                  <a:pt x="8619" y="15085"/>
                  <a:pt x="9137" y="15602"/>
                  <a:pt x="9137" y="16238"/>
                </a:cubicBezTo>
                <a:cubicBezTo>
                  <a:pt x="9137" y="16874"/>
                  <a:pt x="8619" y="17392"/>
                  <a:pt x="7984" y="17392"/>
                </a:cubicBezTo>
                <a:cubicBezTo>
                  <a:pt x="7347" y="17392"/>
                  <a:pt x="6829" y="16874"/>
                  <a:pt x="6829" y="16238"/>
                </a:cubicBezTo>
                <a:cubicBezTo>
                  <a:pt x="6829" y="15602"/>
                  <a:pt x="7347" y="15085"/>
                  <a:pt x="7984" y="15085"/>
                </a:cubicBezTo>
                <a:close/>
                <a:moveTo>
                  <a:pt x="7984" y="0"/>
                </a:moveTo>
                <a:cubicBezTo>
                  <a:pt x="7058" y="0"/>
                  <a:pt x="6304" y="753"/>
                  <a:pt x="6304" y="1678"/>
                </a:cubicBezTo>
                <a:cubicBezTo>
                  <a:pt x="6304" y="1699"/>
                  <a:pt x="6306" y="1718"/>
                  <a:pt x="6307" y="1738"/>
                </a:cubicBezTo>
                <a:lnTo>
                  <a:pt x="2568" y="3896"/>
                </a:lnTo>
                <a:cubicBezTo>
                  <a:pt x="2310" y="3734"/>
                  <a:pt x="2005" y="3639"/>
                  <a:pt x="1679" y="3639"/>
                </a:cubicBezTo>
                <a:cubicBezTo>
                  <a:pt x="754" y="3639"/>
                  <a:pt x="1" y="4392"/>
                  <a:pt x="1" y="5318"/>
                </a:cubicBezTo>
                <a:cubicBezTo>
                  <a:pt x="1" y="5959"/>
                  <a:pt x="362" y="6517"/>
                  <a:pt x="892" y="6800"/>
                </a:cubicBezTo>
                <a:lnTo>
                  <a:pt x="892" y="11117"/>
                </a:lnTo>
                <a:cubicBezTo>
                  <a:pt x="362" y="11399"/>
                  <a:pt x="1" y="11957"/>
                  <a:pt x="1" y="12598"/>
                </a:cubicBezTo>
                <a:cubicBezTo>
                  <a:pt x="1" y="13524"/>
                  <a:pt x="754" y="14276"/>
                  <a:pt x="1679" y="14276"/>
                </a:cubicBezTo>
                <a:cubicBezTo>
                  <a:pt x="2005" y="14276"/>
                  <a:pt x="2310" y="14182"/>
                  <a:pt x="2568" y="14021"/>
                </a:cubicBezTo>
                <a:lnTo>
                  <a:pt x="6307" y="16179"/>
                </a:lnTo>
                <a:cubicBezTo>
                  <a:pt x="6306" y="16199"/>
                  <a:pt x="6304" y="16218"/>
                  <a:pt x="6304" y="16238"/>
                </a:cubicBezTo>
                <a:cubicBezTo>
                  <a:pt x="6304" y="17164"/>
                  <a:pt x="7058" y="17917"/>
                  <a:pt x="7984" y="17917"/>
                </a:cubicBezTo>
                <a:cubicBezTo>
                  <a:pt x="8909" y="17917"/>
                  <a:pt x="9662" y="17164"/>
                  <a:pt x="9662" y="16238"/>
                </a:cubicBezTo>
                <a:cubicBezTo>
                  <a:pt x="9662" y="16218"/>
                  <a:pt x="9661" y="16199"/>
                  <a:pt x="9660" y="16179"/>
                </a:cubicBezTo>
                <a:lnTo>
                  <a:pt x="13399" y="14021"/>
                </a:lnTo>
                <a:cubicBezTo>
                  <a:pt x="13657" y="14182"/>
                  <a:pt x="13962" y="14276"/>
                  <a:pt x="14288" y="14276"/>
                </a:cubicBezTo>
                <a:cubicBezTo>
                  <a:pt x="15214" y="14276"/>
                  <a:pt x="15966" y="13524"/>
                  <a:pt x="15966" y="12598"/>
                </a:cubicBezTo>
                <a:cubicBezTo>
                  <a:pt x="15966" y="11957"/>
                  <a:pt x="15605" y="11399"/>
                  <a:pt x="15075" y="11117"/>
                </a:cubicBezTo>
                <a:lnTo>
                  <a:pt x="15075" y="6800"/>
                </a:lnTo>
                <a:cubicBezTo>
                  <a:pt x="15605" y="6517"/>
                  <a:pt x="15966" y="5959"/>
                  <a:pt x="15966" y="5319"/>
                </a:cubicBezTo>
                <a:cubicBezTo>
                  <a:pt x="15966" y="4392"/>
                  <a:pt x="15214" y="3641"/>
                  <a:pt x="14288" y="3641"/>
                </a:cubicBezTo>
                <a:cubicBezTo>
                  <a:pt x="13962" y="3641"/>
                  <a:pt x="13657" y="3734"/>
                  <a:pt x="13399" y="3896"/>
                </a:cubicBezTo>
                <a:lnTo>
                  <a:pt x="9660" y="1738"/>
                </a:lnTo>
                <a:cubicBezTo>
                  <a:pt x="9661" y="1718"/>
                  <a:pt x="9662" y="1699"/>
                  <a:pt x="9662" y="1678"/>
                </a:cubicBezTo>
                <a:cubicBezTo>
                  <a:pt x="9662" y="753"/>
                  <a:pt x="8909" y="0"/>
                  <a:pt x="7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5" name="Google Shape;1475;p70"/>
          <p:cNvGrpSpPr/>
          <p:nvPr/>
        </p:nvGrpSpPr>
        <p:grpSpPr>
          <a:xfrm>
            <a:off x="5360770" y="3851213"/>
            <a:ext cx="326000" cy="325763"/>
            <a:chOff x="2524520" y="1616788"/>
            <a:chExt cx="326000" cy="325763"/>
          </a:xfrm>
        </p:grpSpPr>
        <p:sp>
          <p:nvSpPr>
            <p:cNvPr id="1476" name="Google Shape;1476;p70"/>
            <p:cNvSpPr/>
            <p:nvPr/>
          </p:nvSpPr>
          <p:spPr>
            <a:xfrm>
              <a:off x="2524520" y="1616788"/>
              <a:ext cx="326000" cy="325763"/>
            </a:xfrm>
            <a:custGeom>
              <a:avLst/>
              <a:gdLst/>
              <a:ahLst/>
              <a:cxnLst/>
              <a:rect l="l" t="t" r="r" b="b"/>
              <a:pathLst>
                <a:path w="17917" h="17904" extrusionOk="0">
                  <a:moveTo>
                    <a:pt x="5902" y="525"/>
                  </a:moveTo>
                  <a:cubicBezTo>
                    <a:pt x="6539" y="525"/>
                    <a:pt x="7057" y="1042"/>
                    <a:pt x="7057" y="1677"/>
                  </a:cubicBezTo>
                  <a:cubicBezTo>
                    <a:pt x="7057" y="2314"/>
                    <a:pt x="6539" y="2832"/>
                    <a:pt x="5902" y="2832"/>
                  </a:cubicBezTo>
                  <a:cubicBezTo>
                    <a:pt x="5267" y="2832"/>
                    <a:pt x="4749" y="2314"/>
                    <a:pt x="4749" y="1677"/>
                  </a:cubicBezTo>
                  <a:cubicBezTo>
                    <a:pt x="4749" y="1042"/>
                    <a:pt x="5267" y="525"/>
                    <a:pt x="5902" y="525"/>
                  </a:cubicBezTo>
                  <a:close/>
                  <a:moveTo>
                    <a:pt x="12010" y="525"/>
                  </a:moveTo>
                  <a:cubicBezTo>
                    <a:pt x="12645" y="525"/>
                    <a:pt x="13163" y="1042"/>
                    <a:pt x="13163" y="1677"/>
                  </a:cubicBezTo>
                  <a:cubicBezTo>
                    <a:pt x="13163" y="2314"/>
                    <a:pt x="12645" y="2832"/>
                    <a:pt x="12010" y="2832"/>
                  </a:cubicBezTo>
                  <a:cubicBezTo>
                    <a:pt x="11373" y="2832"/>
                    <a:pt x="10855" y="2314"/>
                    <a:pt x="10855" y="1677"/>
                  </a:cubicBezTo>
                  <a:cubicBezTo>
                    <a:pt x="10855" y="1042"/>
                    <a:pt x="11373" y="525"/>
                    <a:pt x="12010" y="525"/>
                  </a:cubicBezTo>
                  <a:close/>
                  <a:moveTo>
                    <a:pt x="1678" y="2275"/>
                  </a:moveTo>
                  <a:cubicBezTo>
                    <a:pt x="2315" y="2275"/>
                    <a:pt x="2832" y="2791"/>
                    <a:pt x="2832" y="3428"/>
                  </a:cubicBezTo>
                  <a:cubicBezTo>
                    <a:pt x="2832" y="4064"/>
                    <a:pt x="2315" y="4581"/>
                    <a:pt x="1678" y="4581"/>
                  </a:cubicBezTo>
                  <a:cubicBezTo>
                    <a:pt x="1043" y="4581"/>
                    <a:pt x="525" y="4064"/>
                    <a:pt x="525" y="3428"/>
                  </a:cubicBezTo>
                  <a:cubicBezTo>
                    <a:pt x="525" y="2791"/>
                    <a:pt x="1043" y="2275"/>
                    <a:pt x="1678" y="2275"/>
                  </a:cubicBezTo>
                  <a:close/>
                  <a:moveTo>
                    <a:pt x="16238" y="2275"/>
                  </a:moveTo>
                  <a:cubicBezTo>
                    <a:pt x="16874" y="2275"/>
                    <a:pt x="17392" y="2791"/>
                    <a:pt x="17392" y="3428"/>
                  </a:cubicBezTo>
                  <a:cubicBezTo>
                    <a:pt x="17392" y="4064"/>
                    <a:pt x="16874" y="4581"/>
                    <a:pt x="16238" y="4581"/>
                  </a:cubicBezTo>
                  <a:cubicBezTo>
                    <a:pt x="15602" y="4581"/>
                    <a:pt x="15085" y="4064"/>
                    <a:pt x="15085" y="3428"/>
                  </a:cubicBezTo>
                  <a:cubicBezTo>
                    <a:pt x="15085" y="2791"/>
                    <a:pt x="15602" y="2275"/>
                    <a:pt x="16238" y="2275"/>
                  </a:cubicBezTo>
                  <a:close/>
                  <a:moveTo>
                    <a:pt x="6168" y="3335"/>
                  </a:moveTo>
                  <a:lnTo>
                    <a:pt x="6168" y="4577"/>
                  </a:lnTo>
                  <a:cubicBezTo>
                    <a:pt x="6168" y="4646"/>
                    <a:pt x="6196" y="4712"/>
                    <a:pt x="6244" y="4762"/>
                  </a:cubicBezTo>
                  <a:lnTo>
                    <a:pt x="7989" y="6507"/>
                  </a:lnTo>
                  <a:lnTo>
                    <a:pt x="7619" y="6879"/>
                  </a:lnTo>
                  <a:lnTo>
                    <a:pt x="5720" y="4979"/>
                  </a:lnTo>
                  <a:cubicBezTo>
                    <a:pt x="5671" y="4929"/>
                    <a:pt x="5643" y="4864"/>
                    <a:pt x="5643" y="4794"/>
                  </a:cubicBezTo>
                  <a:lnTo>
                    <a:pt x="5643" y="3337"/>
                  </a:lnTo>
                  <a:cubicBezTo>
                    <a:pt x="5728" y="3350"/>
                    <a:pt x="5814" y="3357"/>
                    <a:pt x="5902" y="3357"/>
                  </a:cubicBezTo>
                  <a:cubicBezTo>
                    <a:pt x="5992" y="3357"/>
                    <a:pt x="6082" y="3349"/>
                    <a:pt x="6168" y="3335"/>
                  </a:cubicBezTo>
                  <a:close/>
                  <a:moveTo>
                    <a:pt x="12274" y="3335"/>
                  </a:moveTo>
                  <a:lnTo>
                    <a:pt x="12274" y="4794"/>
                  </a:lnTo>
                  <a:cubicBezTo>
                    <a:pt x="12274" y="4864"/>
                    <a:pt x="12246" y="4929"/>
                    <a:pt x="12198" y="4979"/>
                  </a:cubicBezTo>
                  <a:lnTo>
                    <a:pt x="10298" y="6879"/>
                  </a:lnTo>
                  <a:lnTo>
                    <a:pt x="9928" y="6507"/>
                  </a:lnTo>
                  <a:lnTo>
                    <a:pt x="11673" y="4762"/>
                  </a:lnTo>
                  <a:cubicBezTo>
                    <a:pt x="11721" y="4712"/>
                    <a:pt x="11749" y="4646"/>
                    <a:pt x="11749" y="4577"/>
                  </a:cubicBezTo>
                  <a:lnTo>
                    <a:pt x="11749" y="3337"/>
                  </a:lnTo>
                  <a:cubicBezTo>
                    <a:pt x="11834" y="3350"/>
                    <a:pt x="11921" y="3357"/>
                    <a:pt x="12010" y="3357"/>
                  </a:cubicBezTo>
                  <a:cubicBezTo>
                    <a:pt x="12099" y="3357"/>
                    <a:pt x="12188" y="3349"/>
                    <a:pt x="12274" y="3335"/>
                  </a:cubicBezTo>
                  <a:close/>
                  <a:moveTo>
                    <a:pt x="1941" y="5085"/>
                  </a:moveTo>
                  <a:lnTo>
                    <a:pt x="1941" y="6116"/>
                  </a:lnTo>
                  <a:cubicBezTo>
                    <a:pt x="1941" y="6186"/>
                    <a:pt x="1968" y="6253"/>
                    <a:pt x="2018" y="6301"/>
                  </a:cubicBezTo>
                  <a:lnTo>
                    <a:pt x="4092" y="8376"/>
                  </a:lnTo>
                  <a:cubicBezTo>
                    <a:pt x="4142" y="8425"/>
                    <a:pt x="4208" y="8454"/>
                    <a:pt x="4279" y="8454"/>
                  </a:cubicBezTo>
                  <a:lnTo>
                    <a:pt x="6131" y="8454"/>
                  </a:lnTo>
                  <a:cubicBezTo>
                    <a:pt x="6055" y="8608"/>
                    <a:pt x="6015" y="8780"/>
                    <a:pt x="6015" y="8957"/>
                  </a:cubicBezTo>
                  <a:cubicBezTo>
                    <a:pt x="6015" y="8964"/>
                    <a:pt x="6016" y="8971"/>
                    <a:pt x="6016" y="8979"/>
                  </a:cubicBezTo>
                  <a:lnTo>
                    <a:pt x="4061" y="8979"/>
                  </a:lnTo>
                  <a:cubicBezTo>
                    <a:pt x="3991" y="8979"/>
                    <a:pt x="3925" y="8951"/>
                    <a:pt x="3876" y="8901"/>
                  </a:cubicBezTo>
                  <a:lnTo>
                    <a:pt x="1493" y="6519"/>
                  </a:lnTo>
                  <a:cubicBezTo>
                    <a:pt x="1444" y="6470"/>
                    <a:pt x="1416" y="6402"/>
                    <a:pt x="1416" y="6333"/>
                  </a:cubicBezTo>
                  <a:lnTo>
                    <a:pt x="1416" y="5085"/>
                  </a:lnTo>
                  <a:cubicBezTo>
                    <a:pt x="1501" y="5099"/>
                    <a:pt x="1589" y="5106"/>
                    <a:pt x="1678" y="5106"/>
                  </a:cubicBezTo>
                  <a:cubicBezTo>
                    <a:pt x="1768" y="5106"/>
                    <a:pt x="1855" y="5099"/>
                    <a:pt x="1941" y="5085"/>
                  </a:cubicBezTo>
                  <a:close/>
                  <a:moveTo>
                    <a:pt x="8958" y="6540"/>
                  </a:moveTo>
                  <a:cubicBezTo>
                    <a:pt x="9126" y="6540"/>
                    <a:pt x="9283" y="6605"/>
                    <a:pt x="9400" y="6723"/>
                  </a:cubicBezTo>
                  <a:lnTo>
                    <a:pt x="11193" y="8515"/>
                  </a:lnTo>
                  <a:cubicBezTo>
                    <a:pt x="11311" y="8633"/>
                    <a:pt x="11377" y="8791"/>
                    <a:pt x="11377" y="8957"/>
                  </a:cubicBezTo>
                  <a:cubicBezTo>
                    <a:pt x="11377" y="9125"/>
                    <a:pt x="11311" y="9282"/>
                    <a:pt x="11193" y="9400"/>
                  </a:cubicBezTo>
                  <a:lnTo>
                    <a:pt x="9400" y="11193"/>
                  </a:lnTo>
                  <a:cubicBezTo>
                    <a:pt x="9279" y="11314"/>
                    <a:pt x="9118" y="11375"/>
                    <a:pt x="8958" y="11375"/>
                  </a:cubicBezTo>
                  <a:cubicBezTo>
                    <a:pt x="8798" y="11375"/>
                    <a:pt x="8638" y="11314"/>
                    <a:pt x="8517" y="11193"/>
                  </a:cubicBezTo>
                  <a:lnTo>
                    <a:pt x="6724" y="9400"/>
                  </a:lnTo>
                  <a:cubicBezTo>
                    <a:pt x="6605" y="9282"/>
                    <a:pt x="6540" y="9125"/>
                    <a:pt x="6540" y="8957"/>
                  </a:cubicBezTo>
                  <a:cubicBezTo>
                    <a:pt x="6540" y="8791"/>
                    <a:pt x="6605" y="8633"/>
                    <a:pt x="6724" y="8515"/>
                  </a:cubicBezTo>
                  <a:lnTo>
                    <a:pt x="8517" y="6723"/>
                  </a:lnTo>
                  <a:cubicBezTo>
                    <a:pt x="8634" y="6605"/>
                    <a:pt x="8791" y="6540"/>
                    <a:pt x="8958" y="6540"/>
                  </a:cubicBezTo>
                  <a:close/>
                  <a:moveTo>
                    <a:pt x="6465" y="9884"/>
                  </a:moveTo>
                  <a:lnTo>
                    <a:pt x="6837" y="10255"/>
                  </a:lnTo>
                  <a:lnTo>
                    <a:pt x="4202" y="12891"/>
                  </a:lnTo>
                  <a:cubicBezTo>
                    <a:pt x="4153" y="12940"/>
                    <a:pt x="4125" y="13006"/>
                    <a:pt x="4125" y="13076"/>
                  </a:cubicBezTo>
                  <a:lnTo>
                    <a:pt x="4125" y="14567"/>
                  </a:lnTo>
                  <a:cubicBezTo>
                    <a:pt x="4040" y="14553"/>
                    <a:pt x="3952" y="14547"/>
                    <a:pt x="3863" y="14547"/>
                  </a:cubicBezTo>
                  <a:cubicBezTo>
                    <a:pt x="3774" y="14547"/>
                    <a:pt x="3686" y="14553"/>
                    <a:pt x="3600" y="14567"/>
                  </a:cubicBezTo>
                  <a:lnTo>
                    <a:pt x="3600" y="12859"/>
                  </a:lnTo>
                  <a:cubicBezTo>
                    <a:pt x="3600" y="12789"/>
                    <a:pt x="3629" y="12721"/>
                    <a:pt x="3677" y="12673"/>
                  </a:cubicBezTo>
                  <a:lnTo>
                    <a:pt x="6465" y="9884"/>
                  </a:lnTo>
                  <a:close/>
                  <a:moveTo>
                    <a:pt x="9221" y="11870"/>
                  </a:moveTo>
                  <a:lnTo>
                    <a:pt x="9221" y="14567"/>
                  </a:lnTo>
                  <a:cubicBezTo>
                    <a:pt x="9135" y="14553"/>
                    <a:pt x="9048" y="14547"/>
                    <a:pt x="8958" y="14547"/>
                  </a:cubicBezTo>
                  <a:cubicBezTo>
                    <a:pt x="8869" y="14547"/>
                    <a:pt x="8781" y="14553"/>
                    <a:pt x="8696" y="14567"/>
                  </a:cubicBezTo>
                  <a:lnTo>
                    <a:pt x="8696" y="11870"/>
                  </a:lnTo>
                  <a:cubicBezTo>
                    <a:pt x="8783" y="11890"/>
                    <a:pt x="8871" y="11901"/>
                    <a:pt x="8958" y="11901"/>
                  </a:cubicBezTo>
                  <a:cubicBezTo>
                    <a:pt x="9046" y="11901"/>
                    <a:pt x="9134" y="11890"/>
                    <a:pt x="9221" y="11870"/>
                  </a:cubicBezTo>
                  <a:close/>
                  <a:moveTo>
                    <a:pt x="11452" y="9885"/>
                  </a:moveTo>
                  <a:lnTo>
                    <a:pt x="14239" y="12673"/>
                  </a:lnTo>
                  <a:cubicBezTo>
                    <a:pt x="14288" y="12721"/>
                    <a:pt x="14317" y="12790"/>
                    <a:pt x="14317" y="12859"/>
                  </a:cubicBezTo>
                  <a:lnTo>
                    <a:pt x="14317" y="14567"/>
                  </a:lnTo>
                  <a:cubicBezTo>
                    <a:pt x="14231" y="14553"/>
                    <a:pt x="14143" y="14547"/>
                    <a:pt x="14054" y="14547"/>
                  </a:cubicBezTo>
                  <a:cubicBezTo>
                    <a:pt x="13965" y="14547"/>
                    <a:pt x="13877" y="14553"/>
                    <a:pt x="13792" y="14567"/>
                  </a:cubicBezTo>
                  <a:lnTo>
                    <a:pt x="13792" y="13076"/>
                  </a:lnTo>
                  <a:cubicBezTo>
                    <a:pt x="13792" y="13006"/>
                    <a:pt x="13764" y="12940"/>
                    <a:pt x="13714" y="12891"/>
                  </a:cubicBezTo>
                  <a:lnTo>
                    <a:pt x="11080" y="10255"/>
                  </a:lnTo>
                  <a:lnTo>
                    <a:pt x="11452" y="9885"/>
                  </a:lnTo>
                  <a:close/>
                  <a:moveTo>
                    <a:pt x="8958" y="15071"/>
                  </a:moveTo>
                  <a:cubicBezTo>
                    <a:pt x="9595" y="15071"/>
                    <a:pt x="10112" y="15589"/>
                    <a:pt x="10112" y="16225"/>
                  </a:cubicBezTo>
                  <a:cubicBezTo>
                    <a:pt x="10112" y="16861"/>
                    <a:pt x="9595" y="17377"/>
                    <a:pt x="8958" y="17377"/>
                  </a:cubicBezTo>
                  <a:cubicBezTo>
                    <a:pt x="8322" y="17377"/>
                    <a:pt x="7805" y="16861"/>
                    <a:pt x="7805" y="16225"/>
                  </a:cubicBezTo>
                  <a:cubicBezTo>
                    <a:pt x="7805" y="15589"/>
                    <a:pt x="8322" y="15071"/>
                    <a:pt x="8958" y="15071"/>
                  </a:cubicBezTo>
                  <a:close/>
                  <a:moveTo>
                    <a:pt x="14054" y="15071"/>
                  </a:moveTo>
                  <a:cubicBezTo>
                    <a:pt x="14691" y="15071"/>
                    <a:pt x="15207" y="15589"/>
                    <a:pt x="15207" y="16225"/>
                  </a:cubicBezTo>
                  <a:cubicBezTo>
                    <a:pt x="15207" y="16861"/>
                    <a:pt x="14691" y="17377"/>
                    <a:pt x="14054" y="17377"/>
                  </a:cubicBezTo>
                  <a:cubicBezTo>
                    <a:pt x="13419" y="17377"/>
                    <a:pt x="12901" y="16861"/>
                    <a:pt x="12901" y="16225"/>
                  </a:cubicBezTo>
                  <a:cubicBezTo>
                    <a:pt x="12901" y="15589"/>
                    <a:pt x="13419" y="15071"/>
                    <a:pt x="14054" y="15071"/>
                  </a:cubicBezTo>
                  <a:close/>
                  <a:moveTo>
                    <a:pt x="5902" y="0"/>
                  </a:moveTo>
                  <a:cubicBezTo>
                    <a:pt x="4977" y="0"/>
                    <a:pt x="4224" y="752"/>
                    <a:pt x="4224" y="1677"/>
                  </a:cubicBezTo>
                  <a:cubicBezTo>
                    <a:pt x="4224" y="2320"/>
                    <a:pt x="4587" y="2879"/>
                    <a:pt x="5118" y="3161"/>
                  </a:cubicBezTo>
                  <a:lnTo>
                    <a:pt x="5118" y="4794"/>
                  </a:lnTo>
                  <a:cubicBezTo>
                    <a:pt x="5118" y="5003"/>
                    <a:pt x="5200" y="5201"/>
                    <a:pt x="5349" y="5350"/>
                  </a:cubicBezTo>
                  <a:lnTo>
                    <a:pt x="7247" y="7249"/>
                  </a:lnTo>
                  <a:lnTo>
                    <a:pt x="6569" y="7929"/>
                  </a:lnTo>
                  <a:lnTo>
                    <a:pt x="4387" y="7929"/>
                  </a:lnTo>
                  <a:lnTo>
                    <a:pt x="2466" y="6007"/>
                  </a:lnTo>
                  <a:lnTo>
                    <a:pt x="2466" y="4909"/>
                  </a:lnTo>
                  <a:cubicBezTo>
                    <a:pt x="2996" y="4627"/>
                    <a:pt x="3357" y="4068"/>
                    <a:pt x="3357" y="3428"/>
                  </a:cubicBezTo>
                  <a:cubicBezTo>
                    <a:pt x="3357" y="2503"/>
                    <a:pt x="2604" y="1750"/>
                    <a:pt x="1678" y="1750"/>
                  </a:cubicBezTo>
                  <a:cubicBezTo>
                    <a:pt x="753" y="1750"/>
                    <a:pt x="0" y="2503"/>
                    <a:pt x="0" y="3428"/>
                  </a:cubicBezTo>
                  <a:cubicBezTo>
                    <a:pt x="0" y="4068"/>
                    <a:pt x="361" y="4627"/>
                    <a:pt x="891" y="4909"/>
                  </a:cubicBezTo>
                  <a:lnTo>
                    <a:pt x="891" y="6333"/>
                  </a:lnTo>
                  <a:cubicBezTo>
                    <a:pt x="891" y="6541"/>
                    <a:pt x="975" y="6744"/>
                    <a:pt x="1123" y="6890"/>
                  </a:cubicBezTo>
                  <a:lnTo>
                    <a:pt x="3504" y="9272"/>
                  </a:lnTo>
                  <a:cubicBezTo>
                    <a:pt x="3653" y="9422"/>
                    <a:pt x="3851" y="9502"/>
                    <a:pt x="4061" y="9502"/>
                  </a:cubicBezTo>
                  <a:lnTo>
                    <a:pt x="6105" y="9502"/>
                  </a:lnTo>
                  <a:lnTo>
                    <a:pt x="3306" y="12302"/>
                  </a:lnTo>
                  <a:cubicBezTo>
                    <a:pt x="3160" y="12448"/>
                    <a:pt x="3075" y="12651"/>
                    <a:pt x="3075" y="12859"/>
                  </a:cubicBezTo>
                  <a:lnTo>
                    <a:pt x="3075" y="14741"/>
                  </a:lnTo>
                  <a:cubicBezTo>
                    <a:pt x="2728" y="14924"/>
                    <a:pt x="2449" y="15228"/>
                    <a:pt x="2298" y="15614"/>
                  </a:cubicBezTo>
                  <a:cubicBezTo>
                    <a:pt x="2246" y="15748"/>
                    <a:pt x="2313" y="15901"/>
                    <a:pt x="2448" y="15953"/>
                  </a:cubicBezTo>
                  <a:cubicBezTo>
                    <a:pt x="2479" y="15965"/>
                    <a:pt x="2511" y="15971"/>
                    <a:pt x="2543" y="15971"/>
                  </a:cubicBezTo>
                  <a:cubicBezTo>
                    <a:pt x="2648" y="15971"/>
                    <a:pt x="2748" y="15908"/>
                    <a:pt x="2788" y="15805"/>
                  </a:cubicBezTo>
                  <a:cubicBezTo>
                    <a:pt x="2962" y="15359"/>
                    <a:pt x="3384" y="15071"/>
                    <a:pt x="3863" y="15071"/>
                  </a:cubicBezTo>
                  <a:cubicBezTo>
                    <a:pt x="4498" y="15071"/>
                    <a:pt x="5016" y="15589"/>
                    <a:pt x="5016" y="16225"/>
                  </a:cubicBezTo>
                  <a:cubicBezTo>
                    <a:pt x="5016" y="16861"/>
                    <a:pt x="4498" y="17377"/>
                    <a:pt x="3863" y="17377"/>
                  </a:cubicBezTo>
                  <a:cubicBezTo>
                    <a:pt x="3384" y="17377"/>
                    <a:pt x="2962" y="17090"/>
                    <a:pt x="2788" y="16645"/>
                  </a:cubicBezTo>
                  <a:cubicBezTo>
                    <a:pt x="2748" y="16541"/>
                    <a:pt x="2648" y="16478"/>
                    <a:pt x="2543" y="16478"/>
                  </a:cubicBezTo>
                  <a:cubicBezTo>
                    <a:pt x="2511" y="16478"/>
                    <a:pt x="2479" y="16484"/>
                    <a:pt x="2448" y="16496"/>
                  </a:cubicBezTo>
                  <a:cubicBezTo>
                    <a:pt x="2313" y="16548"/>
                    <a:pt x="2246" y="16700"/>
                    <a:pt x="2298" y="16836"/>
                  </a:cubicBezTo>
                  <a:cubicBezTo>
                    <a:pt x="2553" y="17484"/>
                    <a:pt x="3167" y="17902"/>
                    <a:pt x="3863" y="17902"/>
                  </a:cubicBezTo>
                  <a:cubicBezTo>
                    <a:pt x="4788" y="17902"/>
                    <a:pt x="5541" y="17151"/>
                    <a:pt x="5541" y="16225"/>
                  </a:cubicBezTo>
                  <a:cubicBezTo>
                    <a:pt x="5541" y="15584"/>
                    <a:pt x="5180" y="15026"/>
                    <a:pt x="4650" y="14743"/>
                  </a:cubicBezTo>
                  <a:lnTo>
                    <a:pt x="4650" y="13185"/>
                  </a:lnTo>
                  <a:lnTo>
                    <a:pt x="7208" y="10627"/>
                  </a:lnTo>
                  <a:lnTo>
                    <a:pt x="8145" y="11563"/>
                  </a:lnTo>
                  <a:cubicBezTo>
                    <a:pt x="8153" y="11573"/>
                    <a:pt x="8163" y="11580"/>
                    <a:pt x="8171" y="11588"/>
                  </a:cubicBezTo>
                  <a:lnTo>
                    <a:pt x="8171" y="14743"/>
                  </a:lnTo>
                  <a:cubicBezTo>
                    <a:pt x="7641" y="15026"/>
                    <a:pt x="7280" y="15584"/>
                    <a:pt x="7280" y="16225"/>
                  </a:cubicBezTo>
                  <a:cubicBezTo>
                    <a:pt x="7280" y="17151"/>
                    <a:pt x="8033" y="17902"/>
                    <a:pt x="8958" y="17902"/>
                  </a:cubicBezTo>
                  <a:cubicBezTo>
                    <a:pt x="9884" y="17902"/>
                    <a:pt x="10637" y="17151"/>
                    <a:pt x="10637" y="16225"/>
                  </a:cubicBezTo>
                  <a:cubicBezTo>
                    <a:pt x="10637" y="15584"/>
                    <a:pt x="10276" y="15026"/>
                    <a:pt x="9746" y="14743"/>
                  </a:cubicBezTo>
                  <a:lnTo>
                    <a:pt x="9746" y="11588"/>
                  </a:lnTo>
                  <a:cubicBezTo>
                    <a:pt x="9754" y="11580"/>
                    <a:pt x="9764" y="11573"/>
                    <a:pt x="9772" y="11563"/>
                  </a:cubicBezTo>
                  <a:lnTo>
                    <a:pt x="10709" y="10627"/>
                  </a:lnTo>
                  <a:lnTo>
                    <a:pt x="13267" y="13185"/>
                  </a:lnTo>
                  <a:lnTo>
                    <a:pt x="13267" y="14743"/>
                  </a:lnTo>
                  <a:cubicBezTo>
                    <a:pt x="12737" y="15026"/>
                    <a:pt x="12376" y="15584"/>
                    <a:pt x="12376" y="16225"/>
                  </a:cubicBezTo>
                  <a:cubicBezTo>
                    <a:pt x="12376" y="17151"/>
                    <a:pt x="13129" y="17904"/>
                    <a:pt x="14054" y="17904"/>
                  </a:cubicBezTo>
                  <a:cubicBezTo>
                    <a:pt x="14979" y="17904"/>
                    <a:pt x="15732" y="17151"/>
                    <a:pt x="15732" y="16225"/>
                  </a:cubicBezTo>
                  <a:cubicBezTo>
                    <a:pt x="15732" y="15584"/>
                    <a:pt x="15371" y="15026"/>
                    <a:pt x="14842" y="14743"/>
                  </a:cubicBezTo>
                  <a:lnTo>
                    <a:pt x="14842" y="12859"/>
                  </a:lnTo>
                  <a:cubicBezTo>
                    <a:pt x="14842" y="12651"/>
                    <a:pt x="14757" y="12448"/>
                    <a:pt x="14611" y="12302"/>
                  </a:cubicBezTo>
                  <a:lnTo>
                    <a:pt x="11811" y="9502"/>
                  </a:lnTo>
                  <a:lnTo>
                    <a:pt x="13856" y="9502"/>
                  </a:lnTo>
                  <a:cubicBezTo>
                    <a:pt x="14066" y="9502"/>
                    <a:pt x="14264" y="9420"/>
                    <a:pt x="14413" y="9272"/>
                  </a:cubicBezTo>
                  <a:lnTo>
                    <a:pt x="15205" y="8480"/>
                  </a:lnTo>
                  <a:cubicBezTo>
                    <a:pt x="15307" y="8378"/>
                    <a:pt x="15307" y="8211"/>
                    <a:pt x="15205" y="8109"/>
                  </a:cubicBezTo>
                  <a:cubicBezTo>
                    <a:pt x="15154" y="8057"/>
                    <a:pt x="15087" y="8032"/>
                    <a:pt x="15020" y="8032"/>
                  </a:cubicBezTo>
                  <a:cubicBezTo>
                    <a:pt x="14953" y="8032"/>
                    <a:pt x="14886" y="8057"/>
                    <a:pt x="14834" y="8109"/>
                  </a:cubicBezTo>
                  <a:lnTo>
                    <a:pt x="14041" y="8901"/>
                  </a:lnTo>
                  <a:cubicBezTo>
                    <a:pt x="13992" y="8951"/>
                    <a:pt x="13926" y="8977"/>
                    <a:pt x="13856" y="8977"/>
                  </a:cubicBezTo>
                  <a:lnTo>
                    <a:pt x="11901" y="8977"/>
                  </a:lnTo>
                  <a:cubicBezTo>
                    <a:pt x="11901" y="8971"/>
                    <a:pt x="11901" y="8964"/>
                    <a:pt x="11901" y="8958"/>
                  </a:cubicBezTo>
                  <a:cubicBezTo>
                    <a:pt x="11901" y="8780"/>
                    <a:pt x="11861" y="8608"/>
                    <a:pt x="11785" y="8454"/>
                  </a:cubicBezTo>
                  <a:lnTo>
                    <a:pt x="13638" y="8454"/>
                  </a:lnTo>
                  <a:cubicBezTo>
                    <a:pt x="13708" y="8454"/>
                    <a:pt x="13775" y="8425"/>
                    <a:pt x="13825" y="8376"/>
                  </a:cubicBezTo>
                  <a:lnTo>
                    <a:pt x="15899" y="6301"/>
                  </a:lnTo>
                  <a:cubicBezTo>
                    <a:pt x="15949" y="6253"/>
                    <a:pt x="15976" y="6186"/>
                    <a:pt x="15976" y="6116"/>
                  </a:cubicBezTo>
                  <a:lnTo>
                    <a:pt x="15976" y="5085"/>
                  </a:lnTo>
                  <a:cubicBezTo>
                    <a:pt x="16061" y="5099"/>
                    <a:pt x="16149" y="5106"/>
                    <a:pt x="16238" y="5106"/>
                  </a:cubicBezTo>
                  <a:cubicBezTo>
                    <a:pt x="16327" y="5106"/>
                    <a:pt x="16415" y="5099"/>
                    <a:pt x="16501" y="5085"/>
                  </a:cubicBezTo>
                  <a:lnTo>
                    <a:pt x="16501" y="6333"/>
                  </a:lnTo>
                  <a:cubicBezTo>
                    <a:pt x="16501" y="6402"/>
                    <a:pt x="16472" y="6470"/>
                    <a:pt x="16424" y="6519"/>
                  </a:cubicBezTo>
                  <a:lnTo>
                    <a:pt x="15576" y="7367"/>
                  </a:lnTo>
                  <a:cubicBezTo>
                    <a:pt x="15473" y="7470"/>
                    <a:pt x="15473" y="7636"/>
                    <a:pt x="15576" y="7739"/>
                  </a:cubicBezTo>
                  <a:cubicBezTo>
                    <a:pt x="15627" y="7790"/>
                    <a:pt x="15694" y="7816"/>
                    <a:pt x="15761" y="7816"/>
                  </a:cubicBezTo>
                  <a:cubicBezTo>
                    <a:pt x="15829" y="7816"/>
                    <a:pt x="15895" y="7790"/>
                    <a:pt x="15946" y="7739"/>
                  </a:cubicBezTo>
                  <a:lnTo>
                    <a:pt x="16794" y="6890"/>
                  </a:lnTo>
                  <a:cubicBezTo>
                    <a:pt x="16942" y="6744"/>
                    <a:pt x="17026" y="6541"/>
                    <a:pt x="17026" y="6333"/>
                  </a:cubicBezTo>
                  <a:lnTo>
                    <a:pt x="17026" y="4909"/>
                  </a:lnTo>
                  <a:cubicBezTo>
                    <a:pt x="17556" y="4627"/>
                    <a:pt x="17917" y="4068"/>
                    <a:pt x="17917" y="3428"/>
                  </a:cubicBezTo>
                  <a:cubicBezTo>
                    <a:pt x="17917" y="2503"/>
                    <a:pt x="17164" y="1750"/>
                    <a:pt x="16238" y="1750"/>
                  </a:cubicBezTo>
                  <a:cubicBezTo>
                    <a:pt x="15313" y="1750"/>
                    <a:pt x="14560" y="2503"/>
                    <a:pt x="14560" y="3428"/>
                  </a:cubicBezTo>
                  <a:cubicBezTo>
                    <a:pt x="14560" y="4068"/>
                    <a:pt x="14921" y="4627"/>
                    <a:pt x="15451" y="4909"/>
                  </a:cubicBezTo>
                  <a:lnTo>
                    <a:pt x="15451" y="6007"/>
                  </a:lnTo>
                  <a:lnTo>
                    <a:pt x="13530" y="7929"/>
                  </a:lnTo>
                  <a:lnTo>
                    <a:pt x="11348" y="7929"/>
                  </a:lnTo>
                  <a:lnTo>
                    <a:pt x="10670" y="7249"/>
                  </a:lnTo>
                  <a:lnTo>
                    <a:pt x="12569" y="5350"/>
                  </a:lnTo>
                  <a:cubicBezTo>
                    <a:pt x="12718" y="5201"/>
                    <a:pt x="12799" y="5003"/>
                    <a:pt x="12799" y="4794"/>
                  </a:cubicBezTo>
                  <a:lnTo>
                    <a:pt x="12799" y="3158"/>
                  </a:lnTo>
                  <a:cubicBezTo>
                    <a:pt x="13327" y="2876"/>
                    <a:pt x="13687" y="2319"/>
                    <a:pt x="13687" y="1678"/>
                  </a:cubicBezTo>
                  <a:cubicBezTo>
                    <a:pt x="13687" y="752"/>
                    <a:pt x="12935" y="0"/>
                    <a:pt x="12010" y="0"/>
                  </a:cubicBezTo>
                  <a:cubicBezTo>
                    <a:pt x="11083" y="0"/>
                    <a:pt x="10330" y="752"/>
                    <a:pt x="10330" y="1678"/>
                  </a:cubicBezTo>
                  <a:cubicBezTo>
                    <a:pt x="10330" y="2320"/>
                    <a:pt x="10694" y="2878"/>
                    <a:pt x="11225" y="3161"/>
                  </a:cubicBezTo>
                  <a:lnTo>
                    <a:pt x="11225" y="4467"/>
                  </a:lnTo>
                  <a:lnTo>
                    <a:pt x="9526" y="6165"/>
                  </a:lnTo>
                  <a:cubicBezTo>
                    <a:pt x="9355" y="6067"/>
                    <a:pt x="9160" y="6015"/>
                    <a:pt x="8958" y="6015"/>
                  </a:cubicBezTo>
                  <a:cubicBezTo>
                    <a:pt x="8756" y="6015"/>
                    <a:pt x="8562" y="6067"/>
                    <a:pt x="8391" y="6165"/>
                  </a:cubicBezTo>
                  <a:lnTo>
                    <a:pt x="6692" y="4467"/>
                  </a:lnTo>
                  <a:lnTo>
                    <a:pt x="6692" y="3158"/>
                  </a:lnTo>
                  <a:cubicBezTo>
                    <a:pt x="7221" y="2876"/>
                    <a:pt x="7581" y="2318"/>
                    <a:pt x="7581" y="1677"/>
                  </a:cubicBezTo>
                  <a:cubicBezTo>
                    <a:pt x="7581" y="752"/>
                    <a:pt x="6829" y="0"/>
                    <a:pt x="5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0"/>
            <p:cNvSpPr/>
            <p:nvPr/>
          </p:nvSpPr>
          <p:spPr>
            <a:xfrm>
              <a:off x="2663602" y="1755871"/>
              <a:ext cx="47835" cy="47798"/>
            </a:xfrm>
            <a:custGeom>
              <a:avLst/>
              <a:gdLst/>
              <a:ahLst/>
              <a:cxnLst/>
              <a:rect l="l" t="t" r="r" b="b"/>
              <a:pathLst>
                <a:path w="2629" h="2627" extrusionOk="0">
                  <a:moveTo>
                    <a:pt x="1314" y="526"/>
                  </a:moveTo>
                  <a:cubicBezTo>
                    <a:pt x="1336" y="526"/>
                    <a:pt x="1358" y="534"/>
                    <a:pt x="1375" y="551"/>
                  </a:cubicBezTo>
                  <a:lnTo>
                    <a:pt x="2077" y="1253"/>
                  </a:lnTo>
                  <a:cubicBezTo>
                    <a:pt x="2100" y="1275"/>
                    <a:pt x="2103" y="1300"/>
                    <a:pt x="2103" y="1314"/>
                  </a:cubicBezTo>
                  <a:cubicBezTo>
                    <a:pt x="2103" y="1327"/>
                    <a:pt x="2100" y="1352"/>
                    <a:pt x="2078" y="1375"/>
                  </a:cubicBezTo>
                  <a:lnTo>
                    <a:pt x="1375" y="2077"/>
                  </a:lnTo>
                  <a:cubicBezTo>
                    <a:pt x="1358" y="2094"/>
                    <a:pt x="1336" y="2102"/>
                    <a:pt x="1314" y="2102"/>
                  </a:cubicBezTo>
                  <a:cubicBezTo>
                    <a:pt x="1292" y="2102"/>
                    <a:pt x="1270" y="2094"/>
                    <a:pt x="1254" y="2077"/>
                  </a:cubicBezTo>
                  <a:lnTo>
                    <a:pt x="552" y="1375"/>
                  </a:lnTo>
                  <a:cubicBezTo>
                    <a:pt x="529" y="1352"/>
                    <a:pt x="526" y="1327"/>
                    <a:pt x="526" y="1314"/>
                  </a:cubicBezTo>
                  <a:cubicBezTo>
                    <a:pt x="526" y="1300"/>
                    <a:pt x="529" y="1275"/>
                    <a:pt x="552" y="1253"/>
                  </a:cubicBezTo>
                  <a:lnTo>
                    <a:pt x="1254" y="551"/>
                  </a:lnTo>
                  <a:cubicBezTo>
                    <a:pt x="1270" y="534"/>
                    <a:pt x="1293" y="526"/>
                    <a:pt x="1314" y="526"/>
                  </a:cubicBezTo>
                  <a:close/>
                  <a:moveTo>
                    <a:pt x="1315" y="1"/>
                  </a:moveTo>
                  <a:cubicBezTo>
                    <a:pt x="1158" y="1"/>
                    <a:pt x="1002" y="60"/>
                    <a:pt x="883" y="179"/>
                  </a:cubicBezTo>
                  <a:lnTo>
                    <a:pt x="180" y="882"/>
                  </a:lnTo>
                  <a:cubicBezTo>
                    <a:pt x="65" y="997"/>
                    <a:pt x="1" y="1151"/>
                    <a:pt x="1" y="1313"/>
                  </a:cubicBezTo>
                  <a:cubicBezTo>
                    <a:pt x="1" y="1477"/>
                    <a:pt x="65" y="1630"/>
                    <a:pt x="180" y="1746"/>
                  </a:cubicBezTo>
                  <a:lnTo>
                    <a:pt x="883" y="2448"/>
                  </a:lnTo>
                  <a:cubicBezTo>
                    <a:pt x="1002" y="2568"/>
                    <a:pt x="1158" y="2627"/>
                    <a:pt x="1314" y="2627"/>
                  </a:cubicBezTo>
                  <a:cubicBezTo>
                    <a:pt x="1471" y="2627"/>
                    <a:pt x="1627" y="2568"/>
                    <a:pt x="1747" y="2448"/>
                  </a:cubicBezTo>
                  <a:lnTo>
                    <a:pt x="2449" y="1746"/>
                  </a:lnTo>
                  <a:cubicBezTo>
                    <a:pt x="2564" y="1630"/>
                    <a:pt x="2628" y="1477"/>
                    <a:pt x="2628" y="1313"/>
                  </a:cubicBezTo>
                  <a:cubicBezTo>
                    <a:pt x="2628" y="1151"/>
                    <a:pt x="2564" y="997"/>
                    <a:pt x="2449" y="882"/>
                  </a:cubicBezTo>
                  <a:lnTo>
                    <a:pt x="1747" y="179"/>
                  </a:lnTo>
                  <a:cubicBezTo>
                    <a:pt x="1627" y="60"/>
                    <a:pt x="1471" y="1"/>
                    <a:pt x="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81"/>
        <p:cNvGrpSpPr/>
        <p:nvPr/>
      </p:nvGrpSpPr>
      <p:grpSpPr>
        <a:xfrm>
          <a:off x="0" y="0"/>
          <a:ext cx="0" cy="0"/>
          <a:chOff x="0" y="0"/>
          <a:chExt cx="0" cy="0"/>
        </a:xfrm>
      </p:grpSpPr>
      <p:sp>
        <p:nvSpPr>
          <p:cNvPr id="1482" name="Google Shape;1482;p71"/>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FINAL CONCLUSIONS</a:t>
            </a:r>
            <a:endParaRPr/>
          </a:p>
        </p:txBody>
      </p:sp>
      <p:sp>
        <p:nvSpPr>
          <p:cNvPr id="1483" name="Google Shape;1483;p71"/>
          <p:cNvSpPr/>
          <p:nvPr/>
        </p:nvSpPr>
        <p:spPr>
          <a:xfrm rot="-5400000" flipH="1">
            <a:off x="8376100" y="2483900"/>
            <a:ext cx="582400" cy="101150"/>
          </a:xfrm>
          <a:custGeom>
            <a:avLst/>
            <a:gdLst/>
            <a:ahLst/>
            <a:cxnLst/>
            <a:rect l="l" t="t" r="r" b="b"/>
            <a:pathLst>
              <a:path w="23296" h="4046" extrusionOk="0">
                <a:moveTo>
                  <a:pt x="0" y="0"/>
                </a:moveTo>
                <a:lnTo>
                  <a:pt x="6621" y="0"/>
                </a:lnTo>
                <a:lnTo>
                  <a:pt x="10668" y="4046"/>
                </a:lnTo>
                <a:lnTo>
                  <a:pt x="23296" y="4046"/>
                </a:lnTo>
              </a:path>
            </a:pathLst>
          </a:custGeom>
          <a:noFill/>
          <a:ln w="9525" cap="flat" cmpd="sng">
            <a:solidFill>
              <a:schemeClr val="dk1"/>
            </a:solidFill>
            <a:prstDash val="solid"/>
            <a:round/>
            <a:headEnd type="oval" w="med" len="med"/>
            <a:tailEnd type="oval" w="med" len="med"/>
          </a:ln>
        </p:spPr>
        <p:txBody>
          <a:bodyPr/>
          <a:lstStyle/>
          <a:p>
            <a:endParaRPr lang="es-MX"/>
          </a:p>
        </p:txBody>
      </p:sp>
      <p:cxnSp>
        <p:nvCxnSpPr>
          <p:cNvPr id="1484" name="Google Shape;1484;p71"/>
          <p:cNvCxnSpPr/>
          <p:nvPr/>
        </p:nvCxnSpPr>
        <p:spPr>
          <a:xfrm rot="10800000">
            <a:off x="720000" y="3739575"/>
            <a:ext cx="0" cy="392400"/>
          </a:xfrm>
          <a:prstGeom prst="straightConnector1">
            <a:avLst/>
          </a:prstGeom>
          <a:noFill/>
          <a:ln w="9525" cap="flat" cmpd="sng">
            <a:solidFill>
              <a:schemeClr val="dk1"/>
            </a:solidFill>
            <a:prstDash val="solid"/>
            <a:round/>
            <a:headEnd type="oval" w="med" len="med"/>
            <a:tailEnd type="oval" w="med" len="med"/>
          </a:ln>
        </p:spPr>
      </p:cxnSp>
      <p:grpSp>
        <p:nvGrpSpPr>
          <p:cNvPr id="1485" name="Google Shape;1485;p71"/>
          <p:cNvGrpSpPr/>
          <p:nvPr/>
        </p:nvGrpSpPr>
        <p:grpSpPr>
          <a:xfrm>
            <a:off x="7117525" y="4187150"/>
            <a:ext cx="1722675" cy="729525"/>
            <a:chOff x="7117525" y="4187150"/>
            <a:chExt cx="1722675" cy="729525"/>
          </a:xfrm>
        </p:grpSpPr>
        <p:sp>
          <p:nvSpPr>
            <p:cNvPr id="1486" name="Google Shape;1486;p71"/>
            <p:cNvSpPr/>
            <p:nvPr/>
          </p:nvSpPr>
          <p:spPr>
            <a:xfrm>
              <a:off x="7344350" y="4371050"/>
              <a:ext cx="1330325" cy="545625"/>
            </a:xfrm>
            <a:custGeom>
              <a:avLst/>
              <a:gdLst/>
              <a:ahLst/>
              <a:cxnLst/>
              <a:rect l="l" t="t" r="r" b="b"/>
              <a:pathLst>
                <a:path w="53213" h="21825" extrusionOk="0">
                  <a:moveTo>
                    <a:pt x="53213" y="21825"/>
                  </a:moveTo>
                  <a:lnTo>
                    <a:pt x="53213" y="0"/>
                  </a:lnTo>
                  <a:lnTo>
                    <a:pt x="34576" y="0"/>
                  </a:lnTo>
                  <a:lnTo>
                    <a:pt x="20967" y="13610"/>
                  </a:lnTo>
                  <a:lnTo>
                    <a:pt x="0" y="1361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487" name="Google Shape;1487;p71"/>
            <p:cNvSpPr/>
            <p:nvPr/>
          </p:nvSpPr>
          <p:spPr>
            <a:xfrm>
              <a:off x="7117525" y="4291350"/>
              <a:ext cx="1642975" cy="625325"/>
            </a:xfrm>
            <a:custGeom>
              <a:avLst/>
              <a:gdLst/>
              <a:ahLst/>
              <a:cxnLst/>
              <a:rect l="l" t="t" r="r" b="b"/>
              <a:pathLst>
                <a:path w="65719" h="25013" extrusionOk="0">
                  <a:moveTo>
                    <a:pt x="65719" y="25013"/>
                  </a:moveTo>
                  <a:lnTo>
                    <a:pt x="65719" y="0"/>
                  </a:lnTo>
                  <a:lnTo>
                    <a:pt x="42914" y="0"/>
                  </a:lnTo>
                  <a:lnTo>
                    <a:pt x="28814" y="14101"/>
                  </a:lnTo>
                  <a:lnTo>
                    <a:pt x="0" y="14101"/>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488" name="Google Shape;1488;p71"/>
            <p:cNvSpPr/>
            <p:nvPr/>
          </p:nvSpPr>
          <p:spPr>
            <a:xfrm>
              <a:off x="7338225" y="4187150"/>
              <a:ext cx="1501975" cy="723400"/>
            </a:xfrm>
            <a:custGeom>
              <a:avLst/>
              <a:gdLst/>
              <a:ahLst/>
              <a:cxnLst/>
              <a:rect l="l" t="t" r="r" b="b"/>
              <a:pathLst>
                <a:path w="60079" h="28936" extrusionOk="0">
                  <a:moveTo>
                    <a:pt x="60079" y="28936"/>
                  </a:moveTo>
                  <a:lnTo>
                    <a:pt x="60079" y="0"/>
                  </a:lnTo>
                  <a:lnTo>
                    <a:pt x="32369" y="0"/>
                  </a:lnTo>
                  <a:lnTo>
                    <a:pt x="18147" y="14223"/>
                  </a:lnTo>
                  <a:lnTo>
                    <a:pt x="0" y="14223"/>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1489" name="Google Shape;1489;p71"/>
          <p:cNvGrpSpPr/>
          <p:nvPr/>
        </p:nvGrpSpPr>
        <p:grpSpPr>
          <a:xfrm rot="-5400000">
            <a:off x="-32550" y="604011"/>
            <a:ext cx="1156175" cy="415775"/>
            <a:chOff x="7777725" y="4404925"/>
            <a:chExt cx="1156175" cy="415775"/>
          </a:xfrm>
        </p:grpSpPr>
        <p:sp>
          <p:nvSpPr>
            <p:cNvPr id="1490" name="Google Shape;1490;p71"/>
            <p:cNvSpPr/>
            <p:nvPr/>
          </p:nvSpPr>
          <p:spPr>
            <a:xfrm>
              <a:off x="7780800" y="4571850"/>
              <a:ext cx="1151575" cy="248850"/>
            </a:xfrm>
            <a:custGeom>
              <a:avLst/>
              <a:gdLst/>
              <a:ahLst/>
              <a:cxnLst/>
              <a:rect l="l" t="t" r="r" b="b"/>
              <a:pathLst>
                <a:path w="46063" h="9954" extrusionOk="0">
                  <a:moveTo>
                    <a:pt x="46063" y="9954"/>
                  </a:moveTo>
                  <a:lnTo>
                    <a:pt x="24563" y="9954"/>
                  </a:lnTo>
                  <a:lnTo>
                    <a:pt x="14609"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491" name="Google Shape;1491;p71"/>
            <p:cNvSpPr/>
            <p:nvPr/>
          </p:nvSpPr>
          <p:spPr>
            <a:xfrm>
              <a:off x="7779250" y="4489150"/>
              <a:ext cx="1150050" cy="250375"/>
            </a:xfrm>
            <a:custGeom>
              <a:avLst/>
              <a:gdLst/>
              <a:ahLst/>
              <a:cxnLst/>
              <a:rect l="l" t="t" r="r" b="b"/>
              <a:pathLst>
                <a:path w="46002" h="10015" extrusionOk="0">
                  <a:moveTo>
                    <a:pt x="46002" y="10015"/>
                  </a:moveTo>
                  <a:lnTo>
                    <a:pt x="26217" y="10015"/>
                  </a:lnTo>
                  <a:lnTo>
                    <a:pt x="16202"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492" name="Google Shape;1492;p71"/>
            <p:cNvSpPr/>
            <p:nvPr/>
          </p:nvSpPr>
          <p:spPr>
            <a:xfrm>
              <a:off x="7777725" y="4404925"/>
              <a:ext cx="1150050" cy="254975"/>
            </a:xfrm>
            <a:custGeom>
              <a:avLst/>
              <a:gdLst/>
              <a:ahLst/>
              <a:cxnLst/>
              <a:rect l="l" t="t" r="r" b="b"/>
              <a:pathLst>
                <a:path w="46002" h="10199" extrusionOk="0">
                  <a:moveTo>
                    <a:pt x="46002" y="10199"/>
                  </a:moveTo>
                  <a:lnTo>
                    <a:pt x="27626" y="10199"/>
                  </a:lnTo>
                  <a:lnTo>
                    <a:pt x="17427"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cxnSp>
          <p:nvCxnSpPr>
            <p:cNvPr id="1493" name="Google Shape;1493;p71"/>
            <p:cNvCxnSpPr/>
            <p:nvPr/>
          </p:nvCxnSpPr>
          <p:spPr>
            <a:xfrm rot="10800000">
              <a:off x="8520500" y="4572625"/>
              <a:ext cx="413400" cy="0"/>
            </a:xfrm>
            <a:prstGeom prst="straightConnector1">
              <a:avLst/>
            </a:prstGeom>
            <a:noFill/>
            <a:ln w="9525" cap="flat" cmpd="sng">
              <a:solidFill>
                <a:schemeClr val="dk1"/>
              </a:solidFill>
              <a:prstDash val="solid"/>
              <a:round/>
              <a:headEnd type="none" w="med" len="med"/>
              <a:tailEnd type="oval" w="med" len="med"/>
            </a:ln>
          </p:spPr>
        </p:cxnSp>
      </p:grpSp>
      <p:sp>
        <p:nvSpPr>
          <p:cNvPr id="1494" name="Google Shape;1494;p71"/>
          <p:cNvSpPr txBox="1">
            <a:spLocks noGrp="1"/>
          </p:cNvSpPr>
          <p:nvPr>
            <p:ph type="subTitle" idx="1"/>
          </p:nvPr>
        </p:nvSpPr>
        <p:spPr>
          <a:xfrm>
            <a:off x="719999" y="1481675"/>
            <a:ext cx="23547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495" name="Google Shape;1495;p71"/>
          <p:cNvSpPr txBox="1">
            <a:spLocks noGrp="1"/>
          </p:cNvSpPr>
          <p:nvPr>
            <p:ph type="subTitle" idx="2"/>
          </p:nvPr>
        </p:nvSpPr>
        <p:spPr>
          <a:xfrm>
            <a:off x="719999" y="1921545"/>
            <a:ext cx="2354700" cy="8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 </a:t>
            </a:r>
            <a:endParaRPr/>
          </a:p>
        </p:txBody>
      </p:sp>
      <p:sp>
        <p:nvSpPr>
          <p:cNvPr id="1496" name="Google Shape;1496;p71"/>
          <p:cNvSpPr txBox="1">
            <a:spLocks noGrp="1"/>
          </p:cNvSpPr>
          <p:nvPr>
            <p:ph type="subTitle" idx="3"/>
          </p:nvPr>
        </p:nvSpPr>
        <p:spPr>
          <a:xfrm>
            <a:off x="6069301" y="1921545"/>
            <a:ext cx="2354700" cy="8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497" name="Google Shape;1497;p71"/>
          <p:cNvSpPr txBox="1">
            <a:spLocks noGrp="1"/>
          </p:cNvSpPr>
          <p:nvPr>
            <p:ph type="subTitle" idx="7"/>
          </p:nvPr>
        </p:nvSpPr>
        <p:spPr>
          <a:xfrm>
            <a:off x="6069299" y="1481675"/>
            <a:ext cx="23547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498" name="Google Shape;1498;p71"/>
          <p:cNvSpPr txBox="1">
            <a:spLocks noGrp="1"/>
          </p:cNvSpPr>
          <p:nvPr>
            <p:ph type="subTitle" idx="9"/>
          </p:nvPr>
        </p:nvSpPr>
        <p:spPr>
          <a:xfrm>
            <a:off x="3394649" y="1481675"/>
            <a:ext cx="23547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499" name="Google Shape;1499;p71"/>
          <p:cNvSpPr txBox="1">
            <a:spLocks noGrp="1"/>
          </p:cNvSpPr>
          <p:nvPr>
            <p:ph type="subTitle" idx="13"/>
          </p:nvPr>
        </p:nvSpPr>
        <p:spPr>
          <a:xfrm>
            <a:off x="3394649" y="1921545"/>
            <a:ext cx="2354700" cy="8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500" name="Google Shape;1500;p71"/>
          <p:cNvSpPr txBox="1">
            <a:spLocks noGrp="1"/>
          </p:cNvSpPr>
          <p:nvPr>
            <p:ph type="subTitle" idx="4"/>
          </p:nvPr>
        </p:nvSpPr>
        <p:spPr>
          <a:xfrm>
            <a:off x="2048825" y="3606987"/>
            <a:ext cx="2354700" cy="8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also the fourth-largest object by diameter in the Solar System</a:t>
            </a:r>
            <a:endParaRPr/>
          </a:p>
        </p:txBody>
      </p:sp>
      <p:sp>
        <p:nvSpPr>
          <p:cNvPr id="1501" name="Google Shape;1501;p71"/>
          <p:cNvSpPr txBox="1">
            <a:spLocks noGrp="1"/>
          </p:cNvSpPr>
          <p:nvPr>
            <p:ph type="subTitle" idx="5"/>
          </p:nvPr>
        </p:nvSpPr>
        <p:spPr>
          <a:xfrm>
            <a:off x="4740325" y="3606987"/>
            <a:ext cx="2354700" cy="8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full of iron oxide dust, which gives the planet its reddish cast </a:t>
            </a:r>
            <a:endParaRPr/>
          </a:p>
        </p:txBody>
      </p:sp>
      <p:sp>
        <p:nvSpPr>
          <p:cNvPr id="1502" name="Google Shape;1502;p71"/>
          <p:cNvSpPr txBox="1">
            <a:spLocks noGrp="1"/>
          </p:cNvSpPr>
          <p:nvPr>
            <p:ph type="subTitle" idx="6"/>
          </p:nvPr>
        </p:nvSpPr>
        <p:spPr>
          <a:xfrm>
            <a:off x="2048824" y="3171913"/>
            <a:ext cx="23547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503" name="Google Shape;1503;p71"/>
          <p:cNvSpPr txBox="1">
            <a:spLocks noGrp="1"/>
          </p:cNvSpPr>
          <p:nvPr>
            <p:ph type="subTitle" idx="8"/>
          </p:nvPr>
        </p:nvSpPr>
        <p:spPr>
          <a:xfrm>
            <a:off x="4740324" y="3171913"/>
            <a:ext cx="23547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72"/>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509" name="Google Shape;1509;p72"/>
          <p:cNvSpPr txBox="1">
            <a:spLocks noGrp="1"/>
          </p:cNvSpPr>
          <p:nvPr>
            <p:ph type="subTitle" idx="1"/>
          </p:nvPr>
        </p:nvSpPr>
        <p:spPr>
          <a:xfrm>
            <a:off x="2095275" y="3167238"/>
            <a:ext cx="22029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SUSAN BONES</a:t>
            </a:r>
            <a:endParaRPr/>
          </a:p>
        </p:txBody>
      </p:sp>
      <p:sp>
        <p:nvSpPr>
          <p:cNvPr id="1510" name="Google Shape;1510;p72"/>
          <p:cNvSpPr txBox="1">
            <a:spLocks noGrp="1"/>
          </p:cNvSpPr>
          <p:nvPr>
            <p:ph type="subTitle" idx="2"/>
          </p:nvPr>
        </p:nvSpPr>
        <p:spPr>
          <a:xfrm>
            <a:off x="2095275" y="3617325"/>
            <a:ext cx="2202900" cy="51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 </a:t>
            </a:r>
            <a:endParaRPr/>
          </a:p>
        </p:txBody>
      </p:sp>
      <p:sp>
        <p:nvSpPr>
          <p:cNvPr id="1511" name="Google Shape;1511;p72"/>
          <p:cNvSpPr txBox="1">
            <a:spLocks noGrp="1"/>
          </p:cNvSpPr>
          <p:nvPr>
            <p:ph type="subTitle" idx="3"/>
          </p:nvPr>
        </p:nvSpPr>
        <p:spPr>
          <a:xfrm>
            <a:off x="4845825" y="3617325"/>
            <a:ext cx="2202900" cy="51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 </a:t>
            </a:r>
            <a:endParaRPr/>
          </a:p>
        </p:txBody>
      </p:sp>
      <p:sp>
        <p:nvSpPr>
          <p:cNvPr id="1512" name="Google Shape;1512;p72"/>
          <p:cNvSpPr txBox="1">
            <a:spLocks noGrp="1"/>
          </p:cNvSpPr>
          <p:nvPr>
            <p:ph type="subTitle" idx="4"/>
          </p:nvPr>
        </p:nvSpPr>
        <p:spPr>
          <a:xfrm>
            <a:off x="4845824" y="3167238"/>
            <a:ext cx="22029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pic>
        <p:nvPicPr>
          <p:cNvPr id="1513" name="Google Shape;1513;p72"/>
          <p:cNvPicPr preferRelativeResize="0"/>
          <p:nvPr/>
        </p:nvPicPr>
        <p:blipFill rotWithShape="1">
          <a:blip r:embed="rId3">
            <a:alphaModFix/>
          </a:blip>
          <a:srcRect t="9662" b="32477"/>
          <a:stretch/>
        </p:blipFill>
        <p:spPr>
          <a:xfrm>
            <a:off x="2445110" y="1483824"/>
            <a:ext cx="1503233" cy="1546224"/>
          </a:xfrm>
          <a:prstGeom prst="rect">
            <a:avLst/>
          </a:prstGeom>
          <a:noFill/>
          <a:ln w="9525" cap="flat" cmpd="sng">
            <a:solidFill>
              <a:schemeClr val="dk1"/>
            </a:solidFill>
            <a:prstDash val="solid"/>
            <a:round/>
            <a:headEnd type="none" w="sm" len="sm"/>
            <a:tailEnd type="none" w="sm" len="sm"/>
          </a:ln>
        </p:spPr>
      </p:pic>
      <p:pic>
        <p:nvPicPr>
          <p:cNvPr id="1514" name="Google Shape;1514;p72"/>
          <p:cNvPicPr preferRelativeResize="0"/>
          <p:nvPr/>
        </p:nvPicPr>
        <p:blipFill rotWithShape="1">
          <a:blip r:embed="rId4">
            <a:alphaModFix/>
          </a:blip>
          <a:srcRect t="12515" b="29624"/>
          <a:stretch/>
        </p:blipFill>
        <p:spPr>
          <a:xfrm>
            <a:off x="5195672" y="1483824"/>
            <a:ext cx="1503233" cy="1546224"/>
          </a:xfrm>
          <a:prstGeom prst="rect">
            <a:avLst/>
          </a:prstGeom>
          <a:noFill/>
          <a:ln w="9525" cap="flat" cmpd="sng">
            <a:solidFill>
              <a:schemeClr val="dk1"/>
            </a:solidFill>
            <a:prstDash val="solid"/>
            <a:round/>
            <a:headEnd type="none" w="sm" len="sm"/>
            <a:tailEnd type="none" w="sm" len="sm"/>
          </a:ln>
        </p:spPr>
      </p:pic>
      <p:grpSp>
        <p:nvGrpSpPr>
          <p:cNvPr id="1515" name="Google Shape;1515;p72"/>
          <p:cNvGrpSpPr/>
          <p:nvPr/>
        </p:nvGrpSpPr>
        <p:grpSpPr>
          <a:xfrm flipH="1">
            <a:off x="7554125" y="2295175"/>
            <a:ext cx="1233300" cy="2530450"/>
            <a:chOff x="334600" y="2295175"/>
            <a:chExt cx="1233300" cy="2530450"/>
          </a:xfrm>
        </p:grpSpPr>
        <p:sp>
          <p:nvSpPr>
            <p:cNvPr id="1516" name="Google Shape;1516;p72"/>
            <p:cNvSpPr/>
            <p:nvPr/>
          </p:nvSpPr>
          <p:spPr>
            <a:xfrm>
              <a:off x="334600" y="2494575"/>
              <a:ext cx="1233300" cy="2331050"/>
            </a:xfrm>
            <a:custGeom>
              <a:avLst/>
              <a:gdLst/>
              <a:ahLst/>
              <a:cxnLst/>
              <a:rect l="l" t="t" r="r" b="b"/>
              <a:pathLst>
                <a:path w="49332" h="93242" extrusionOk="0">
                  <a:moveTo>
                    <a:pt x="49332" y="93242"/>
                  </a:moveTo>
                  <a:lnTo>
                    <a:pt x="29622" y="73532"/>
                  </a:lnTo>
                  <a:lnTo>
                    <a:pt x="29622" y="42633"/>
                  </a:lnTo>
                  <a:lnTo>
                    <a:pt x="0" y="13011"/>
                  </a:lnTo>
                  <a:lnTo>
                    <a:pt x="0" y="0"/>
                  </a:lnTo>
                  <a:lnTo>
                    <a:pt x="731"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17" name="Google Shape;1517;p72"/>
            <p:cNvSpPr/>
            <p:nvPr/>
          </p:nvSpPr>
          <p:spPr>
            <a:xfrm>
              <a:off x="421750" y="2295175"/>
              <a:ext cx="1053975" cy="2340025"/>
            </a:xfrm>
            <a:custGeom>
              <a:avLst/>
              <a:gdLst/>
              <a:ahLst/>
              <a:cxnLst/>
              <a:rect l="l" t="t" r="r" b="b"/>
              <a:pathLst>
                <a:path w="42159" h="93601" extrusionOk="0">
                  <a:moveTo>
                    <a:pt x="0" y="0"/>
                  </a:moveTo>
                  <a:lnTo>
                    <a:pt x="0" y="19681"/>
                  </a:lnTo>
                  <a:lnTo>
                    <a:pt x="29464" y="49145"/>
                  </a:lnTo>
                  <a:lnTo>
                    <a:pt x="29464" y="80905"/>
                  </a:lnTo>
                  <a:lnTo>
                    <a:pt x="42159" y="93601"/>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18" name="Google Shape;1518;p72"/>
            <p:cNvSpPr/>
            <p:nvPr/>
          </p:nvSpPr>
          <p:spPr>
            <a:xfrm>
              <a:off x="505650" y="2503175"/>
              <a:ext cx="895850" cy="1927950"/>
            </a:xfrm>
            <a:custGeom>
              <a:avLst/>
              <a:gdLst/>
              <a:ahLst/>
              <a:cxnLst/>
              <a:rect l="l" t="t" r="r" b="b"/>
              <a:pathLst>
                <a:path w="35834" h="77118" extrusionOk="0">
                  <a:moveTo>
                    <a:pt x="35834" y="77118"/>
                  </a:moveTo>
                  <a:lnTo>
                    <a:pt x="29695" y="70978"/>
                  </a:lnTo>
                  <a:lnTo>
                    <a:pt x="29695" y="39650"/>
                  </a:lnTo>
                  <a:lnTo>
                    <a:pt x="0" y="9955"/>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519" name="Google Shape;1519;p72"/>
          <p:cNvGrpSpPr/>
          <p:nvPr/>
        </p:nvGrpSpPr>
        <p:grpSpPr>
          <a:xfrm rot="-5400000">
            <a:off x="-319859" y="1454450"/>
            <a:ext cx="2246425" cy="1179150"/>
            <a:chOff x="329925" y="235250"/>
            <a:chExt cx="2246425" cy="1179150"/>
          </a:xfrm>
        </p:grpSpPr>
        <p:grpSp>
          <p:nvGrpSpPr>
            <p:cNvPr id="1520" name="Google Shape;1520;p72"/>
            <p:cNvGrpSpPr/>
            <p:nvPr/>
          </p:nvGrpSpPr>
          <p:grpSpPr>
            <a:xfrm>
              <a:off x="441825" y="235250"/>
              <a:ext cx="2134525" cy="737325"/>
              <a:chOff x="441825" y="235250"/>
              <a:chExt cx="2134525" cy="737325"/>
            </a:xfrm>
          </p:grpSpPr>
          <p:sp>
            <p:nvSpPr>
              <p:cNvPr id="1521" name="Google Shape;1521;p72"/>
              <p:cNvSpPr/>
              <p:nvPr/>
            </p:nvSpPr>
            <p:spPr>
              <a:xfrm>
                <a:off x="843475" y="235250"/>
                <a:ext cx="1732875" cy="737325"/>
              </a:xfrm>
              <a:custGeom>
                <a:avLst/>
                <a:gdLst/>
                <a:ahLst/>
                <a:cxnLst/>
                <a:rect l="l" t="t" r="r" b="b"/>
                <a:pathLst>
                  <a:path w="69315" h="29493" extrusionOk="0">
                    <a:moveTo>
                      <a:pt x="0" y="29493"/>
                    </a:moveTo>
                    <a:lnTo>
                      <a:pt x="69315" y="29493"/>
                    </a:lnTo>
                    <a:lnTo>
                      <a:pt x="69315"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22" name="Google Shape;1522;p72"/>
              <p:cNvSpPr/>
              <p:nvPr/>
            </p:nvSpPr>
            <p:spPr>
              <a:xfrm>
                <a:off x="441825" y="246725"/>
                <a:ext cx="2039850" cy="639800"/>
              </a:xfrm>
              <a:custGeom>
                <a:avLst/>
                <a:gdLst/>
                <a:ahLst/>
                <a:cxnLst/>
                <a:rect l="l" t="t" r="r" b="b"/>
                <a:pathLst>
                  <a:path w="81594" h="25592" extrusionOk="0">
                    <a:moveTo>
                      <a:pt x="0" y="25592"/>
                    </a:moveTo>
                    <a:lnTo>
                      <a:pt x="81594" y="25592"/>
                    </a:lnTo>
                    <a:lnTo>
                      <a:pt x="81594"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23" name="Google Shape;1523;p72"/>
              <p:cNvSpPr/>
              <p:nvPr/>
            </p:nvSpPr>
            <p:spPr>
              <a:xfrm>
                <a:off x="837750" y="243875"/>
                <a:ext cx="1569325" cy="559450"/>
              </a:xfrm>
              <a:custGeom>
                <a:avLst/>
                <a:gdLst/>
                <a:ahLst/>
                <a:cxnLst/>
                <a:rect l="l" t="t" r="r" b="b"/>
                <a:pathLst>
                  <a:path w="62773" h="22378" extrusionOk="0">
                    <a:moveTo>
                      <a:pt x="0" y="22378"/>
                    </a:moveTo>
                    <a:lnTo>
                      <a:pt x="62773" y="22378"/>
                    </a:lnTo>
                    <a:lnTo>
                      <a:pt x="62773"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24" name="Google Shape;1524;p72"/>
              <p:cNvSpPr/>
              <p:nvPr/>
            </p:nvSpPr>
            <p:spPr>
              <a:xfrm>
                <a:off x="447550" y="241000"/>
                <a:ext cx="1893525" cy="484850"/>
              </a:xfrm>
              <a:custGeom>
                <a:avLst/>
                <a:gdLst/>
                <a:ahLst/>
                <a:cxnLst/>
                <a:rect l="l" t="t" r="r" b="b"/>
                <a:pathLst>
                  <a:path w="75741" h="19394" extrusionOk="0">
                    <a:moveTo>
                      <a:pt x="0" y="19394"/>
                    </a:moveTo>
                    <a:lnTo>
                      <a:pt x="75741" y="19394"/>
                    </a:lnTo>
                    <a:lnTo>
                      <a:pt x="75741"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25" name="Google Shape;1525;p72"/>
              <p:cNvSpPr/>
              <p:nvPr/>
            </p:nvSpPr>
            <p:spPr>
              <a:xfrm>
                <a:off x="854950" y="241000"/>
                <a:ext cx="1382850" cy="401650"/>
              </a:xfrm>
              <a:custGeom>
                <a:avLst/>
                <a:gdLst/>
                <a:ahLst/>
                <a:cxnLst/>
                <a:rect l="l" t="t" r="r" b="b"/>
                <a:pathLst>
                  <a:path w="55314" h="16066" extrusionOk="0">
                    <a:moveTo>
                      <a:pt x="0" y="16066"/>
                    </a:moveTo>
                    <a:lnTo>
                      <a:pt x="55199" y="16066"/>
                    </a:lnTo>
                    <a:lnTo>
                      <a:pt x="55314" y="0"/>
                    </a:lnTo>
                  </a:path>
                </a:pathLst>
              </a:custGeom>
              <a:noFill/>
              <a:ln w="9525" cap="flat" cmpd="sng">
                <a:solidFill>
                  <a:schemeClr val="dk1"/>
                </a:solidFill>
                <a:prstDash val="solid"/>
                <a:round/>
                <a:headEnd type="oval" w="med" len="med"/>
                <a:tailEnd type="none" w="med" len="med"/>
              </a:ln>
            </p:spPr>
            <p:txBody>
              <a:bodyPr/>
              <a:lstStyle/>
              <a:p>
                <a:endParaRPr lang="es-MX"/>
              </a:p>
            </p:txBody>
          </p:sp>
        </p:grpSp>
        <p:cxnSp>
          <p:nvCxnSpPr>
            <p:cNvPr id="1526" name="Google Shape;1526;p72"/>
            <p:cNvCxnSpPr/>
            <p:nvPr/>
          </p:nvCxnSpPr>
          <p:spPr>
            <a:xfrm>
              <a:off x="358625" y="433225"/>
              <a:ext cx="545100" cy="0"/>
            </a:xfrm>
            <a:prstGeom prst="straightConnector1">
              <a:avLst/>
            </a:prstGeom>
            <a:noFill/>
            <a:ln w="9525" cap="flat" cmpd="sng">
              <a:solidFill>
                <a:schemeClr val="dk1"/>
              </a:solidFill>
              <a:prstDash val="solid"/>
              <a:round/>
              <a:headEnd type="oval" w="med" len="med"/>
              <a:tailEnd type="oval" w="med" len="med"/>
            </a:ln>
          </p:spPr>
        </p:cxnSp>
        <p:grpSp>
          <p:nvGrpSpPr>
            <p:cNvPr id="1527" name="Google Shape;1527;p72"/>
            <p:cNvGrpSpPr/>
            <p:nvPr/>
          </p:nvGrpSpPr>
          <p:grpSpPr>
            <a:xfrm>
              <a:off x="329925" y="1028525"/>
              <a:ext cx="1771600" cy="385875"/>
              <a:chOff x="329925" y="1028525"/>
              <a:chExt cx="1771600" cy="385875"/>
            </a:xfrm>
          </p:grpSpPr>
          <p:sp>
            <p:nvSpPr>
              <p:cNvPr id="1528" name="Google Shape;1528;p72"/>
              <p:cNvSpPr/>
              <p:nvPr/>
            </p:nvSpPr>
            <p:spPr>
              <a:xfrm>
                <a:off x="329925" y="1028525"/>
                <a:ext cx="1771600" cy="385875"/>
              </a:xfrm>
              <a:custGeom>
                <a:avLst/>
                <a:gdLst/>
                <a:ahLst/>
                <a:cxnLst/>
                <a:rect l="l" t="t" r="r" b="b"/>
                <a:pathLst>
                  <a:path w="70864" h="15435" extrusionOk="0">
                    <a:moveTo>
                      <a:pt x="0" y="15435"/>
                    </a:moveTo>
                    <a:lnTo>
                      <a:pt x="7460" y="7976"/>
                    </a:lnTo>
                    <a:lnTo>
                      <a:pt x="62888" y="7976"/>
                    </a:lnTo>
                    <a:lnTo>
                      <a:pt x="70864" y="0"/>
                    </a:lnTo>
                  </a:path>
                </a:pathLst>
              </a:custGeom>
              <a:noFill/>
              <a:ln w="9525" cap="flat" cmpd="sng">
                <a:solidFill>
                  <a:schemeClr val="dk1"/>
                </a:solidFill>
                <a:prstDash val="solid"/>
                <a:round/>
                <a:headEnd type="oval" w="med" len="med"/>
                <a:tailEnd type="oval" w="med" len="med"/>
              </a:ln>
            </p:spPr>
            <p:txBody>
              <a:bodyPr/>
              <a:lstStyle/>
              <a:p>
                <a:endParaRPr lang="es-MX"/>
              </a:p>
            </p:txBody>
          </p:sp>
          <p:cxnSp>
            <p:nvCxnSpPr>
              <p:cNvPr id="1529" name="Google Shape;1529;p72"/>
              <p:cNvCxnSpPr/>
              <p:nvPr/>
            </p:nvCxnSpPr>
            <p:spPr>
              <a:xfrm>
                <a:off x="768875" y="1101238"/>
                <a:ext cx="852000" cy="0"/>
              </a:xfrm>
              <a:prstGeom prst="straightConnector1">
                <a:avLst/>
              </a:prstGeom>
              <a:noFill/>
              <a:ln w="9525" cap="flat" cmpd="sng">
                <a:solidFill>
                  <a:schemeClr val="dk1"/>
                </a:solidFill>
                <a:prstDash val="solid"/>
                <a:round/>
                <a:headEnd type="oval" w="med" len="med"/>
                <a:tailEnd type="oval" w="med" len="med"/>
              </a:ln>
            </p:spPr>
          </p:cxnSp>
        </p:grpSp>
        <p:grpSp>
          <p:nvGrpSpPr>
            <p:cNvPr id="1530" name="Google Shape;1530;p72"/>
            <p:cNvGrpSpPr/>
            <p:nvPr/>
          </p:nvGrpSpPr>
          <p:grpSpPr>
            <a:xfrm>
              <a:off x="1425875" y="238125"/>
              <a:ext cx="323975" cy="255300"/>
              <a:chOff x="1425875" y="238125"/>
              <a:chExt cx="323975" cy="255300"/>
            </a:xfrm>
          </p:grpSpPr>
          <p:cxnSp>
            <p:nvCxnSpPr>
              <p:cNvPr id="1531" name="Google Shape;1531;p72"/>
              <p:cNvCxnSpPr/>
              <p:nvPr/>
            </p:nvCxnSpPr>
            <p:spPr>
              <a:xfrm>
                <a:off x="1425875" y="238125"/>
                <a:ext cx="0" cy="177900"/>
              </a:xfrm>
              <a:prstGeom prst="straightConnector1">
                <a:avLst/>
              </a:prstGeom>
              <a:noFill/>
              <a:ln w="9525" cap="flat" cmpd="sng">
                <a:solidFill>
                  <a:schemeClr val="dk1"/>
                </a:solidFill>
                <a:prstDash val="solid"/>
                <a:round/>
                <a:headEnd type="none" w="med" len="med"/>
                <a:tailEnd type="oval" w="med" len="med"/>
              </a:ln>
            </p:spPr>
          </p:cxnSp>
          <p:cxnSp>
            <p:nvCxnSpPr>
              <p:cNvPr id="1532" name="Google Shape;1532;p72"/>
              <p:cNvCxnSpPr/>
              <p:nvPr/>
            </p:nvCxnSpPr>
            <p:spPr>
              <a:xfrm>
                <a:off x="1511950" y="238125"/>
                <a:ext cx="0" cy="255300"/>
              </a:xfrm>
              <a:prstGeom prst="straightConnector1">
                <a:avLst/>
              </a:prstGeom>
              <a:noFill/>
              <a:ln w="9525" cap="flat" cmpd="sng">
                <a:solidFill>
                  <a:schemeClr val="dk1"/>
                </a:solidFill>
                <a:prstDash val="solid"/>
                <a:round/>
                <a:headEnd type="none" w="med" len="med"/>
                <a:tailEnd type="oval" w="med" len="med"/>
              </a:ln>
            </p:spPr>
          </p:cxnSp>
          <p:cxnSp>
            <p:nvCxnSpPr>
              <p:cNvPr id="1533" name="Google Shape;1533;p72"/>
              <p:cNvCxnSpPr/>
              <p:nvPr/>
            </p:nvCxnSpPr>
            <p:spPr>
              <a:xfrm>
                <a:off x="1675475" y="238125"/>
                <a:ext cx="0" cy="255300"/>
              </a:xfrm>
              <a:prstGeom prst="straightConnector1">
                <a:avLst/>
              </a:prstGeom>
              <a:noFill/>
              <a:ln w="9525" cap="flat" cmpd="sng">
                <a:solidFill>
                  <a:schemeClr val="dk1"/>
                </a:solidFill>
                <a:prstDash val="solid"/>
                <a:round/>
                <a:headEnd type="none" w="med" len="med"/>
                <a:tailEnd type="oval" w="med" len="med"/>
              </a:ln>
            </p:spPr>
          </p:cxnSp>
          <p:cxnSp>
            <p:nvCxnSpPr>
              <p:cNvPr id="1534" name="Google Shape;1534;p72"/>
              <p:cNvCxnSpPr/>
              <p:nvPr/>
            </p:nvCxnSpPr>
            <p:spPr>
              <a:xfrm>
                <a:off x="1594925" y="238125"/>
                <a:ext cx="0" cy="177900"/>
              </a:xfrm>
              <a:prstGeom prst="straightConnector1">
                <a:avLst/>
              </a:prstGeom>
              <a:noFill/>
              <a:ln w="9525" cap="flat" cmpd="sng">
                <a:solidFill>
                  <a:schemeClr val="dk1"/>
                </a:solidFill>
                <a:prstDash val="solid"/>
                <a:round/>
                <a:headEnd type="none" w="med" len="med"/>
                <a:tailEnd type="oval" w="med" len="med"/>
              </a:ln>
            </p:spPr>
          </p:cxnSp>
          <p:cxnSp>
            <p:nvCxnSpPr>
              <p:cNvPr id="1535" name="Google Shape;1535;p72"/>
              <p:cNvCxnSpPr/>
              <p:nvPr/>
            </p:nvCxnSpPr>
            <p:spPr>
              <a:xfrm>
                <a:off x="1749850" y="238125"/>
                <a:ext cx="0" cy="177900"/>
              </a:xfrm>
              <a:prstGeom prst="straightConnector1">
                <a:avLst/>
              </a:prstGeom>
              <a:noFill/>
              <a:ln w="9525" cap="flat" cmpd="sng">
                <a:solidFill>
                  <a:schemeClr val="dk1"/>
                </a:solidFill>
                <a:prstDash val="solid"/>
                <a:round/>
                <a:headEnd type="none" w="med" len="med"/>
                <a:tailEnd type="oval" w="med" len="med"/>
              </a:ln>
            </p:spPr>
          </p:cxn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39"/>
        <p:cNvGrpSpPr/>
        <p:nvPr/>
      </p:nvGrpSpPr>
      <p:grpSpPr>
        <a:xfrm>
          <a:off x="0" y="0"/>
          <a:ext cx="0" cy="0"/>
          <a:chOff x="0" y="0"/>
          <a:chExt cx="0" cy="0"/>
        </a:xfrm>
      </p:grpSpPr>
      <p:sp>
        <p:nvSpPr>
          <p:cNvPr id="1540" name="Google Shape;1540;p73"/>
          <p:cNvSpPr txBox="1">
            <a:spLocks noGrp="1"/>
          </p:cNvSpPr>
          <p:nvPr>
            <p:ph type="subTitle" idx="1"/>
          </p:nvPr>
        </p:nvSpPr>
        <p:spPr>
          <a:xfrm>
            <a:off x="720000" y="1569363"/>
            <a:ext cx="3382200" cy="11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 </a:t>
            </a:r>
            <a:r>
              <a:rPr lang="en"/>
              <a:t>youremail@freepik.com</a:t>
            </a:r>
            <a:endParaRPr/>
          </a:p>
          <a:p>
            <a:pPr marL="0" lvl="0" indent="0" algn="l" rtl="0">
              <a:spcBef>
                <a:spcPts val="0"/>
              </a:spcBef>
              <a:spcAft>
                <a:spcPts val="0"/>
              </a:spcAft>
              <a:buNone/>
            </a:pPr>
            <a:r>
              <a:rPr lang="en"/>
              <a:t> +91 620 421 838</a:t>
            </a:r>
            <a:endParaRPr/>
          </a:p>
          <a:p>
            <a:pPr marL="0" lvl="0" indent="0" algn="l" rtl="0">
              <a:spcBef>
                <a:spcPts val="0"/>
              </a:spcBef>
              <a:spcAft>
                <a:spcPts val="0"/>
              </a:spcAft>
              <a:buNone/>
            </a:pPr>
            <a:r>
              <a:rPr lang="en"/>
              <a:t> yourwebsite.com </a:t>
            </a:r>
            <a:endParaRPr/>
          </a:p>
        </p:txBody>
      </p:sp>
      <p:sp>
        <p:nvSpPr>
          <p:cNvPr id="1541" name="Google Shape;1541;p73"/>
          <p:cNvSpPr txBox="1">
            <a:spLocks noGrp="1"/>
          </p:cNvSpPr>
          <p:nvPr>
            <p:ph type="ctrTitle"/>
          </p:nvPr>
        </p:nvSpPr>
        <p:spPr>
          <a:xfrm>
            <a:off x="720000" y="554500"/>
            <a:ext cx="4222500" cy="9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542" name="Google Shape;1542;p73"/>
          <p:cNvSpPr txBox="1"/>
          <p:nvPr/>
        </p:nvSpPr>
        <p:spPr>
          <a:xfrm>
            <a:off x="720000" y="4266850"/>
            <a:ext cx="3382200" cy="271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i="1">
                <a:solidFill>
                  <a:schemeClr val="dk1"/>
                </a:solidFill>
                <a:latin typeface="Archivo"/>
                <a:ea typeface="Archivo"/>
                <a:cs typeface="Archivo"/>
                <a:sym typeface="Archivo"/>
              </a:rPr>
              <a:t>Please keep this slide for attribution</a:t>
            </a:r>
            <a:endParaRPr sz="1200" i="1">
              <a:solidFill>
                <a:schemeClr val="dk1"/>
              </a:solidFill>
              <a:latin typeface="Archivo"/>
              <a:ea typeface="Archivo"/>
              <a:cs typeface="Archivo"/>
              <a:sym typeface="Archivo"/>
            </a:endParaRPr>
          </a:p>
        </p:txBody>
      </p:sp>
      <p:sp>
        <p:nvSpPr>
          <p:cNvPr id="1543" name="Google Shape;1543;p73"/>
          <p:cNvSpPr/>
          <p:nvPr/>
        </p:nvSpPr>
        <p:spPr>
          <a:xfrm>
            <a:off x="800100" y="2839860"/>
            <a:ext cx="501900" cy="501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4" name="Google Shape;1544;p73"/>
          <p:cNvSpPr/>
          <p:nvPr/>
        </p:nvSpPr>
        <p:spPr>
          <a:xfrm>
            <a:off x="1397086" y="2839860"/>
            <a:ext cx="501900" cy="501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5" name="Google Shape;1545;p73"/>
          <p:cNvSpPr/>
          <p:nvPr/>
        </p:nvSpPr>
        <p:spPr>
          <a:xfrm>
            <a:off x="1994073" y="2839860"/>
            <a:ext cx="501900" cy="501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6" name="Google Shape;1546;p73"/>
          <p:cNvSpPr/>
          <p:nvPr/>
        </p:nvSpPr>
        <p:spPr>
          <a:xfrm>
            <a:off x="2591060" y="2839860"/>
            <a:ext cx="501900" cy="501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547" name="Google Shape;1547;p73"/>
          <p:cNvGrpSpPr/>
          <p:nvPr/>
        </p:nvGrpSpPr>
        <p:grpSpPr>
          <a:xfrm>
            <a:off x="4567400" y="232375"/>
            <a:ext cx="4372325" cy="4580325"/>
            <a:chOff x="4567400" y="232375"/>
            <a:chExt cx="4372325" cy="4580325"/>
          </a:xfrm>
        </p:grpSpPr>
        <p:grpSp>
          <p:nvGrpSpPr>
            <p:cNvPr id="1548" name="Google Shape;1548;p73"/>
            <p:cNvGrpSpPr/>
            <p:nvPr/>
          </p:nvGrpSpPr>
          <p:grpSpPr>
            <a:xfrm>
              <a:off x="4567400" y="3564000"/>
              <a:ext cx="2536175" cy="1232925"/>
              <a:chOff x="4567400" y="3564000"/>
              <a:chExt cx="2536175" cy="1232925"/>
            </a:xfrm>
          </p:grpSpPr>
          <p:sp>
            <p:nvSpPr>
              <p:cNvPr id="1549" name="Google Shape;1549;p73"/>
              <p:cNvSpPr/>
              <p:nvPr/>
            </p:nvSpPr>
            <p:spPr>
              <a:xfrm>
                <a:off x="4567400" y="3564000"/>
                <a:ext cx="2326750" cy="1204250"/>
              </a:xfrm>
              <a:custGeom>
                <a:avLst/>
                <a:gdLst/>
                <a:ahLst/>
                <a:cxnLst/>
                <a:rect l="l" t="t" r="r" b="b"/>
                <a:pathLst>
                  <a:path w="93070" h="48170" extrusionOk="0">
                    <a:moveTo>
                      <a:pt x="0" y="48170"/>
                    </a:moveTo>
                    <a:lnTo>
                      <a:pt x="18534" y="29636"/>
                    </a:lnTo>
                    <a:lnTo>
                      <a:pt x="50494" y="29636"/>
                    </a:lnTo>
                    <a:lnTo>
                      <a:pt x="80131" y="0"/>
                    </a:lnTo>
                    <a:lnTo>
                      <a:pt x="9307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50" name="Google Shape;1550;p73"/>
              <p:cNvSpPr/>
              <p:nvPr/>
            </p:nvSpPr>
            <p:spPr>
              <a:xfrm>
                <a:off x="4745275" y="3643600"/>
                <a:ext cx="2358300" cy="1052925"/>
              </a:xfrm>
              <a:custGeom>
                <a:avLst/>
                <a:gdLst/>
                <a:ahLst/>
                <a:cxnLst/>
                <a:rect l="l" t="t" r="r" b="b"/>
                <a:pathLst>
                  <a:path w="94332" h="42117" extrusionOk="0">
                    <a:moveTo>
                      <a:pt x="0" y="42117"/>
                    </a:moveTo>
                    <a:lnTo>
                      <a:pt x="12854" y="29264"/>
                    </a:lnTo>
                    <a:lnTo>
                      <a:pt x="44297" y="29264"/>
                    </a:lnTo>
                    <a:lnTo>
                      <a:pt x="73561" y="0"/>
                    </a:lnTo>
                    <a:lnTo>
                      <a:pt x="94332"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51" name="Google Shape;1551;p73"/>
              <p:cNvSpPr/>
              <p:nvPr/>
            </p:nvSpPr>
            <p:spPr>
              <a:xfrm>
                <a:off x="4954725" y="3718200"/>
                <a:ext cx="1936550" cy="892250"/>
              </a:xfrm>
              <a:custGeom>
                <a:avLst/>
                <a:gdLst/>
                <a:ahLst/>
                <a:cxnLst/>
                <a:rect l="l" t="t" r="r" b="b"/>
                <a:pathLst>
                  <a:path w="77462" h="35690" extrusionOk="0">
                    <a:moveTo>
                      <a:pt x="0" y="35690"/>
                    </a:moveTo>
                    <a:lnTo>
                      <a:pt x="5968" y="29723"/>
                    </a:lnTo>
                    <a:lnTo>
                      <a:pt x="37067" y="29723"/>
                    </a:lnTo>
                    <a:lnTo>
                      <a:pt x="66790" y="0"/>
                    </a:lnTo>
                    <a:lnTo>
                      <a:pt x="77462"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52" name="Google Shape;1552;p73"/>
              <p:cNvSpPr/>
              <p:nvPr/>
            </p:nvSpPr>
            <p:spPr>
              <a:xfrm>
                <a:off x="5930175" y="3794225"/>
                <a:ext cx="1159075" cy="1002700"/>
              </a:xfrm>
              <a:custGeom>
                <a:avLst/>
                <a:gdLst/>
                <a:ahLst/>
                <a:cxnLst/>
                <a:rect l="l" t="t" r="r" b="b"/>
                <a:pathLst>
                  <a:path w="46363" h="40108" extrusionOk="0">
                    <a:moveTo>
                      <a:pt x="0" y="40108"/>
                    </a:moveTo>
                    <a:lnTo>
                      <a:pt x="0" y="28862"/>
                    </a:lnTo>
                    <a:lnTo>
                      <a:pt x="28862" y="0"/>
                    </a:lnTo>
                    <a:lnTo>
                      <a:pt x="46363"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553" name="Google Shape;1553;p73"/>
            <p:cNvGrpSpPr/>
            <p:nvPr/>
          </p:nvGrpSpPr>
          <p:grpSpPr>
            <a:xfrm>
              <a:off x="6202725" y="2693975"/>
              <a:ext cx="523600" cy="533625"/>
              <a:chOff x="6202725" y="2693975"/>
              <a:chExt cx="523600" cy="533625"/>
            </a:xfrm>
          </p:grpSpPr>
          <p:sp>
            <p:nvSpPr>
              <p:cNvPr id="1554" name="Google Shape;1554;p73"/>
              <p:cNvSpPr/>
              <p:nvPr/>
            </p:nvSpPr>
            <p:spPr>
              <a:xfrm>
                <a:off x="6202725" y="2693975"/>
                <a:ext cx="410250" cy="410250"/>
              </a:xfrm>
              <a:custGeom>
                <a:avLst/>
                <a:gdLst/>
                <a:ahLst/>
                <a:cxnLst/>
                <a:rect l="l" t="t" r="r" b="b"/>
                <a:pathLst>
                  <a:path w="16410" h="16410" extrusionOk="0">
                    <a:moveTo>
                      <a:pt x="0" y="16410"/>
                    </a:moveTo>
                    <a:lnTo>
                      <a:pt x="1641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55" name="Google Shape;1555;p73"/>
              <p:cNvSpPr/>
              <p:nvPr/>
            </p:nvSpPr>
            <p:spPr>
              <a:xfrm>
                <a:off x="6340425" y="2854625"/>
                <a:ext cx="243875" cy="243875"/>
              </a:xfrm>
              <a:custGeom>
                <a:avLst/>
                <a:gdLst/>
                <a:ahLst/>
                <a:cxnLst/>
                <a:rect l="l" t="t" r="r" b="b"/>
                <a:pathLst>
                  <a:path w="9755" h="9755" extrusionOk="0">
                    <a:moveTo>
                      <a:pt x="0" y="9755"/>
                    </a:moveTo>
                    <a:lnTo>
                      <a:pt x="9755"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56" name="Google Shape;1556;p73"/>
              <p:cNvSpPr/>
              <p:nvPr/>
            </p:nvSpPr>
            <p:spPr>
              <a:xfrm>
                <a:off x="6331825" y="2833125"/>
                <a:ext cx="394500" cy="394475"/>
              </a:xfrm>
              <a:custGeom>
                <a:avLst/>
                <a:gdLst/>
                <a:ahLst/>
                <a:cxnLst/>
                <a:rect l="l" t="t" r="r" b="b"/>
                <a:pathLst>
                  <a:path w="15780" h="15779" extrusionOk="0">
                    <a:moveTo>
                      <a:pt x="0" y="15779"/>
                    </a:moveTo>
                    <a:lnTo>
                      <a:pt x="15780"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557" name="Google Shape;1557;p73"/>
            <p:cNvGrpSpPr/>
            <p:nvPr/>
          </p:nvGrpSpPr>
          <p:grpSpPr>
            <a:xfrm>
              <a:off x="5319075" y="2886200"/>
              <a:ext cx="417450" cy="1153325"/>
              <a:chOff x="5319075" y="2886200"/>
              <a:chExt cx="417450" cy="1153325"/>
            </a:xfrm>
          </p:grpSpPr>
          <p:sp>
            <p:nvSpPr>
              <p:cNvPr id="1558" name="Google Shape;1558;p73"/>
              <p:cNvSpPr/>
              <p:nvPr/>
            </p:nvSpPr>
            <p:spPr>
              <a:xfrm>
                <a:off x="5319075" y="2886200"/>
                <a:ext cx="258225" cy="1138975"/>
              </a:xfrm>
              <a:custGeom>
                <a:avLst/>
                <a:gdLst/>
                <a:ahLst/>
                <a:cxnLst/>
                <a:rect l="l" t="t" r="r" b="b"/>
                <a:pathLst>
                  <a:path w="10329" h="45559" extrusionOk="0">
                    <a:moveTo>
                      <a:pt x="0" y="45559"/>
                    </a:moveTo>
                    <a:lnTo>
                      <a:pt x="0" y="24673"/>
                    </a:lnTo>
                    <a:lnTo>
                      <a:pt x="10329" y="14345"/>
                    </a:lnTo>
                    <a:lnTo>
                      <a:pt x="10329"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59" name="Google Shape;1559;p73"/>
              <p:cNvSpPr/>
              <p:nvPr/>
            </p:nvSpPr>
            <p:spPr>
              <a:xfrm>
                <a:off x="5402275" y="2886200"/>
                <a:ext cx="262525" cy="1153325"/>
              </a:xfrm>
              <a:custGeom>
                <a:avLst/>
                <a:gdLst/>
                <a:ahLst/>
                <a:cxnLst/>
                <a:rect l="l" t="t" r="r" b="b"/>
                <a:pathLst>
                  <a:path w="10501" h="46133" extrusionOk="0">
                    <a:moveTo>
                      <a:pt x="0" y="46133"/>
                    </a:moveTo>
                    <a:lnTo>
                      <a:pt x="0" y="26279"/>
                    </a:lnTo>
                    <a:lnTo>
                      <a:pt x="10501" y="15779"/>
                    </a:lnTo>
                    <a:lnTo>
                      <a:pt x="10501"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60" name="Google Shape;1560;p73"/>
              <p:cNvSpPr/>
              <p:nvPr/>
            </p:nvSpPr>
            <p:spPr>
              <a:xfrm>
                <a:off x="5491225" y="2886200"/>
                <a:ext cx="245300" cy="1150450"/>
              </a:xfrm>
              <a:custGeom>
                <a:avLst/>
                <a:gdLst/>
                <a:ahLst/>
                <a:cxnLst/>
                <a:rect l="l" t="t" r="r" b="b"/>
                <a:pathLst>
                  <a:path w="9812" h="46018" extrusionOk="0">
                    <a:moveTo>
                      <a:pt x="0" y="46018"/>
                    </a:moveTo>
                    <a:lnTo>
                      <a:pt x="0" y="27427"/>
                    </a:lnTo>
                    <a:lnTo>
                      <a:pt x="9812" y="17615"/>
                    </a:lnTo>
                    <a:lnTo>
                      <a:pt x="9812" y="0"/>
                    </a:lnTo>
                  </a:path>
                </a:pathLst>
              </a:custGeom>
              <a:noFill/>
              <a:ln w="9525" cap="flat" cmpd="sng">
                <a:solidFill>
                  <a:schemeClr val="dk1"/>
                </a:solidFill>
                <a:prstDash val="solid"/>
                <a:round/>
                <a:headEnd type="oval" w="med" len="med"/>
                <a:tailEnd type="oval" w="med" len="med"/>
              </a:ln>
            </p:spPr>
            <p:txBody>
              <a:bodyPr/>
              <a:lstStyle/>
              <a:p>
                <a:endParaRPr lang="es-MX"/>
              </a:p>
            </p:txBody>
          </p:sp>
          <p:cxnSp>
            <p:nvCxnSpPr>
              <p:cNvPr id="1561" name="Google Shape;1561;p73"/>
              <p:cNvCxnSpPr/>
              <p:nvPr/>
            </p:nvCxnSpPr>
            <p:spPr>
              <a:xfrm rot="10800000">
                <a:off x="5568675" y="3632075"/>
                <a:ext cx="0" cy="401700"/>
              </a:xfrm>
              <a:prstGeom prst="straightConnector1">
                <a:avLst/>
              </a:prstGeom>
              <a:noFill/>
              <a:ln w="9525" cap="flat" cmpd="sng">
                <a:solidFill>
                  <a:schemeClr val="dk1"/>
                </a:solidFill>
                <a:prstDash val="solid"/>
                <a:round/>
                <a:headEnd type="oval" w="med" len="med"/>
                <a:tailEnd type="oval" w="med" len="med"/>
              </a:ln>
            </p:spPr>
          </p:cxnSp>
        </p:grpSp>
        <p:grpSp>
          <p:nvGrpSpPr>
            <p:cNvPr id="1562" name="Google Shape;1562;p73"/>
            <p:cNvGrpSpPr/>
            <p:nvPr/>
          </p:nvGrpSpPr>
          <p:grpSpPr>
            <a:xfrm>
              <a:off x="5720750" y="232375"/>
              <a:ext cx="3029625" cy="2573475"/>
              <a:chOff x="5720750" y="232375"/>
              <a:chExt cx="3029625" cy="2573475"/>
            </a:xfrm>
          </p:grpSpPr>
          <p:sp>
            <p:nvSpPr>
              <p:cNvPr id="1563" name="Google Shape;1563;p73"/>
              <p:cNvSpPr/>
              <p:nvPr/>
            </p:nvSpPr>
            <p:spPr>
              <a:xfrm>
                <a:off x="5720750" y="238125"/>
                <a:ext cx="2946425" cy="2567725"/>
              </a:xfrm>
              <a:custGeom>
                <a:avLst/>
                <a:gdLst/>
                <a:ahLst/>
                <a:cxnLst/>
                <a:rect l="l" t="t" r="r" b="b"/>
                <a:pathLst>
                  <a:path w="117857" h="102709" extrusionOk="0">
                    <a:moveTo>
                      <a:pt x="0" y="0"/>
                    </a:moveTo>
                    <a:lnTo>
                      <a:pt x="0" y="83430"/>
                    </a:lnTo>
                    <a:lnTo>
                      <a:pt x="47280" y="83430"/>
                    </a:lnTo>
                    <a:lnTo>
                      <a:pt x="62543" y="102709"/>
                    </a:lnTo>
                    <a:lnTo>
                      <a:pt x="98348" y="102365"/>
                    </a:lnTo>
                    <a:lnTo>
                      <a:pt x="111890" y="85955"/>
                    </a:lnTo>
                    <a:lnTo>
                      <a:pt x="117857" y="8595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564" name="Google Shape;1564;p73"/>
              <p:cNvSpPr/>
              <p:nvPr/>
            </p:nvSpPr>
            <p:spPr>
              <a:xfrm>
                <a:off x="5789600" y="235250"/>
                <a:ext cx="2960775" cy="2478800"/>
              </a:xfrm>
              <a:custGeom>
                <a:avLst/>
                <a:gdLst/>
                <a:ahLst/>
                <a:cxnLst/>
                <a:rect l="l" t="t" r="r" b="b"/>
                <a:pathLst>
                  <a:path w="118431" h="99152" extrusionOk="0">
                    <a:moveTo>
                      <a:pt x="0" y="0"/>
                    </a:moveTo>
                    <a:lnTo>
                      <a:pt x="0" y="80102"/>
                    </a:lnTo>
                    <a:lnTo>
                      <a:pt x="45789" y="80102"/>
                    </a:lnTo>
                    <a:lnTo>
                      <a:pt x="61281" y="99152"/>
                    </a:lnTo>
                    <a:lnTo>
                      <a:pt x="94791" y="99152"/>
                    </a:lnTo>
                    <a:lnTo>
                      <a:pt x="107644" y="83430"/>
                    </a:lnTo>
                    <a:lnTo>
                      <a:pt x="118431" y="8331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565" name="Google Shape;1565;p73"/>
              <p:cNvSpPr/>
              <p:nvPr/>
            </p:nvSpPr>
            <p:spPr>
              <a:xfrm>
                <a:off x="5858450" y="232375"/>
                <a:ext cx="2734125" cy="2418550"/>
              </a:xfrm>
              <a:custGeom>
                <a:avLst/>
                <a:gdLst/>
                <a:ahLst/>
                <a:cxnLst/>
                <a:rect l="l" t="t" r="r" b="b"/>
                <a:pathLst>
                  <a:path w="109365" h="96742" extrusionOk="0">
                    <a:moveTo>
                      <a:pt x="0" y="0"/>
                    </a:moveTo>
                    <a:lnTo>
                      <a:pt x="0" y="77004"/>
                    </a:lnTo>
                    <a:lnTo>
                      <a:pt x="43953" y="77004"/>
                    </a:lnTo>
                    <a:lnTo>
                      <a:pt x="59560" y="96742"/>
                    </a:lnTo>
                    <a:lnTo>
                      <a:pt x="91119" y="96742"/>
                    </a:lnTo>
                    <a:lnTo>
                      <a:pt x="103398" y="80447"/>
                    </a:lnTo>
                    <a:lnTo>
                      <a:pt x="109365" y="80332"/>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566" name="Google Shape;1566;p73"/>
              <p:cNvSpPr/>
              <p:nvPr/>
            </p:nvSpPr>
            <p:spPr>
              <a:xfrm>
                <a:off x="5987550" y="243875"/>
                <a:ext cx="2605025" cy="2229175"/>
              </a:xfrm>
              <a:custGeom>
                <a:avLst/>
                <a:gdLst/>
                <a:ahLst/>
                <a:cxnLst/>
                <a:rect l="l" t="t" r="r" b="b"/>
                <a:pathLst>
                  <a:path w="104201" h="89167" extrusionOk="0">
                    <a:moveTo>
                      <a:pt x="0" y="0"/>
                    </a:moveTo>
                    <a:lnTo>
                      <a:pt x="0" y="70462"/>
                    </a:lnTo>
                    <a:lnTo>
                      <a:pt x="41428" y="70462"/>
                    </a:lnTo>
                    <a:lnTo>
                      <a:pt x="56462" y="89167"/>
                    </a:lnTo>
                    <a:lnTo>
                      <a:pt x="83545" y="89167"/>
                    </a:lnTo>
                    <a:lnTo>
                      <a:pt x="96398" y="73445"/>
                    </a:lnTo>
                    <a:lnTo>
                      <a:pt x="104201" y="7344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567" name="Google Shape;1567;p73"/>
              <p:cNvSpPr/>
              <p:nvPr/>
            </p:nvSpPr>
            <p:spPr>
              <a:xfrm>
                <a:off x="6047800" y="243875"/>
                <a:ext cx="2702575" cy="2154600"/>
              </a:xfrm>
              <a:custGeom>
                <a:avLst/>
                <a:gdLst/>
                <a:ahLst/>
                <a:cxnLst/>
                <a:rect l="l" t="t" r="r" b="b"/>
                <a:pathLst>
                  <a:path w="108103" h="86184" extrusionOk="0">
                    <a:moveTo>
                      <a:pt x="0" y="0"/>
                    </a:moveTo>
                    <a:lnTo>
                      <a:pt x="0" y="66789"/>
                    </a:lnTo>
                    <a:lnTo>
                      <a:pt x="39821" y="66789"/>
                    </a:lnTo>
                    <a:lnTo>
                      <a:pt x="54970" y="86184"/>
                    </a:lnTo>
                    <a:lnTo>
                      <a:pt x="79872" y="86069"/>
                    </a:lnTo>
                    <a:lnTo>
                      <a:pt x="92955" y="70117"/>
                    </a:lnTo>
                    <a:lnTo>
                      <a:pt x="108103" y="70117"/>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1568" name="Google Shape;1568;p73"/>
            <p:cNvGrpSpPr/>
            <p:nvPr/>
          </p:nvGrpSpPr>
          <p:grpSpPr>
            <a:xfrm>
              <a:off x="6294525" y="341400"/>
              <a:ext cx="1555000" cy="573800"/>
              <a:chOff x="6294525" y="341400"/>
              <a:chExt cx="1555000" cy="573800"/>
            </a:xfrm>
          </p:grpSpPr>
          <p:sp>
            <p:nvSpPr>
              <p:cNvPr id="1569" name="Google Shape;1569;p73"/>
              <p:cNvSpPr/>
              <p:nvPr/>
            </p:nvSpPr>
            <p:spPr>
              <a:xfrm>
                <a:off x="6294525" y="341400"/>
                <a:ext cx="1555000" cy="573800"/>
              </a:xfrm>
              <a:custGeom>
                <a:avLst/>
                <a:gdLst/>
                <a:ahLst/>
                <a:cxnLst/>
                <a:rect l="l" t="t" r="r" b="b"/>
                <a:pathLst>
                  <a:path w="62200" h="22952" extrusionOk="0">
                    <a:moveTo>
                      <a:pt x="0" y="22952"/>
                    </a:moveTo>
                    <a:lnTo>
                      <a:pt x="0" y="11706"/>
                    </a:lnTo>
                    <a:lnTo>
                      <a:pt x="11706" y="0"/>
                    </a:lnTo>
                    <a:lnTo>
                      <a:pt x="52216" y="0"/>
                    </a:lnTo>
                    <a:lnTo>
                      <a:pt x="62200" y="9984"/>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70" name="Google Shape;1570;p73"/>
              <p:cNvSpPr/>
              <p:nvPr/>
            </p:nvSpPr>
            <p:spPr>
              <a:xfrm>
                <a:off x="6380600" y="433225"/>
                <a:ext cx="1365625" cy="381575"/>
              </a:xfrm>
              <a:custGeom>
                <a:avLst/>
                <a:gdLst/>
                <a:ahLst/>
                <a:cxnLst/>
                <a:rect l="l" t="t" r="r" b="b"/>
                <a:pathLst>
                  <a:path w="54625" h="15263" extrusionOk="0">
                    <a:moveTo>
                      <a:pt x="0" y="15263"/>
                    </a:moveTo>
                    <a:lnTo>
                      <a:pt x="0" y="9295"/>
                    </a:lnTo>
                    <a:lnTo>
                      <a:pt x="9296" y="0"/>
                    </a:lnTo>
                    <a:lnTo>
                      <a:pt x="47051" y="0"/>
                    </a:lnTo>
                    <a:lnTo>
                      <a:pt x="54625" y="7574"/>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71" name="Google Shape;1571;p73"/>
              <p:cNvSpPr/>
              <p:nvPr/>
            </p:nvSpPr>
            <p:spPr>
              <a:xfrm>
                <a:off x="6458075" y="502075"/>
                <a:ext cx="1220750" cy="398775"/>
              </a:xfrm>
              <a:custGeom>
                <a:avLst/>
                <a:gdLst/>
                <a:ahLst/>
                <a:cxnLst/>
                <a:rect l="l" t="t" r="r" b="b"/>
                <a:pathLst>
                  <a:path w="48830" h="15951" extrusionOk="0">
                    <a:moveTo>
                      <a:pt x="0" y="15951"/>
                    </a:moveTo>
                    <a:lnTo>
                      <a:pt x="0" y="8033"/>
                    </a:lnTo>
                    <a:lnTo>
                      <a:pt x="8033" y="0"/>
                    </a:lnTo>
                    <a:lnTo>
                      <a:pt x="42346" y="0"/>
                    </a:lnTo>
                    <a:lnTo>
                      <a:pt x="48830" y="6483"/>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572" name="Google Shape;1572;p73"/>
            <p:cNvGrpSpPr/>
            <p:nvPr/>
          </p:nvGrpSpPr>
          <p:grpSpPr>
            <a:xfrm>
              <a:off x="6816675" y="1098825"/>
              <a:ext cx="493475" cy="611075"/>
              <a:chOff x="6816675" y="1098825"/>
              <a:chExt cx="493475" cy="611075"/>
            </a:xfrm>
          </p:grpSpPr>
          <p:sp>
            <p:nvSpPr>
              <p:cNvPr id="1573" name="Google Shape;1573;p73"/>
              <p:cNvSpPr/>
              <p:nvPr/>
            </p:nvSpPr>
            <p:spPr>
              <a:xfrm>
                <a:off x="6816675" y="1136125"/>
                <a:ext cx="456175" cy="573775"/>
              </a:xfrm>
              <a:custGeom>
                <a:avLst/>
                <a:gdLst/>
                <a:ahLst/>
                <a:cxnLst/>
                <a:rect l="l" t="t" r="r" b="b"/>
                <a:pathLst>
                  <a:path w="18247" h="22951" extrusionOk="0">
                    <a:moveTo>
                      <a:pt x="0" y="0"/>
                    </a:moveTo>
                    <a:lnTo>
                      <a:pt x="5222" y="5221"/>
                    </a:lnTo>
                    <a:lnTo>
                      <a:pt x="5222" y="22951"/>
                    </a:lnTo>
                    <a:lnTo>
                      <a:pt x="18247" y="22951"/>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74" name="Google Shape;1574;p73"/>
              <p:cNvSpPr/>
              <p:nvPr/>
            </p:nvSpPr>
            <p:spPr>
              <a:xfrm>
                <a:off x="7089250" y="1098825"/>
                <a:ext cx="220900" cy="358625"/>
              </a:xfrm>
              <a:custGeom>
                <a:avLst/>
                <a:gdLst/>
                <a:ahLst/>
                <a:cxnLst/>
                <a:rect l="l" t="t" r="r" b="b"/>
                <a:pathLst>
                  <a:path w="8836" h="14345" extrusionOk="0">
                    <a:moveTo>
                      <a:pt x="0" y="0"/>
                    </a:moveTo>
                    <a:lnTo>
                      <a:pt x="0" y="14345"/>
                    </a:lnTo>
                    <a:lnTo>
                      <a:pt x="8836" y="14345"/>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575" name="Google Shape;1575;p73"/>
            <p:cNvGrpSpPr/>
            <p:nvPr/>
          </p:nvGrpSpPr>
          <p:grpSpPr>
            <a:xfrm>
              <a:off x="7769175" y="1253750"/>
              <a:ext cx="1170550" cy="408825"/>
              <a:chOff x="7769175" y="1253750"/>
              <a:chExt cx="1170550" cy="408825"/>
            </a:xfrm>
          </p:grpSpPr>
          <p:sp>
            <p:nvSpPr>
              <p:cNvPr id="1576" name="Google Shape;1576;p73"/>
              <p:cNvSpPr/>
              <p:nvPr/>
            </p:nvSpPr>
            <p:spPr>
              <a:xfrm>
                <a:off x="7774925" y="1253750"/>
                <a:ext cx="1164800" cy="252450"/>
              </a:xfrm>
              <a:custGeom>
                <a:avLst/>
                <a:gdLst/>
                <a:ahLst/>
                <a:cxnLst/>
                <a:rect l="l" t="t" r="r" b="b"/>
                <a:pathLst>
                  <a:path w="46592" h="10098" extrusionOk="0">
                    <a:moveTo>
                      <a:pt x="0" y="0"/>
                    </a:moveTo>
                    <a:lnTo>
                      <a:pt x="18247" y="0"/>
                    </a:lnTo>
                    <a:lnTo>
                      <a:pt x="28346" y="10098"/>
                    </a:lnTo>
                    <a:lnTo>
                      <a:pt x="46592" y="10098"/>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77" name="Google Shape;1577;p73"/>
              <p:cNvSpPr/>
              <p:nvPr/>
            </p:nvSpPr>
            <p:spPr>
              <a:xfrm>
                <a:off x="7769175" y="1331200"/>
                <a:ext cx="1159075" cy="256775"/>
              </a:xfrm>
              <a:custGeom>
                <a:avLst/>
                <a:gdLst/>
                <a:ahLst/>
                <a:cxnLst/>
                <a:rect l="l" t="t" r="r" b="b"/>
                <a:pathLst>
                  <a:path w="46363" h="10271" extrusionOk="0">
                    <a:moveTo>
                      <a:pt x="0" y="0"/>
                    </a:moveTo>
                    <a:lnTo>
                      <a:pt x="17214" y="0"/>
                    </a:lnTo>
                    <a:lnTo>
                      <a:pt x="27486" y="10271"/>
                    </a:lnTo>
                    <a:lnTo>
                      <a:pt x="46363" y="10271"/>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78" name="Google Shape;1578;p73"/>
              <p:cNvSpPr/>
              <p:nvPr/>
            </p:nvSpPr>
            <p:spPr>
              <a:xfrm>
                <a:off x="7774925" y="1408675"/>
                <a:ext cx="1153325" cy="253900"/>
              </a:xfrm>
              <a:custGeom>
                <a:avLst/>
                <a:gdLst/>
                <a:ahLst/>
                <a:cxnLst/>
                <a:rect l="l" t="t" r="r" b="b"/>
                <a:pathLst>
                  <a:path w="46133" h="10156" extrusionOk="0">
                    <a:moveTo>
                      <a:pt x="0" y="0"/>
                    </a:moveTo>
                    <a:lnTo>
                      <a:pt x="15148" y="0"/>
                    </a:lnTo>
                    <a:lnTo>
                      <a:pt x="25304" y="10156"/>
                    </a:lnTo>
                    <a:lnTo>
                      <a:pt x="46133" y="10156"/>
                    </a:lnTo>
                  </a:path>
                </a:pathLst>
              </a:custGeom>
              <a:noFill/>
              <a:ln w="9525" cap="flat" cmpd="sng">
                <a:solidFill>
                  <a:schemeClr val="dk1"/>
                </a:solidFill>
                <a:prstDash val="solid"/>
                <a:round/>
                <a:headEnd type="oval" w="med" len="med"/>
                <a:tailEnd type="none" w="med" len="med"/>
              </a:ln>
            </p:spPr>
            <p:txBody>
              <a:bodyPr/>
              <a:lstStyle/>
              <a:p>
                <a:endParaRPr lang="es-MX"/>
              </a:p>
            </p:txBody>
          </p:sp>
        </p:grpSp>
        <p:grpSp>
          <p:nvGrpSpPr>
            <p:cNvPr id="1579" name="Google Shape;1579;p73"/>
            <p:cNvGrpSpPr/>
            <p:nvPr/>
          </p:nvGrpSpPr>
          <p:grpSpPr>
            <a:xfrm>
              <a:off x="7301550" y="3287850"/>
              <a:ext cx="1635300" cy="1524850"/>
              <a:chOff x="7301550" y="3287850"/>
              <a:chExt cx="1635300" cy="1524850"/>
            </a:xfrm>
          </p:grpSpPr>
          <p:sp>
            <p:nvSpPr>
              <p:cNvPr id="1580" name="Google Shape;1580;p73"/>
              <p:cNvSpPr/>
              <p:nvPr/>
            </p:nvSpPr>
            <p:spPr>
              <a:xfrm>
                <a:off x="7301550" y="3296450"/>
                <a:ext cx="1626700" cy="1516250"/>
              </a:xfrm>
              <a:custGeom>
                <a:avLst/>
                <a:gdLst/>
                <a:ahLst/>
                <a:cxnLst/>
                <a:rect l="l" t="t" r="r" b="b"/>
                <a:pathLst>
                  <a:path w="65068" h="60650" extrusionOk="0">
                    <a:moveTo>
                      <a:pt x="0" y="0"/>
                    </a:moveTo>
                    <a:lnTo>
                      <a:pt x="0" y="41543"/>
                    </a:lnTo>
                    <a:lnTo>
                      <a:pt x="19107" y="60650"/>
                    </a:lnTo>
                    <a:lnTo>
                      <a:pt x="65068" y="6065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81" name="Google Shape;1581;p73"/>
              <p:cNvSpPr/>
              <p:nvPr/>
            </p:nvSpPr>
            <p:spPr>
              <a:xfrm>
                <a:off x="7384750" y="3508750"/>
                <a:ext cx="1546375" cy="1202100"/>
              </a:xfrm>
              <a:custGeom>
                <a:avLst/>
                <a:gdLst/>
                <a:ahLst/>
                <a:cxnLst/>
                <a:rect l="l" t="t" r="r" b="b"/>
                <a:pathLst>
                  <a:path w="61855" h="48084" extrusionOk="0">
                    <a:moveTo>
                      <a:pt x="0" y="0"/>
                    </a:moveTo>
                    <a:lnTo>
                      <a:pt x="0" y="31559"/>
                    </a:lnTo>
                    <a:lnTo>
                      <a:pt x="16525" y="48084"/>
                    </a:lnTo>
                    <a:lnTo>
                      <a:pt x="61855" y="48084"/>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82" name="Google Shape;1582;p73"/>
              <p:cNvSpPr/>
              <p:nvPr/>
            </p:nvSpPr>
            <p:spPr>
              <a:xfrm>
                <a:off x="7465075" y="3715325"/>
                <a:ext cx="1460300" cy="908050"/>
              </a:xfrm>
              <a:custGeom>
                <a:avLst/>
                <a:gdLst/>
                <a:ahLst/>
                <a:cxnLst/>
                <a:rect l="l" t="t" r="r" b="b"/>
                <a:pathLst>
                  <a:path w="58412" h="36322" extrusionOk="0">
                    <a:moveTo>
                      <a:pt x="0" y="0"/>
                    </a:moveTo>
                    <a:lnTo>
                      <a:pt x="0" y="21460"/>
                    </a:lnTo>
                    <a:lnTo>
                      <a:pt x="14862" y="36322"/>
                    </a:lnTo>
                    <a:lnTo>
                      <a:pt x="58412" y="36322"/>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83" name="Google Shape;1583;p73"/>
              <p:cNvSpPr/>
              <p:nvPr/>
            </p:nvSpPr>
            <p:spPr>
              <a:xfrm>
                <a:off x="7554025" y="3287850"/>
                <a:ext cx="1377100" cy="1265225"/>
              </a:xfrm>
              <a:custGeom>
                <a:avLst/>
                <a:gdLst/>
                <a:ahLst/>
                <a:cxnLst/>
                <a:rect l="l" t="t" r="r" b="b"/>
                <a:pathLst>
                  <a:path w="55084" h="50609" extrusionOk="0">
                    <a:moveTo>
                      <a:pt x="0" y="0"/>
                    </a:moveTo>
                    <a:lnTo>
                      <a:pt x="0" y="37411"/>
                    </a:lnTo>
                    <a:lnTo>
                      <a:pt x="12911" y="50322"/>
                    </a:lnTo>
                    <a:lnTo>
                      <a:pt x="55084" y="50322"/>
                    </a:lnTo>
                    <a:lnTo>
                      <a:pt x="55084" y="49117"/>
                    </a:lnTo>
                    <a:lnTo>
                      <a:pt x="55084" y="50609"/>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84" name="Google Shape;1584;p73"/>
              <p:cNvSpPr/>
              <p:nvPr/>
            </p:nvSpPr>
            <p:spPr>
              <a:xfrm>
                <a:off x="7628600" y="3517375"/>
                <a:ext cx="1299650" cy="956800"/>
              </a:xfrm>
              <a:custGeom>
                <a:avLst/>
                <a:gdLst/>
                <a:ahLst/>
                <a:cxnLst/>
                <a:rect l="l" t="t" r="r" b="b"/>
                <a:pathLst>
                  <a:path w="51986" h="38272" extrusionOk="0">
                    <a:moveTo>
                      <a:pt x="0" y="0"/>
                    </a:moveTo>
                    <a:lnTo>
                      <a:pt x="0" y="27312"/>
                    </a:lnTo>
                    <a:lnTo>
                      <a:pt x="10960" y="38272"/>
                    </a:lnTo>
                    <a:lnTo>
                      <a:pt x="51986" y="38272"/>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85" name="Google Shape;1585;p73"/>
              <p:cNvSpPr/>
              <p:nvPr/>
            </p:nvSpPr>
            <p:spPr>
              <a:xfrm>
                <a:off x="7720425" y="3712450"/>
                <a:ext cx="1210700" cy="668475"/>
              </a:xfrm>
              <a:custGeom>
                <a:avLst/>
                <a:gdLst/>
                <a:ahLst/>
                <a:cxnLst/>
                <a:rect l="l" t="t" r="r" b="b"/>
                <a:pathLst>
                  <a:path w="48428" h="26739" extrusionOk="0">
                    <a:moveTo>
                      <a:pt x="0" y="0"/>
                    </a:moveTo>
                    <a:lnTo>
                      <a:pt x="0" y="17673"/>
                    </a:lnTo>
                    <a:lnTo>
                      <a:pt x="9066" y="26739"/>
                    </a:lnTo>
                    <a:lnTo>
                      <a:pt x="48428" y="26739"/>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1586" name="Google Shape;1586;p73"/>
              <p:cNvSpPr/>
              <p:nvPr/>
            </p:nvSpPr>
            <p:spPr>
              <a:xfrm>
                <a:off x="7797875" y="3299325"/>
                <a:ext cx="1138975" cy="992675"/>
              </a:xfrm>
              <a:custGeom>
                <a:avLst/>
                <a:gdLst/>
                <a:ahLst/>
                <a:cxnLst/>
                <a:rect l="l" t="t" r="r" b="b"/>
                <a:pathLst>
                  <a:path w="45559" h="39707" extrusionOk="0">
                    <a:moveTo>
                      <a:pt x="0" y="0"/>
                    </a:moveTo>
                    <a:lnTo>
                      <a:pt x="0" y="32477"/>
                    </a:lnTo>
                    <a:lnTo>
                      <a:pt x="7230" y="39707"/>
                    </a:lnTo>
                    <a:lnTo>
                      <a:pt x="45559" y="39707"/>
                    </a:lnTo>
                  </a:path>
                </a:pathLst>
              </a:custGeom>
              <a:noFill/>
              <a:ln w="9525" cap="flat" cmpd="sng">
                <a:solidFill>
                  <a:schemeClr val="dk1"/>
                </a:solidFill>
                <a:prstDash val="solid"/>
                <a:round/>
                <a:headEnd type="oval" w="med" len="med"/>
                <a:tailEnd type="none" w="med" len="med"/>
              </a:ln>
            </p:spPr>
            <p:txBody>
              <a:bodyPr/>
              <a:lstStyle/>
              <a:p>
                <a:endParaRPr lang="es-MX"/>
              </a:p>
            </p:txBody>
          </p:sp>
        </p:grpSp>
        <p:grpSp>
          <p:nvGrpSpPr>
            <p:cNvPr id="1587" name="Google Shape;1587;p73"/>
            <p:cNvGrpSpPr/>
            <p:nvPr/>
          </p:nvGrpSpPr>
          <p:grpSpPr>
            <a:xfrm>
              <a:off x="8160800" y="3060500"/>
              <a:ext cx="537925" cy="1099525"/>
              <a:chOff x="8160800" y="3060500"/>
              <a:chExt cx="537925" cy="1099525"/>
            </a:xfrm>
          </p:grpSpPr>
          <p:sp>
            <p:nvSpPr>
              <p:cNvPr id="1588" name="Google Shape;1588;p73"/>
              <p:cNvSpPr/>
              <p:nvPr/>
            </p:nvSpPr>
            <p:spPr>
              <a:xfrm>
                <a:off x="8160800" y="3060500"/>
                <a:ext cx="537925" cy="1099525"/>
              </a:xfrm>
              <a:custGeom>
                <a:avLst/>
                <a:gdLst/>
                <a:ahLst/>
                <a:cxnLst/>
                <a:rect l="l" t="t" r="r" b="b"/>
                <a:pathLst>
                  <a:path w="21517" h="43981" extrusionOk="0">
                    <a:moveTo>
                      <a:pt x="21517" y="43981"/>
                    </a:moveTo>
                    <a:lnTo>
                      <a:pt x="9353" y="43981"/>
                    </a:lnTo>
                    <a:lnTo>
                      <a:pt x="0" y="34628"/>
                    </a:lnTo>
                    <a:lnTo>
                      <a:pt x="0" y="17127"/>
                    </a:lnTo>
                    <a:lnTo>
                      <a:pt x="17128"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89" name="Google Shape;1589;p73"/>
              <p:cNvSpPr/>
              <p:nvPr/>
            </p:nvSpPr>
            <p:spPr>
              <a:xfrm>
                <a:off x="8211025" y="3150150"/>
                <a:ext cx="401650" cy="929525"/>
              </a:xfrm>
              <a:custGeom>
                <a:avLst/>
                <a:gdLst/>
                <a:ahLst/>
                <a:cxnLst/>
                <a:rect l="l" t="t" r="r" b="b"/>
                <a:pathLst>
                  <a:path w="16066" h="37181" extrusionOk="0">
                    <a:moveTo>
                      <a:pt x="16066" y="37181"/>
                    </a:moveTo>
                    <a:lnTo>
                      <a:pt x="7688" y="37181"/>
                    </a:lnTo>
                    <a:lnTo>
                      <a:pt x="0" y="29493"/>
                    </a:lnTo>
                    <a:lnTo>
                      <a:pt x="0" y="14459"/>
                    </a:lnTo>
                    <a:lnTo>
                      <a:pt x="1446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590" name="Google Shape;1590;p73"/>
              <p:cNvSpPr/>
              <p:nvPr/>
            </p:nvSpPr>
            <p:spPr>
              <a:xfrm>
                <a:off x="8307125" y="3278550"/>
                <a:ext cx="380125" cy="720800"/>
              </a:xfrm>
              <a:custGeom>
                <a:avLst/>
                <a:gdLst/>
                <a:ahLst/>
                <a:cxnLst/>
                <a:rect l="l" t="t" r="r" b="b"/>
                <a:pathLst>
                  <a:path w="15205" h="28832" extrusionOk="0">
                    <a:moveTo>
                      <a:pt x="15205" y="28832"/>
                    </a:moveTo>
                    <a:lnTo>
                      <a:pt x="5107" y="28832"/>
                    </a:lnTo>
                    <a:lnTo>
                      <a:pt x="0" y="23725"/>
                    </a:lnTo>
                    <a:lnTo>
                      <a:pt x="0" y="10471"/>
                    </a:lnTo>
                    <a:lnTo>
                      <a:pt x="10472" y="0"/>
                    </a:lnTo>
                    <a:lnTo>
                      <a:pt x="11418" y="946"/>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sp>
        <p:nvSpPr>
          <p:cNvPr id="1591" name="Google Shape;1591;p73"/>
          <p:cNvSpPr/>
          <p:nvPr/>
        </p:nvSpPr>
        <p:spPr>
          <a:xfrm>
            <a:off x="878208" y="2917774"/>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73"/>
          <p:cNvGrpSpPr/>
          <p:nvPr/>
        </p:nvGrpSpPr>
        <p:grpSpPr>
          <a:xfrm>
            <a:off x="1475004" y="2917952"/>
            <a:ext cx="346056" cy="345674"/>
            <a:chOff x="3303268" y="3817349"/>
            <a:chExt cx="346056" cy="345674"/>
          </a:xfrm>
        </p:grpSpPr>
        <p:sp>
          <p:nvSpPr>
            <p:cNvPr id="1593" name="Google Shape;1593;p7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73"/>
          <p:cNvGrpSpPr/>
          <p:nvPr/>
        </p:nvGrpSpPr>
        <p:grpSpPr>
          <a:xfrm>
            <a:off x="2071994" y="2917940"/>
            <a:ext cx="346056" cy="345674"/>
            <a:chOff x="3752358" y="3817349"/>
            <a:chExt cx="346056" cy="345674"/>
          </a:xfrm>
        </p:grpSpPr>
        <p:sp>
          <p:nvSpPr>
            <p:cNvPr id="1598" name="Google Shape;1598;p7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73"/>
          <p:cNvGrpSpPr/>
          <p:nvPr/>
        </p:nvGrpSpPr>
        <p:grpSpPr>
          <a:xfrm>
            <a:off x="2668996" y="2917952"/>
            <a:ext cx="346024" cy="345674"/>
            <a:chOff x="4201447" y="3817349"/>
            <a:chExt cx="346024" cy="345674"/>
          </a:xfrm>
        </p:grpSpPr>
        <p:sp>
          <p:nvSpPr>
            <p:cNvPr id="1603" name="Google Shape;1603;p7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608"/>
        <p:cNvGrpSpPr/>
        <p:nvPr/>
      </p:nvGrpSpPr>
      <p:grpSpPr>
        <a:xfrm>
          <a:off x="0" y="0"/>
          <a:ext cx="0" cy="0"/>
          <a:chOff x="0" y="0"/>
          <a:chExt cx="0" cy="0"/>
        </a:xfrm>
      </p:grpSpPr>
      <p:sp>
        <p:nvSpPr>
          <p:cNvPr id="1609" name="Google Shape;1609;p74"/>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1610" name="Google Shape;1610;p74"/>
          <p:cNvSpPr/>
          <p:nvPr/>
        </p:nvSpPr>
        <p:spPr>
          <a:xfrm>
            <a:off x="1972574" y="1631180"/>
            <a:ext cx="326000" cy="296961"/>
          </a:xfrm>
          <a:custGeom>
            <a:avLst/>
            <a:gdLst/>
            <a:ahLst/>
            <a:cxnLst/>
            <a:rect l="l" t="t" r="r" b="b"/>
            <a:pathLst>
              <a:path w="17917" h="16321" extrusionOk="0">
                <a:moveTo>
                  <a:pt x="12752" y="2625"/>
                </a:moveTo>
                <a:cubicBezTo>
                  <a:pt x="13389" y="2625"/>
                  <a:pt x="13906" y="3142"/>
                  <a:pt x="13906" y="3779"/>
                </a:cubicBezTo>
                <a:cubicBezTo>
                  <a:pt x="13906" y="4414"/>
                  <a:pt x="13389" y="4932"/>
                  <a:pt x="12752" y="4932"/>
                </a:cubicBezTo>
                <a:cubicBezTo>
                  <a:pt x="12117" y="4932"/>
                  <a:pt x="11599" y="4414"/>
                  <a:pt x="11599" y="3779"/>
                </a:cubicBezTo>
                <a:cubicBezTo>
                  <a:pt x="11599" y="3142"/>
                  <a:pt x="12117" y="2625"/>
                  <a:pt x="12752" y="2625"/>
                </a:cubicBezTo>
                <a:close/>
                <a:moveTo>
                  <a:pt x="7504" y="3352"/>
                </a:moveTo>
                <a:cubicBezTo>
                  <a:pt x="8140" y="3352"/>
                  <a:pt x="8658" y="3870"/>
                  <a:pt x="8658" y="4505"/>
                </a:cubicBezTo>
                <a:cubicBezTo>
                  <a:pt x="8658" y="5142"/>
                  <a:pt x="8140" y="5659"/>
                  <a:pt x="7504" y="5659"/>
                </a:cubicBezTo>
                <a:cubicBezTo>
                  <a:pt x="6868" y="5659"/>
                  <a:pt x="6351" y="5142"/>
                  <a:pt x="6351" y="4505"/>
                </a:cubicBezTo>
                <a:cubicBezTo>
                  <a:pt x="6351" y="3870"/>
                  <a:pt x="6868" y="3352"/>
                  <a:pt x="7504" y="3352"/>
                </a:cubicBezTo>
                <a:close/>
                <a:moveTo>
                  <a:pt x="2981" y="4674"/>
                </a:moveTo>
                <a:lnTo>
                  <a:pt x="2981" y="6687"/>
                </a:lnTo>
                <a:cubicBezTo>
                  <a:pt x="2981" y="6894"/>
                  <a:pt x="3065" y="7097"/>
                  <a:pt x="3212" y="7245"/>
                </a:cubicBezTo>
                <a:lnTo>
                  <a:pt x="4597" y="8628"/>
                </a:lnTo>
                <a:lnTo>
                  <a:pt x="4597" y="8837"/>
                </a:lnTo>
                <a:lnTo>
                  <a:pt x="2639" y="8837"/>
                </a:lnTo>
                <a:lnTo>
                  <a:pt x="2639" y="4674"/>
                </a:lnTo>
                <a:close/>
                <a:moveTo>
                  <a:pt x="4031" y="3337"/>
                </a:moveTo>
                <a:lnTo>
                  <a:pt x="4031" y="6470"/>
                </a:lnTo>
                <a:cubicBezTo>
                  <a:pt x="4031" y="6539"/>
                  <a:pt x="4059" y="6607"/>
                  <a:pt x="4107" y="6655"/>
                </a:cubicBezTo>
                <a:lnTo>
                  <a:pt x="5570" y="8116"/>
                </a:lnTo>
                <a:cubicBezTo>
                  <a:pt x="5618" y="8166"/>
                  <a:pt x="5646" y="8233"/>
                  <a:pt x="5646" y="8303"/>
                </a:cubicBezTo>
                <a:lnTo>
                  <a:pt x="5646" y="8837"/>
                </a:lnTo>
                <a:lnTo>
                  <a:pt x="5122" y="8837"/>
                </a:lnTo>
                <a:lnTo>
                  <a:pt x="5122" y="8520"/>
                </a:lnTo>
                <a:cubicBezTo>
                  <a:pt x="5122" y="8450"/>
                  <a:pt x="5093" y="8384"/>
                  <a:pt x="5045" y="8334"/>
                </a:cubicBezTo>
                <a:lnTo>
                  <a:pt x="3582" y="6873"/>
                </a:lnTo>
                <a:cubicBezTo>
                  <a:pt x="3534" y="6824"/>
                  <a:pt x="3506" y="6756"/>
                  <a:pt x="3506" y="6687"/>
                </a:cubicBezTo>
                <a:lnTo>
                  <a:pt x="3506" y="3337"/>
                </a:lnTo>
                <a:cubicBezTo>
                  <a:pt x="3592" y="3350"/>
                  <a:pt x="3679" y="3357"/>
                  <a:pt x="3769" y="3357"/>
                </a:cubicBezTo>
                <a:cubicBezTo>
                  <a:pt x="3858" y="3357"/>
                  <a:pt x="3946" y="3350"/>
                  <a:pt x="4031" y="3337"/>
                </a:cubicBezTo>
                <a:close/>
                <a:moveTo>
                  <a:pt x="5834" y="4674"/>
                </a:moveTo>
                <a:cubicBezTo>
                  <a:pt x="5891" y="5244"/>
                  <a:pt x="6235" y="5730"/>
                  <a:pt x="6717" y="5988"/>
                </a:cubicBezTo>
                <a:lnTo>
                  <a:pt x="6717" y="7189"/>
                </a:lnTo>
                <a:cubicBezTo>
                  <a:pt x="6717" y="7399"/>
                  <a:pt x="6799" y="7596"/>
                  <a:pt x="6947" y="7746"/>
                </a:cubicBezTo>
                <a:lnTo>
                  <a:pt x="7741" y="8538"/>
                </a:lnTo>
                <a:lnTo>
                  <a:pt x="7741" y="8837"/>
                </a:lnTo>
                <a:lnTo>
                  <a:pt x="6171" y="8837"/>
                </a:lnTo>
                <a:lnTo>
                  <a:pt x="6171" y="8303"/>
                </a:lnTo>
                <a:cubicBezTo>
                  <a:pt x="6171" y="8093"/>
                  <a:pt x="6089" y="7894"/>
                  <a:pt x="5940" y="7746"/>
                </a:cubicBezTo>
                <a:lnTo>
                  <a:pt x="4555" y="6361"/>
                </a:lnTo>
                <a:lnTo>
                  <a:pt x="4555" y="4674"/>
                </a:lnTo>
                <a:close/>
                <a:moveTo>
                  <a:pt x="7767" y="6164"/>
                </a:moveTo>
                <a:lnTo>
                  <a:pt x="7767" y="6971"/>
                </a:lnTo>
                <a:cubicBezTo>
                  <a:pt x="7767" y="7040"/>
                  <a:pt x="7794" y="7108"/>
                  <a:pt x="7843" y="7157"/>
                </a:cubicBezTo>
                <a:lnTo>
                  <a:pt x="8714" y="8027"/>
                </a:lnTo>
                <a:cubicBezTo>
                  <a:pt x="8764" y="8076"/>
                  <a:pt x="8791" y="8142"/>
                  <a:pt x="8791" y="8213"/>
                </a:cubicBezTo>
                <a:lnTo>
                  <a:pt x="8791" y="8837"/>
                </a:lnTo>
                <a:lnTo>
                  <a:pt x="8266" y="8837"/>
                </a:lnTo>
                <a:lnTo>
                  <a:pt x="8266" y="8430"/>
                </a:lnTo>
                <a:cubicBezTo>
                  <a:pt x="8266" y="8360"/>
                  <a:pt x="8239" y="8293"/>
                  <a:pt x="8189" y="8245"/>
                </a:cubicBezTo>
                <a:lnTo>
                  <a:pt x="7319" y="7374"/>
                </a:lnTo>
                <a:cubicBezTo>
                  <a:pt x="7269" y="7324"/>
                  <a:pt x="7242" y="7259"/>
                  <a:pt x="7242" y="7189"/>
                </a:cubicBezTo>
                <a:lnTo>
                  <a:pt x="7242" y="6164"/>
                </a:lnTo>
                <a:cubicBezTo>
                  <a:pt x="7328" y="6177"/>
                  <a:pt x="7415" y="6184"/>
                  <a:pt x="7504" y="6184"/>
                </a:cubicBezTo>
                <a:cubicBezTo>
                  <a:pt x="7594" y="6184"/>
                  <a:pt x="7681" y="6177"/>
                  <a:pt x="7767" y="6164"/>
                </a:cubicBezTo>
                <a:close/>
                <a:moveTo>
                  <a:pt x="10742" y="4674"/>
                </a:moveTo>
                <a:lnTo>
                  <a:pt x="10090" y="5326"/>
                </a:lnTo>
                <a:cubicBezTo>
                  <a:pt x="9944" y="5474"/>
                  <a:pt x="9860" y="5675"/>
                  <a:pt x="9860" y="5883"/>
                </a:cubicBezTo>
                <a:lnTo>
                  <a:pt x="9860" y="8837"/>
                </a:lnTo>
                <a:lnTo>
                  <a:pt x="9316" y="8837"/>
                </a:lnTo>
                <a:lnTo>
                  <a:pt x="9316" y="8213"/>
                </a:lnTo>
                <a:cubicBezTo>
                  <a:pt x="9316" y="8001"/>
                  <a:pt x="9234" y="7804"/>
                  <a:pt x="9085" y="7655"/>
                </a:cubicBezTo>
                <a:lnTo>
                  <a:pt x="8292" y="6862"/>
                </a:lnTo>
                <a:lnTo>
                  <a:pt x="8292" y="5988"/>
                </a:lnTo>
                <a:cubicBezTo>
                  <a:pt x="8774" y="5730"/>
                  <a:pt x="9118" y="5244"/>
                  <a:pt x="9175" y="4674"/>
                </a:cubicBezTo>
                <a:close/>
                <a:moveTo>
                  <a:pt x="11396" y="4764"/>
                </a:moveTo>
                <a:cubicBezTo>
                  <a:pt x="11499" y="4907"/>
                  <a:pt x="11624" y="5032"/>
                  <a:pt x="11766" y="5135"/>
                </a:cubicBezTo>
                <a:lnTo>
                  <a:pt x="10986" y="5915"/>
                </a:lnTo>
                <a:cubicBezTo>
                  <a:pt x="10937" y="5965"/>
                  <a:pt x="10910" y="6032"/>
                  <a:pt x="10910" y="6101"/>
                </a:cubicBezTo>
                <a:lnTo>
                  <a:pt x="10910" y="8837"/>
                </a:lnTo>
                <a:lnTo>
                  <a:pt x="10385" y="8837"/>
                </a:lnTo>
                <a:lnTo>
                  <a:pt x="10385" y="5883"/>
                </a:lnTo>
                <a:cubicBezTo>
                  <a:pt x="10385" y="5814"/>
                  <a:pt x="10412" y="5747"/>
                  <a:pt x="10462" y="5698"/>
                </a:cubicBezTo>
                <a:lnTo>
                  <a:pt x="11396" y="4764"/>
                </a:lnTo>
                <a:close/>
                <a:moveTo>
                  <a:pt x="13391" y="7299"/>
                </a:moveTo>
                <a:cubicBezTo>
                  <a:pt x="14027" y="7299"/>
                  <a:pt x="14545" y="7816"/>
                  <a:pt x="14545" y="8452"/>
                </a:cubicBezTo>
                <a:cubicBezTo>
                  <a:pt x="14545" y="8586"/>
                  <a:pt x="14522" y="8715"/>
                  <a:pt x="14478" y="8837"/>
                </a:cubicBezTo>
                <a:lnTo>
                  <a:pt x="12303" y="8837"/>
                </a:lnTo>
                <a:cubicBezTo>
                  <a:pt x="12259" y="8715"/>
                  <a:pt x="12237" y="8586"/>
                  <a:pt x="12237" y="8452"/>
                </a:cubicBezTo>
                <a:cubicBezTo>
                  <a:pt x="12237" y="7816"/>
                  <a:pt x="12755" y="7299"/>
                  <a:pt x="13391" y="7299"/>
                </a:cubicBezTo>
                <a:close/>
                <a:moveTo>
                  <a:pt x="15277" y="4674"/>
                </a:moveTo>
                <a:lnTo>
                  <a:pt x="15277" y="8837"/>
                </a:lnTo>
                <a:lnTo>
                  <a:pt x="15023" y="8837"/>
                </a:lnTo>
                <a:cubicBezTo>
                  <a:pt x="15054" y="8711"/>
                  <a:pt x="15070" y="8582"/>
                  <a:pt x="15070" y="8452"/>
                </a:cubicBezTo>
                <a:cubicBezTo>
                  <a:pt x="15070" y="7526"/>
                  <a:pt x="14316" y="6774"/>
                  <a:pt x="13391" y="6774"/>
                </a:cubicBezTo>
                <a:cubicBezTo>
                  <a:pt x="12465" y="6774"/>
                  <a:pt x="11712" y="7526"/>
                  <a:pt x="11712" y="8452"/>
                </a:cubicBezTo>
                <a:cubicBezTo>
                  <a:pt x="11712" y="8582"/>
                  <a:pt x="11727" y="8711"/>
                  <a:pt x="11758" y="8837"/>
                </a:cubicBezTo>
                <a:lnTo>
                  <a:pt x="11435" y="8837"/>
                </a:lnTo>
                <a:lnTo>
                  <a:pt x="11435" y="6210"/>
                </a:lnTo>
                <a:lnTo>
                  <a:pt x="12260" y="5383"/>
                </a:lnTo>
                <a:cubicBezTo>
                  <a:pt x="12416" y="5431"/>
                  <a:pt x="12581" y="5457"/>
                  <a:pt x="12752" y="5457"/>
                </a:cubicBezTo>
                <a:cubicBezTo>
                  <a:pt x="13348" y="5457"/>
                  <a:pt x="13872" y="5145"/>
                  <a:pt x="14170" y="4674"/>
                </a:cubicBezTo>
                <a:close/>
                <a:moveTo>
                  <a:pt x="2113" y="4907"/>
                </a:moveTo>
                <a:lnTo>
                  <a:pt x="2113" y="8961"/>
                </a:lnTo>
                <a:lnTo>
                  <a:pt x="716" y="9908"/>
                </a:lnTo>
                <a:cubicBezTo>
                  <a:pt x="693" y="9923"/>
                  <a:pt x="670" y="9929"/>
                  <a:pt x="649" y="9929"/>
                </a:cubicBezTo>
                <a:cubicBezTo>
                  <a:pt x="623" y="9929"/>
                  <a:pt x="601" y="9920"/>
                  <a:pt x="590" y="9913"/>
                </a:cubicBezTo>
                <a:cubicBezTo>
                  <a:pt x="570" y="9904"/>
                  <a:pt x="525" y="9872"/>
                  <a:pt x="525" y="9805"/>
                </a:cubicBezTo>
                <a:lnTo>
                  <a:pt x="525" y="6048"/>
                </a:lnTo>
                <a:cubicBezTo>
                  <a:pt x="525" y="6007"/>
                  <a:pt x="545" y="5969"/>
                  <a:pt x="578" y="5946"/>
                </a:cubicBezTo>
                <a:lnTo>
                  <a:pt x="2113" y="4907"/>
                </a:lnTo>
                <a:close/>
                <a:moveTo>
                  <a:pt x="15802" y="4907"/>
                </a:moveTo>
                <a:lnTo>
                  <a:pt x="17338" y="5946"/>
                </a:lnTo>
                <a:cubicBezTo>
                  <a:pt x="17371" y="5969"/>
                  <a:pt x="17392" y="6007"/>
                  <a:pt x="17392" y="6048"/>
                </a:cubicBezTo>
                <a:lnTo>
                  <a:pt x="17392" y="9805"/>
                </a:lnTo>
                <a:cubicBezTo>
                  <a:pt x="17392" y="9872"/>
                  <a:pt x="17347" y="9904"/>
                  <a:pt x="17326" y="9913"/>
                </a:cubicBezTo>
                <a:cubicBezTo>
                  <a:pt x="17315" y="9920"/>
                  <a:pt x="17293" y="9929"/>
                  <a:pt x="17267" y="9929"/>
                </a:cubicBezTo>
                <a:cubicBezTo>
                  <a:pt x="17247" y="9929"/>
                  <a:pt x="17224" y="9923"/>
                  <a:pt x="17200" y="9908"/>
                </a:cubicBezTo>
                <a:lnTo>
                  <a:pt x="15802" y="8961"/>
                </a:lnTo>
                <a:lnTo>
                  <a:pt x="15802" y="4907"/>
                </a:lnTo>
                <a:close/>
                <a:moveTo>
                  <a:pt x="3769" y="0"/>
                </a:moveTo>
                <a:cubicBezTo>
                  <a:pt x="3592" y="0"/>
                  <a:pt x="3418" y="28"/>
                  <a:pt x="3252" y="81"/>
                </a:cubicBezTo>
                <a:cubicBezTo>
                  <a:pt x="3114" y="126"/>
                  <a:pt x="3040" y="275"/>
                  <a:pt x="3084" y="412"/>
                </a:cubicBezTo>
                <a:cubicBezTo>
                  <a:pt x="3120" y="523"/>
                  <a:pt x="3223" y="594"/>
                  <a:pt x="3333" y="594"/>
                </a:cubicBezTo>
                <a:cubicBezTo>
                  <a:pt x="3360" y="594"/>
                  <a:pt x="3387" y="590"/>
                  <a:pt x="3414" y="581"/>
                </a:cubicBezTo>
                <a:cubicBezTo>
                  <a:pt x="3528" y="544"/>
                  <a:pt x="3647" y="525"/>
                  <a:pt x="3769" y="525"/>
                </a:cubicBezTo>
                <a:cubicBezTo>
                  <a:pt x="4404" y="525"/>
                  <a:pt x="4922" y="1043"/>
                  <a:pt x="4922" y="1679"/>
                </a:cubicBezTo>
                <a:cubicBezTo>
                  <a:pt x="4922" y="2315"/>
                  <a:pt x="4404" y="2832"/>
                  <a:pt x="3769" y="2832"/>
                </a:cubicBezTo>
                <a:cubicBezTo>
                  <a:pt x="3132" y="2832"/>
                  <a:pt x="2616" y="2315"/>
                  <a:pt x="2616" y="1679"/>
                </a:cubicBezTo>
                <a:cubicBezTo>
                  <a:pt x="2616" y="1484"/>
                  <a:pt x="2664" y="1293"/>
                  <a:pt x="2757" y="1124"/>
                </a:cubicBezTo>
                <a:cubicBezTo>
                  <a:pt x="2827" y="997"/>
                  <a:pt x="2781" y="836"/>
                  <a:pt x="2654" y="768"/>
                </a:cubicBezTo>
                <a:cubicBezTo>
                  <a:pt x="2613" y="745"/>
                  <a:pt x="2570" y="735"/>
                  <a:pt x="2527" y="735"/>
                </a:cubicBezTo>
                <a:cubicBezTo>
                  <a:pt x="2435" y="735"/>
                  <a:pt x="2345" y="784"/>
                  <a:pt x="2297" y="871"/>
                </a:cubicBezTo>
                <a:cubicBezTo>
                  <a:pt x="2162" y="1117"/>
                  <a:pt x="2091" y="1396"/>
                  <a:pt x="2091" y="1679"/>
                </a:cubicBezTo>
                <a:cubicBezTo>
                  <a:pt x="2091" y="2320"/>
                  <a:pt x="2452" y="2878"/>
                  <a:pt x="2981" y="3161"/>
                </a:cubicBezTo>
                <a:lnTo>
                  <a:pt x="2981" y="4150"/>
                </a:lnTo>
                <a:lnTo>
                  <a:pt x="2376" y="4150"/>
                </a:lnTo>
                <a:cubicBezTo>
                  <a:pt x="2321" y="4150"/>
                  <a:pt x="2269" y="4167"/>
                  <a:pt x="2227" y="4197"/>
                </a:cubicBezTo>
                <a:lnTo>
                  <a:pt x="285" y="5512"/>
                </a:lnTo>
                <a:cubicBezTo>
                  <a:pt x="107" y="5633"/>
                  <a:pt x="0" y="5833"/>
                  <a:pt x="0" y="6048"/>
                </a:cubicBezTo>
                <a:lnTo>
                  <a:pt x="0" y="9805"/>
                </a:lnTo>
                <a:cubicBezTo>
                  <a:pt x="0" y="10045"/>
                  <a:pt x="132" y="10265"/>
                  <a:pt x="344" y="10378"/>
                </a:cubicBezTo>
                <a:cubicBezTo>
                  <a:pt x="439" y="10428"/>
                  <a:pt x="544" y="10454"/>
                  <a:pt x="647" y="10454"/>
                </a:cubicBezTo>
                <a:cubicBezTo>
                  <a:pt x="774" y="10454"/>
                  <a:pt x="902" y="10416"/>
                  <a:pt x="1011" y="10342"/>
                </a:cubicBezTo>
                <a:lnTo>
                  <a:pt x="2113" y="9595"/>
                </a:lnTo>
                <a:lnTo>
                  <a:pt x="2113" y="15253"/>
                </a:lnTo>
                <a:cubicBezTo>
                  <a:pt x="2113" y="15842"/>
                  <a:pt x="2593" y="16320"/>
                  <a:pt x="3182" y="16320"/>
                </a:cubicBezTo>
                <a:lnTo>
                  <a:pt x="14735" y="16320"/>
                </a:lnTo>
                <a:cubicBezTo>
                  <a:pt x="15324" y="16320"/>
                  <a:pt x="15802" y="15842"/>
                  <a:pt x="15802" y="15253"/>
                </a:cubicBezTo>
                <a:lnTo>
                  <a:pt x="15802" y="13725"/>
                </a:lnTo>
                <a:cubicBezTo>
                  <a:pt x="15802" y="13580"/>
                  <a:pt x="15685" y="13463"/>
                  <a:pt x="15540" y="13463"/>
                </a:cubicBezTo>
                <a:cubicBezTo>
                  <a:pt x="15395" y="13463"/>
                  <a:pt x="15277" y="13580"/>
                  <a:pt x="15277" y="13725"/>
                </a:cubicBezTo>
                <a:lnTo>
                  <a:pt x="15277" y="15253"/>
                </a:lnTo>
                <a:cubicBezTo>
                  <a:pt x="15277" y="15552"/>
                  <a:pt x="15034" y="15795"/>
                  <a:pt x="14735" y="15795"/>
                </a:cubicBezTo>
                <a:lnTo>
                  <a:pt x="3182" y="15795"/>
                </a:lnTo>
                <a:cubicBezTo>
                  <a:pt x="2882" y="15795"/>
                  <a:pt x="2638" y="15552"/>
                  <a:pt x="2638" y="15253"/>
                </a:cubicBezTo>
                <a:lnTo>
                  <a:pt x="2638" y="9362"/>
                </a:lnTo>
                <a:lnTo>
                  <a:pt x="15277" y="9362"/>
                </a:lnTo>
                <a:lnTo>
                  <a:pt x="15277" y="12675"/>
                </a:lnTo>
                <a:cubicBezTo>
                  <a:pt x="15277" y="12820"/>
                  <a:pt x="15395" y="12938"/>
                  <a:pt x="15540" y="12938"/>
                </a:cubicBezTo>
                <a:cubicBezTo>
                  <a:pt x="15685" y="12938"/>
                  <a:pt x="15802" y="12820"/>
                  <a:pt x="15802" y="12675"/>
                </a:cubicBezTo>
                <a:lnTo>
                  <a:pt x="15802" y="9595"/>
                </a:lnTo>
                <a:lnTo>
                  <a:pt x="16906" y="10342"/>
                </a:lnTo>
                <a:cubicBezTo>
                  <a:pt x="17015" y="10416"/>
                  <a:pt x="17141" y="10454"/>
                  <a:pt x="17268" y="10454"/>
                </a:cubicBezTo>
                <a:cubicBezTo>
                  <a:pt x="17373" y="10454"/>
                  <a:pt x="17477" y="10428"/>
                  <a:pt x="17572" y="10378"/>
                </a:cubicBezTo>
                <a:cubicBezTo>
                  <a:pt x="17785" y="10265"/>
                  <a:pt x="17917" y="10045"/>
                  <a:pt x="17917" y="9805"/>
                </a:cubicBezTo>
                <a:lnTo>
                  <a:pt x="17917" y="6048"/>
                </a:lnTo>
                <a:cubicBezTo>
                  <a:pt x="17917" y="5833"/>
                  <a:pt x="17810" y="5633"/>
                  <a:pt x="17632" y="5512"/>
                </a:cubicBezTo>
                <a:lnTo>
                  <a:pt x="15690" y="4197"/>
                </a:lnTo>
                <a:cubicBezTo>
                  <a:pt x="15648" y="4167"/>
                  <a:pt x="15596" y="4150"/>
                  <a:pt x="15540" y="4150"/>
                </a:cubicBezTo>
                <a:lnTo>
                  <a:pt x="14389" y="4150"/>
                </a:lnTo>
                <a:cubicBezTo>
                  <a:pt x="14416" y="4030"/>
                  <a:pt x="14431" y="3906"/>
                  <a:pt x="14431" y="3779"/>
                </a:cubicBezTo>
                <a:cubicBezTo>
                  <a:pt x="14431" y="2853"/>
                  <a:pt x="13677" y="2100"/>
                  <a:pt x="12752" y="2100"/>
                </a:cubicBezTo>
                <a:cubicBezTo>
                  <a:pt x="11827" y="2100"/>
                  <a:pt x="11074" y="2853"/>
                  <a:pt x="11074" y="3779"/>
                </a:cubicBezTo>
                <a:cubicBezTo>
                  <a:pt x="11074" y="3906"/>
                  <a:pt x="11089" y="4030"/>
                  <a:pt x="11115" y="4150"/>
                </a:cubicBezTo>
                <a:lnTo>
                  <a:pt x="9145" y="4150"/>
                </a:lnTo>
                <a:cubicBezTo>
                  <a:pt x="8981" y="3395"/>
                  <a:pt x="8307" y="2827"/>
                  <a:pt x="7504" y="2827"/>
                </a:cubicBezTo>
                <a:cubicBezTo>
                  <a:pt x="6702" y="2827"/>
                  <a:pt x="6028" y="3395"/>
                  <a:pt x="5864" y="4150"/>
                </a:cubicBezTo>
                <a:lnTo>
                  <a:pt x="4555" y="4150"/>
                </a:lnTo>
                <a:lnTo>
                  <a:pt x="4555" y="3161"/>
                </a:lnTo>
                <a:cubicBezTo>
                  <a:pt x="5085" y="2878"/>
                  <a:pt x="5447" y="2320"/>
                  <a:pt x="5447" y="1679"/>
                </a:cubicBezTo>
                <a:cubicBezTo>
                  <a:pt x="5447" y="753"/>
                  <a:pt x="4694" y="0"/>
                  <a:pt x="3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 name="Google Shape;1611;p74"/>
          <p:cNvGrpSpPr/>
          <p:nvPr/>
        </p:nvGrpSpPr>
        <p:grpSpPr>
          <a:xfrm>
            <a:off x="6845450" y="3678100"/>
            <a:ext cx="325982" cy="325982"/>
            <a:chOff x="6845450" y="3678100"/>
            <a:chExt cx="325982" cy="325982"/>
          </a:xfrm>
        </p:grpSpPr>
        <p:sp>
          <p:nvSpPr>
            <p:cNvPr id="1612" name="Google Shape;1612;p74"/>
            <p:cNvSpPr/>
            <p:nvPr/>
          </p:nvSpPr>
          <p:spPr>
            <a:xfrm>
              <a:off x="6845450" y="3678100"/>
              <a:ext cx="325982" cy="325982"/>
            </a:xfrm>
            <a:custGeom>
              <a:avLst/>
              <a:gdLst/>
              <a:ahLst/>
              <a:cxnLst/>
              <a:rect l="l" t="t" r="r" b="b"/>
              <a:pathLst>
                <a:path w="17916" h="17916" extrusionOk="0">
                  <a:moveTo>
                    <a:pt x="8957" y="525"/>
                  </a:moveTo>
                  <a:cubicBezTo>
                    <a:pt x="9593" y="525"/>
                    <a:pt x="10112" y="1042"/>
                    <a:pt x="10112" y="1679"/>
                  </a:cubicBezTo>
                  <a:cubicBezTo>
                    <a:pt x="10112" y="2314"/>
                    <a:pt x="9593" y="2832"/>
                    <a:pt x="8957" y="2832"/>
                  </a:cubicBezTo>
                  <a:cubicBezTo>
                    <a:pt x="8322" y="2832"/>
                    <a:pt x="7804" y="2314"/>
                    <a:pt x="7804" y="1679"/>
                  </a:cubicBezTo>
                  <a:cubicBezTo>
                    <a:pt x="7804" y="1042"/>
                    <a:pt x="8322" y="525"/>
                    <a:pt x="8957" y="525"/>
                  </a:cubicBezTo>
                  <a:close/>
                  <a:moveTo>
                    <a:pt x="4668" y="874"/>
                  </a:moveTo>
                  <a:cubicBezTo>
                    <a:pt x="5304" y="874"/>
                    <a:pt x="5821" y="1392"/>
                    <a:pt x="5821" y="2028"/>
                  </a:cubicBezTo>
                  <a:cubicBezTo>
                    <a:pt x="5821" y="2664"/>
                    <a:pt x="5304" y="3181"/>
                    <a:pt x="4668" y="3181"/>
                  </a:cubicBezTo>
                  <a:cubicBezTo>
                    <a:pt x="4031" y="3181"/>
                    <a:pt x="3514" y="2664"/>
                    <a:pt x="3514" y="2028"/>
                  </a:cubicBezTo>
                  <a:cubicBezTo>
                    <a:pt x="3514" y="1392"/>
                    <a:pt x="4031" y="874"/>
                    <a:pt x="4668" y="874"/>
                  </a:cubicBezTo>
                  <a:close/>
                  <a:moveTo>
                    <a:pt x="13250" y="874"/>
                  </a:moveTo>
                  <a:cubicBezTo>
                    <a:pt x="13886" y="874"/>
                    <a:pt x="14402" y="1392"/>
                    <a:pt x="14402" y="2028"/>
                  </a:cubicBezTo>
                  <a:cubicBezTo>
                    <a:pt x="14402" y="2664"/>
                    <a:pt x="13886" y="3182"/>
                    <a:pt x="13250" y="3182"/>
                  </a:cubicBezTo>
                  <a:cubicBezTo>
                    <a:pt x="12612" y="3182"/>
                    <a:pt x="12096" y="2664"/>
                    <a:pt x="12096" y="2028"/>
                  </a:cubicBezTo>
                  <a:cubicBezTo>
                    <a:pt x="12096" y="1392"/>
                    <a:pt x="12612" y="874"/>
                    <a:pt x="13250" y="874"/>
                  </a:cubicBezTo>
                  <a:close/>
                  <a:moveTo>
                    <a:pt x="9221" y="3336"/>
                  </a:moveTo>
                  <a:lnTo>
                    <a:pt x="9221" y="4706"/>
                  </a:lnTo>
                  <a:lnTo>
                    <a:pt x="8695" y="4706"/>
                  </a:lnTo>
                  <a:lnTo>
                    <a:pt x="8695" y="3336"/>
                  </a:lnTo>
                  <a:cubicBezTo>
                    <a:pt x="8782" y="3350"/>
                    <a:pt x="8868" y="3357"/>
                    <a:pt x="8957" y="3357"/>
                  </a:cubicBezTo>
                  <a:cubicBezTo>
                    <a:pt x="9047" y="3357"/>
                    <a:pt x="9134" y="3350"/>
                    <a:pt x="9221" y="3336"/>
                  </a:cubicBezTo>
                  <a:close/>
                  <a:moveTo>
                    <a:pt x="11891" y="3014"/>
                  </a:moveTo>
                  <a:cubicBezTo>
                    <a:pt x="11995" y="3156"/>
                    <a:pt x="12122" y="3282"/>
                    <a:pt x="12264" y="3385"/>
                  </a:cubicBezTo>
                  <a:lnTo>
                    <a:pt x="11581" y="4067"/>
                  </a:lnTo>
                  <a:cubicBezTo>
                    <a:pt x="11531" y="4117"/>
                    <a:pt x="11504" y="4184"/>
                    <a:pt x="11504" y="4254"/>
                  </a:cubicBezTo>
                  <a:lnTo>
                    <a:pt x="11504" y="4706"/>
                  </a:lnTo>
                  <a:lnTo>
                    <a:pt x="10979" y="4706"/>
                  </a:lnTo>
                  <a:lnTo>
                    <a:pt x="10979" y="4035"/>
                  </a:lnTo>
                  <a:cubicBezTo>
                    <a:pt x="10979" y="3966"/>
                    <a:pt x="11006" y="3899"/>
                    <a:pt x="11056" y="3850"/>
                  </a:cubicBezTo>
                  <a:lnTo>
                    <a:pt x="11891" y="3014"/>
                  </a:lnTo>
                  <a:close/>
                  <a:moveTo>
                    <a:pt x="6024" y="3014"/>
                  </a:moveTo>
                  <a:lnTo>
                    <a:pt x="6860" y="3850"/>
                  </a:lnTo>
                  <a:cubicBezTo>
                    <a:pt x="6909" y="3899"/>
                    <a:pt x="6937" y="3966"/>
                    <a:pt x="6937" y="4035"/>
                  </a:cubicBezTo>
                  <a:lnTo>
                    <a:pt x="6937" y="4706"/>
                  </a:lnTo>
                  <a:lnTo>
                    <a:pt x="6644" y="4706"/>
                  </a:lnTo>
                  <a:cubicBezTo>
                    <a:pt x="6566" y="4706"/>
                    <a:pt x="6487" y="4712"/>
                    <a:pt x="6412" y="4722"/>
                  </a:cubicBezTo>
                  <a:lnTo>
                    <a:pt x="6412" y="4254"/>
                  </a:lnTo>
                  <a:cubicBezTo>
                    <a:pt x="6412" y="4184"/>
                    <a:pt x="6385" y="4117"/>
                    <a:pt x="6335" y="4067"/>
                  </a:cubicBezTo>
                  <a:lnTo>
                    <a:pt x="5654" y="3385"/>
                  </a:lnTo>
                  <a:cubicBezTo>
                    <a:pt x="5794" y="3282"/>
                    <a:pt x="5921" y="3156"/>
                    <a:pt x="6024" y="3014"/>
                  </a:cubicBezTo>
                  <a:close/>
                  <a:moveTo>
                    <a:pt x="2029" y="3514"/>
                  </a:moveTo>
                  <a:cubicBezTo>
                    <a:pt x="2665" y="3514"/>
                    <a:pt x="3181" y="4032"/>
                    <a:pt x="3181" y="4667"/>
                  </a:cubicBezTo>
                  <a:cubicBezTo>
                    <a:pt x="3181" y="5304"/>
                    <a:pt x="2665" y="5820"/>
                    <a:pt x="2029" y="5820"/>
                  </a:cubicBezTo>
                  <a:cubicBezTo>
                    <a:pt x="1391" y="5820"/>
                    <a:pt x="875" y="5304"/>
                    <a:pt x="875" y="4667"/>
                  </a:cubicBezTo>
                  <a:cubicBezTo>
                    <a:pt x="875" y="4032"/>
                    <a:pt x="1391" y="3514"/>
                    <a:pt x="2029" y="3514"/>
                  </a:cubicBezTo>
                  <a:close/>
                  <a:moveTo>
                    <a:pt x="3386" y="5653"/>
                  </a:moveTo>
                  <a:lnTo>
                    <a:pt x="4069" y="6336"/>
                  </a:lnTo>
                  <a:cubicBezTo>
                    <a:pt x="4117" y="6385"/>
                    <a:pt x="4183" y="6412"/>
                    <a:pt x="4254" y="6412"/>
                  </a:cubicBezTo>
                  <a:lnTo>
                    <a:pt x="4892" y="6412"/>
                  </a:lnTo>
                  <a:cubicBezTo>
                    <a:pt x="4889" y="6429"/>
                    <a:pt x="4889" y="6444"/>
                    <a:pt x="4889" y="6461"/>
                  </a:cubicBezTo>
                  <a:lnTo>
                    <a:pt x="4889" y="6937"/>
                  </a:lnTo>
                  <a:lnTo>
                    <a:pt x="4036" y="6937"/>
                  </a:lnTo>
                  <a:cubicBezTo>
                    <a:pt x="3968" y="6937"/>
                    <a:pt x="3900" y="6910"/>
                    <a:pt x="3850" y="6860"/>
                  </a:cubicBezTo>
                  <a:lnTo>
                    <a:pt x="3015" y="6025"/>
                  </a:lnTo>
                  <a:cubicBezTo>
                    <a:pt x="3157" y="5920"/>
                    <a:pt x="3282" y="5795"/>
                    <a:pt x="3386" y="5653"/>
                  </a:cubicBezTo>
                  <a:close/>
                  <a:moveTo>
                    <a:pt x="14531" y="5653"/>
                  </a:moveTo>
                  <a:cubicBezTo>
                    <a:pt x="14634" y="5795"/>
                    <a:pt x="14760" y="5920"/>
                    <a:pt x="14902" y="6023"/>
                  </a:cubicBezTo>
                  <a:lnTo>
                    <a:pt x="14065" y="6860"/>
                  </a:lnTo>
                  <a:cubicBezTo>
                    <a:pt x="14017" y="6908"/>
                    <a:pt x="13951" y="6937"/>
                    <a:pt x="13881" y="6937"/>
                  </a:cubicBezTo>
                  <a:lnTo>
                    <a:pt x="13394" y="6937"/>
                  </a:lnTo>
                  <a:lnTo>
                    <a:pt x="13394" y="6461"/>
                  </a:lnTo>
                  <a:cubicBezTo>
                    <a:pt x="13394" y="6444"/>
                    <a:pt x="13393" y="6429"/>
                    <a:pt x="13393" y="6412"/>
                  </a:cubicBezTo>
                  <a:lnTo>
                    <a:pt x="13664" y="6412"/>
                  </a:lnTo>
                  <a:cubicBezTo>
                    <a:pt x="13732" y="6412"/>
                    <a:pt x="13800" y="6385"/>
                    <a:pt x="13850" y="6335"/>
                  </a:cubicBezTo>
                  <a:lnTo>
                    <a:pt x="14531" y="5653"/>
                  </a:lnTo>
                  <a:close/>
                  <a:moveTo>
                    <a:pt x="14580" y="8695"/>
                  </a:moveTo>
                  <a:cubicBezTo>
                    <a:pt x="14566" y="8780"/>
                    <a:pt x="14560" y="8868"/>
                    <a:pt x="14560" y="8959"/>
                  </a:cubicBezTo>
                  <a:cubicBezTo>
                    <a:pt x="14560" y="9048"/>
                    <a:pt x="14566" y="9134"/>
                    <a:pt x="14580" y="9220"/>
                  </a:cubicBezTo>
                  <a:lnTo>
                    <a:pt x="13394" y="9220"/>
                  </a:lnTo>
                  <a:lnTo>
                    <a:pt x="13394" y="8695"/>
                  </a:lnTo>
                  <a:close/>
                  <a:moveTo>
                    <a:pt x="4889" y="8696"/>
                  </a:moveTo>
                  <a:lnTo>
                    <a:pt x="4889" y="9221"/>
                  </a:lnTo>
                  <a:lnTo>
                    <a:pt x="3336" y="9221"/>
                  </a:lnTo>
                  <a:cubicBezTo>
                    <a:pt x="3350" y="9134"/>
                    <a:pt x="3357" y="9048"/>
                    <a:pt x="3357" y="8959"/>
                  </a:cubicBezTo>
                  <a:cubicBezTo>
                    <a:pt x="3357" y="8868"/>
                    <a:pt x="3350" y="8782"/>
                    <a:pt x="3336" y="8696"/>
                  </a:cubicBezTo>
                  <a:close/>
                  <a:moveTo>
                    <a:pt x="16237" y="7804"/>
                  </a:moveTo>
                  <a:cubicBezTo>
                    <a:pt x="16874" y="7804"/>
                    <a:pt x="17391" y="8322"/>
                    <a:pt x="17391" y="8959"/>
                  </a:cubicBezTo>
                  <a:cubicBezTo>
                    <a:pt x="17391" y="9594"/>
                    <a:pt x="16874" y="10112"/>
                    <a:pt x="16237" y="10112"/>
                  </a:cubicBezTo>
                  <a:cubicBezTo>
                    <a:pt x="15602" y="10112"/>
                    <a:pt x="15085" y="9594"/>
                    <a:pt x="15085" y="8959"/>
                  </a:cubicBezTo>
                  <a:cubicBezTo>
                    <a:pt x="15085" y="8322"/>
                    <a:pt x="15602" y="7804"/>
                    <a:pt x="16237" y="7804"/>
                  </a:cubicBezTo>
                  <a:close/>
                  <a:moveTo>
                    <a:pt x="4889" y="10979"/>
                  </a:moveTo>
                  <a:lnTo>
                    <a:pt x="4889" y="11455"/>
                  </a:lnTo>
                  <a:cubicBezTo>
                    <a:pt x="4889" y="11472"/>
                    <a:pt x="4889" y="11487"/>
                    <a:pt x="4892" y="11504"/>
                  </a:cubicBezTo>
                  <a:lnTo>
                    <a:pt x="4254" y="11504"/>
                  </a:lnTo>
                  <a:cubicBezTo>
                    <a:pt x="4183" y="11504"/>
                    <a:pt x="4117" y="11531"/>
                    <a:pt x="4069" y="11581"/>
                  </a:cubicBezTo>
                  <a:lnTo>
                    <a:pt x="3386" y="12263"/>
                  </a:lnTo>
                  <a:cubicBezTo>
                    <a:pt x="3282" y="12120"/>
                    <a:pt x="3157" y="11996"/>
                    <a:pt x="3015" y="11892"/>
                  </a:cubicBezTo>
                  <a:lnTo>
                    <a:pt x="3850" y="11056"/>
                  </a:lnTo>
                  <a:cubicBezTo>
                    <a:pt x="3900" y="11007"/>
                    <a:pt x="3968" y="10979"/>
                    <a:pt x="4036" y="10979"/>
                  </a:cubicBezTo>
                  <a:close/>
                  <a:moveTo>
                    <a:pt x="13881" y="10979"/>
                  </a:moveTo>
                  <a:cubicBezTo>
                    <a:pt x="13951" y="10979"/>
                    <a:pt x="14017" y="11006"/>
                    <a:pt x="14065" y="11056"/>
                  </a:cubicBezTo>
                  <a:lnTo>
                    <a:pt x="14902" y="11891"/>
                  </a:lnTo>
                  <a:cubicBezTo>
                    <a:pt x="14760" y="11996"/>
                    <a:pt x="14635" y="12120"/>
                    <a:pt x="14531" y="12263"/>
                  </a:cubicBezTo>
                  <a:lnTo>
                    <a:pt x="13850" y="11581"/>
                  </a:lnTo>
                  <a:cubicBezTo>
                    <a:pt x="13800" y="11531"/>
                    <a:pt x="13732" y="11504"/>
                    <a:pt x="13664" y="11504"/>
                  </a:cubicBezTo>
                  <a:lnTo>
                    <a:pt x="13393" y="11504"/>
                  </a:lnTo>
                  <a:cubicBezTo>
                    <a:pt x="13393" y="11487"/>
                    <a:pt x="13394" y="11472"/>
                    <a:pt x="13394" y="11455"/>
                  </a:cubicBezTo>
                  <a:lnTo>
                    <a:pt x="13394" y="10979"/>
                  </a:lnTo>
                  <a:close/>
                  <a:moveTo>
                    <a:pt x="11638" y="5231"/>
                  </a:moveTo>
                  <a:cubicBezTo>
                    <a:pt x="12318" y="5231"/>
                    <a:pt x="12868" y="5782"/>
                    <a:pt x="12868" y="6461"/>
                  </a:cubicBezTo>
                  <a:lnTo>
                    <a:pt x="12868" y="11455"/>
                  </a:lnTo>
                  <a:cubicBezTo>
                    <a:pt x="12868" y="12133"/>
                    <a:pt x="12318" y="12685"/>
                    <a:pt x="11638" y="12685"/>
                  </a:cubicBezTo>
                  <a:lnTo>
                    <a:pt x="6644" y="12685"/>
                  </a:lnTo>
                  <a:cubicBezTo>
                    <a:pt x="5967" y="12685"/>
                    <a:pt x="5414" y="12133"/>
                    <a:pt x="5414" y="11455"/>
                  </a:cubicBezTo>
                  <a:lnTo>
                    <a:pt x="5414" y="6461"/>
                  </a:lnTo>
                  <a:cubicBezTo>
                    <a:pt x="5414" y="5782"/>
                    <a:pt x="5967" y="5231"/>
                    <a:pt x="6644" y="5231"/>
                  </a:cubicBezTo>
                  <a:close/>
                  <a:moveTo>
                    <a:pt x="2029" y="12095"/>
                  </a:moveTo>
                  <a:cubicBezTo>
                    <a:pt x="2665" y="12095"/>
                    <a:pt x="3181" y="12613"/>
                    <a:pt x="3181" y="13249"/>
                  </a:cubicBezTo>
                  <a:cubicBezTo>
                    <a:pt x="3181" y="13885"/>
                    <a:pt x="2665" y="14402"/>
                    <a:pt x="2029" y="14402"/>
                  </a:cubicBezTo>
                  <a:cubicBezTo>
                    <a:pt x="1391" y="14402"/>
                    <a:pt x="875" y="13885"/>
                    <a:pt x="875" y="13249"/>
                  </a:cubicBezTo>
                  <a:cubicBezTo>
                    <a:pt x="875" y="12613"/>
                    <a:pt x="1391" y="12095"/>
                    <a:pt x="2029" y="12095"/>
                  </a:cubicBezTo>
                  <a:close/>
                  <a:moveTo>
                    <a:pt x="15888" y="12095"/>
                  </a:moveTo>
                  <a:cubicBezTo>
                    <a:pt x="16524" y="12095"/>
                    <a:pt x="17040" y="12613"/>
                    <a:pt x="17040" y="13249"/>
                  </a:cubicBezTo>
                  <a:cubicBezTo>
                    <a:pt x="17040" y="13885"/>
                    <a:pt x="16524" y="14402"/>
                    <a:pt x="15888" y="14402"/>
                  </a:cubicBezTo>
                  <a:cubicBezTo>
                    <a:pt x="15252" y="14402"/>
                    <a:pt x="14735" y="13885"/>
                    <a:pt x="14735" y="13249"/>
                  </a:cubicBezTo>
                  <a:cubicBezTo>
                    <a:pt x="14735" y="12613"/>
                    <a:pt x="15252" y="12095"/>
                    <a:pt x="15888" y="12095"/>
                  </a:cubicBezTo>
                  <a:close/>
                  <a:moveTo>
                    <a:pt x="9221" y="13210"/>
                  </a:moveTo>
                  <a:lnTo>
                    <a:pt x="9221" y="14580"/>
                  </a:lnTo>
                  <a:cubicBezTo>
                    <a:pt x="9136" y="14566"/>
                    <a:pt x="9047" y="14559"/>
                    <a:pt x="8957" y="14559"/>
                  </a:cubicBezTo>
                  <a:cubicBezTo>
                    <a:pt x="8868" y="14559"/>
                    <a:pt x="8782" y="14566"/>
                    <a:pt x="8696" y="14580"/>
                  </a:cubicBezTo>
                  <a:lnTo>
                    <a:pt x="8696" y="13210"/>
                  </a:lnTo>
                  <a:close/>
                  <a:moveTo>
                    <a:pt x="6412" y="13194"/>
                  </a:moveTo>
                  <a:cubicBezTo>
                    <a:pt x="6489" y="13205"/>
                    <a:pt x="6566" y="13210"/>
                    <a:pt x="6644" y="13210"/>
                  </a:cubicBezTo>
                  <a:lnTo>
                    <a:pt x="6937" y="13210"/>
                  </a:lnTo>
                  <a:lnTo>
                    <a:pt x="6937" y="13881"/>
                  </a:lnTo>
                  <a:cubicBezTo>
                    <a:pt x="6937" y="13950"/>
                    <a:pt x="6909" y="14017"/>
                    <a:pt x="6861" y="14066"/>
                  </a:cubicBezTo>
                  <a:lnTo>
                    <a:pt x="6024" y="14902"/>
                  </a:lnTo>
                  <a:cubicBezTo>
                    <a:pt x="5921" y="14760"/>
                    <a:pt x="5797" y="14634"/>
                    <a:pt x="5654" y="14530"/>
                  </a:cubicBezTo>
                  <a:lnTo>
                    <a:pt x="6335" y="13849"/>
                  </a:lnTo>
                  <a:cubicBezTo>
                    <a:pt x="6385" y="13799"/>
                    <a:pt x="6412" y="13732"/>
                    <a:pt x="6412" y="13663"/>
                  </a:cubicBezTo>
                  <a:lnTo>
                    <a:pt x="6412" y="13194"/>
                  </a:lnTo>
                  <a:close/>
                  <a:moveTo>
                    <a:pt x="11504" y="13210"/>
                  </a:moveTo>
                  <a:lnTo>
                    <a:pt x="11504" y="13663"/>
                  </a:lnTo>
                  <a:cubicBezTo>
                    <a:pt x="11504" y="13732"/>
                    <a:pt x="11531" y="13799"/>
                    <a:pt x="11581" y="13849"/>
                  </a:cubicBezTo>
                  <a:lnTo>
                    <a:pt x="12264" y="14530"/>
                  </a:lnTo>
                  <a:cubicBezTo>
                    <a:pt x="12122" y="14634"/>
                    <a:pt x="11997" y="14760"/>
                    <a:pt x="11891" y="14902"/>
                  </a:cubicBezTo>
                  <a:lnTo>
                    <a:pt x="11056" y="14066"/>
                  </a:lnTo>
                  <a:cubicBezTo>
                    <a:pt x="11006" y="14017"/>
                    <a:pt x="10979" y="13950"/>
                    <a:pt x="10979" y="13881"/>
                  </a:cubicBezTo>
                  <a:lnTo>
                    <a:pt x="10979" y="13210"/>
                  </a:lnTo>
                  <a:close/>
                  <a:moveTo>
                    <a:pt x="4668" y="14735"/>
                  </a:moveTo>
                  <a:cubicBezTo>
                    <a:pt x="5304" y="14735"/>
                    <a:pt x="5821" y="15251"/>
                    <a:pt x="5821" y="15888"/>
                  </a:cubicBezTo>
                  <a:cubicBezTo>
                    <a:pt x="5821" y="16524"/>
                    <a:pt x="5304" y="17041"/>
                    <a:pt x="4668" y="17041"/>
                  </a:cubicBezTo>
                  <a:cubicBezTo>
                    <a:pt x="4031" y="17041"/>
                    <a:pt x="3514" y="16524"/>
                    <a:pt x="3514" y="15888"/>
                  </a:cubicBezTo>
                  <a:cubicBezTo>
                    <a:pt x="3514" y="15251"/>
                    <a:pt x="4031" y="14735"/>
                    <a:pt x="4668" y="14735"/>
                  </a:cubicBezTo>
                  <a:close/>
                  <a:moveTo>
                    <a:pt x="13250" y="14735"/>
                  </a:moveTo>
                  <a:cubicBezTo>
                    <a:pt x="13886" y="14735"/>
                    <a:pt x="14402" y="15251"/>
                    <a:pt x="14402" y="15888"/>
                  </a:cubicBezTo>
                  <a:cubicBezTo>
                    <a:pt x="14402" y="16524"/>
                    <a:pt x="13886" y="17041"/>
                    <a:pt x="13250" y="17041"/>
                  </a:cubicBezTo>
                  <a:cubicBezTo>
                    <a:pt x="12612" y="17041"/>
                    <a:pt x="12096" y="16524"/>
                    <a:pt x="12096" y="15888"/>
                  </a:cubicBezTo>
                  <a:cubicBezTo>
                    <a:pt x="12096" y="15251"/>
                    <a:pt x="12612" y="14735"/>
                    <a:pt x="13250" y="14735"/>
                  </a:cubicBezTo>
                  <a:close/>
                  <a:moveTo>
                    <a:pt x="8957" y="15084"/>
                  </a:moveTo>
                  <a:cubicBezTo>
                    <a:pt x="9593" y="15084"/>
                    <a:pt x="10112" y="15602"/>
                    <a:pt x="10112" y="16237"/>
                  </a:cubicBezTo>
                  <a:cubicBezTo>
                    <a:pt x="10112" y="16874"/>
                    <a:pt x="9593" y="17392"/>
                    <a:pt x="8957" y="17392"/>
                  </a:cubicBezTo>
                  <a:cubicBezTo>
                    <a:pt x="8322" y="17392"/>
                    <a:pt x="7804" y="16874"/>
                    <a:pt x="7804" y="16237"/>
                  </a:cubicBezTo>
                  <a:cubicBezTo>
                    <a:pt x="7804" y="15602"/>
                    <a:pt x="8322" y="15084"/>
                    <a:pt x="8957" y="15084"/>
                  </a:cubicBezTo>
                  <a:close/>
                  <a:moveTo>
                    <a:pt x="8957" y="0"/>
                  </a:moveTo>
                  <a:cubicBezTo>
                    <a:pt x="8033" y="0"/>
                    <a:pt x="7279" y="753"/>
                    <a:pt x="7279" y="1679"/>
                  </a:cubicBezTo>
                  <a:cubicBezTo>
                    <a:pt x="7279" y="2319"/>
                    <a:pt x="7641" y="2877"/>
                    <a:pt x="8170" y="3160"/>
                  </a:cubicBezTo>
                  <a:lnTo>
                    <a:pt x="8170" y="4706"/>
                  </a:lnTo>
                  <a:lnTo>
                    <a:pt x="7461" y="4706"/>
                  </a:lnTo>
                  <a:lnTo>
                    <a:pt x="7461" y="4035"/>
                  </a:lnTo>
                  <a:cubicBezTo>
                    <a:pt x="7461" y="3828"/>
                    <a:pt x="7378" y="3625"/>
                    <a:pt x="7232" y="3479"/>
                  </a:cubicBezTo>
                  <a:lnTo>
                    <a:pt x="6272" y="2520"/>
                  </a:lnTo>
                  <a:cubicBezTo>
                    <a:pt x="6319" y="2364"/>
                    <a:pt x="6347" y="2199"/>
                    <a:pt x="6347" y="2028"/>
                  </a:cubicBezTo>
                  <a:cubicBezTo>
                    <a:pt x="6347" y="1102"/>
                    <a:pt x="5592" y="349"/>
                    <a:pt x="4668" y="349"/>
                  </a:cubicBezTo>
                  <a:cubicBezTo>
                    <a:pt x="3742" y="349"/>
                    <a:pt x="2989" y="1102"/>
                    <a:pt x="2989" y="2028"/>
                  </a:cubicBezTo>
                  <a:cubicBezTo>
                    <a:pt x="2989" y="2953"/>
                    <a:pt x="3742" y="3706"/>
                    <a:pt x="4668" y="3706"/>
                  </a:cubicBezTo>
                  <a:cubicBezTo>
                    <a:pt x="4838" y="3706"/>
                    <a:pt x="5002" y="3681"/>
                    <a:pt x="5159" y="3634"/>
                  </a:cubicBezTo>
                  <a:lnTo>
                    <a:pt x="5887" y="4362"/>
                  </a:lnTo>
                  <a:lnTo>
                    <a:pt x="5887" y="4878"/>
                  </a:lnTo>
                  <a:cubicBezTo>
                    <a:pt x="5468" y="5079"/>
                    <a:pt x="5141" y="5443"/>
                    <a:pt x="4987" y="5887"/>
                  </a:cubicBezTo>
                  <a:lnTo>
                    <a:pt x="4361" y="5887"/>
                  </a:lnTo>
                  <a:lnTo>
                    <a:pt x="3633" y="5159"/>
                  </a:lnTo>
                  <a:cubicBezTo>
                    <a:pt x="3682" y="5003"/>
                    <a:pt x="3707" y="4838"/>
                    <a:pt x="3707" y="4667"/>
                  </a:cubicBezTo>
                  <a:cubicBezTo>
                    <a:pt x="3707" y="3742"/>
                    <a:pt x="2953" y="2989"/>
                    <a:pt x="2029" y="2989"/>
                  </a:cubicBezTo>
                  <a:cubicBezTo>
                    <a:pt x="1103" y="2989"/>
                    <a:pt x="351" y="3742"/>
                    <a:pt x="351" y="4667"/>
                  </a:cubicBezTo>
                  <a:cubicBezTo>
                    <a:pt x="351" y="5592"/>
                    <a:pt x="1103" y="6345"/>
                    <a:pt x="2029" y="6345"/>
                  </a:cubicBezTo>
                  <a:cubicBezTo>
                    <a:pt x="2199" y="6345"/>
                    <a:pt x="2364" y="6319"/>
                    <a:pt x="2520" y="6272"/>
                  </a:cubicBezTo>
                  <a:lnTo>
                    <a:pt x="3481" y="7231"/>
                  </a:lnTo>
                  <a:cubicBezTo>
                    <a:pt x="3627" y="7378"/>
                    <a:pt x="3829" y="7462"/>
                    <a:pt x="4036" y="7462"/>
                  </a:cubicBezTo>
                  <a:lnTo>
                    <a:pt x="4889" y="7462"/>
                  </a:lnTo>
                  <a:lnTo>
                    <a:pt x="4889" y="8171"/>
                  </a:lnTo>
                  <a:lnTo>
                    <a:pt x="3160" y="8171"/>
                  </a:lnTo>
                  <a:cubicBezTo>
                    <a:pt x="2878" y="7641"/>
                    <a:pt x="2320" y="7280"/>
                    <a:pt x="1679" y="7280"/>
                  </a:cubicBezTo>
                  <a:cubicBezTo>
                    <a:pt x="752" y="7280"/>
                    <a:pt x="0" y="8032"/>
                    <a:pt x="0" y="8957"/>
                  </a:cubicBezTo>
                  <a:cubicBezTo>
                    <a:pt x="0" y="9655"/>
                    <a:pt x="420" y="10269"/>
                    <a:pt x="1067" y="10522"/>
                  </a:cubicBezTo>
                  <a:cubicBezTo>
                    <a:pt x="1098" y="10534"/>
                    <a:pt x="1130" y="10539"/>
                    <a:pt x="1162" y="10539"/>
                  </a:cubicBezTo>
                  <a:cubicBezTo>
                    <a:pt x="1267" y="10539"/>
                    <a:pt x="1367" y="10476"/>
                    <a:pt x="1408" y="10373"/>
                  </a:cubicBezTo>
                  <a:cubicBezTo>
                    <a:pt x="1461" y="10238"/>
                    <a:pt x="1394" y="10086"/>
                    <a:pt x="1259" y="10032"/>
                  </a:cubicBezTo>
                  <a:cubicBezTo>
                    <a:pt x="814" y="9859"/>
                    <a:pt x="524" y="9437"/>
                    <a:pt x="524" y="8959"/>
                  </a:cubicBezTo>
                  <a:cubicBezTo>
                    <a:pt x="524" y="8322"/>
                    <a:pt x="1043" y="7804"/>
                    <a:pt x="1679" y="7804"/>
                  </a:cubicBezTo>
                  <a:cubicBezTo>
                    <a:pt x="2314" y="7804"/>
                    <a:pt x="2833" y="8322"/>
                    <a:pt x="2833" y="8959"/>
                  </a:cubicBezTo>
                  <a:cubicBezTo>
                    <a:pt x="2833" y="9437"/>
                    <a:pt x="2543" y="9859"/>
                    <a:pt x="2098" y="10032"/>
                  </a:cubicBezTo>
                  <a:cubicBezTo>
                    <a:pt x="1964" y="10086"/>
                    <a:pt x="1896" y="10238"/>
                    <a:pt x="1949" y="10373"/>
                  </a:cubicBezTo>
                  <a:cubicBezTo>
                    <a:pt x="1991" y="10477"/>
                    <a:pt x="2091" y="10539"/>
                    <a:pt x="2195" y="10539"/>
                  </a:cubicBezTo>
                  <a:cubicBezTo>
                    <a:pt x="2227" y="10539"/>
                    <a:pt x="2258" y="10534"/>
                    <a:pt x="2290" y="10522"/>
                  </a:cubicBezTo>
                  <a:cubicBezTo>
                    <a:pt x="2674" y="10371"/>
                    <a:pt x="2979" y="10093"/>
                    <a:pt x="3163" y="9746"/>
                  </a:cubicBezTo>
                  <a:lnTo>
                    <a:pt x="4889" y="9746"/>
                  </a:lnTo>
                  <a:lnTo>
                    <a:pt x="4889" y="10454"/>
                  </a:lnTo>
                  <a:lnTo>
                    <a:pt x="4036" y="10454"/>
                  </a:lnTo>
                  <a:cubicBezTo>
                    <a:pt x="3829" y="10454"/>
                    <a:pt x="3627" y="10538"/>
                    <a:pt x="3481" y="10684"/>
                  </a:cubicBezTo>
                  <a:lnTo>
                    <a:pt x="2520" y="11644"/>
                  </a:lnTo>
                  <a:cubicBezTo>
                    <a:pt x="2364" y="11597"/>
                    <a:pt x="2199" y="11570"/>
                    <a:pt x="2029" y="11570"/>
                  </a:cubicBezTo>
                  <a:cubicBezTo>
                    <a:pt x="1103" y="11570"/>
                    <a:pt x="351" y="12324"/>
                    <a:pt x="351" y="13249"/>
                  </a:cubicBezTo>
                  <a:cubicBezTo>
                    <a:pt x="351" y="14174"/>
                    <a:pt x="1103" y="14927"/>
                    <a:pt x="2029" y="14927"/>
                  </a:cubicBezTo>
                  <a:cubicBezTo>
                    <a:pt x="2953" y="14927"/>
                    <a:pt x="3707" y="14174"/>
                    <a:pt x="3707" y="13249"/>
                  </a:cubicBezTo>
                  <a:cubicBezTo>
                    <a:pt x="3707" y="13078"/>
                    <a:pt x="3682" y="12913"/>
                    <a:pt x="3633" y="12758"/>
                  </a:cubicBezTo>
                  <a:lnTo>
                    <a:pt x="4361" y="12029"/>
                  </a:lnTo>
                  <a:lnTo>
                    <a:pt x="4987" y="12029"/>
                  </a:lnTo>
                  <a:cubicBezTo>
                    <a:pt x="5141" y="12473"/>
                    <a:pt x="5468" y="12837"/>
                    <a:pt x="5887" y="13039"/>
                  </a:cubicBezTo>
                  <a:lnTo>
                    <a:pt x="5887" y="13554"/>
                  </a:lnTo>
                  <a:lnTo>
                    <a:pt x="5159" y="14283"/>
                  </a:lnTo>
                  <a:cubicBezTo>
                    <a:pt x="5002" y="14235"/>
                    <a:pt x="4838" y="14210"/>
                    <a:pt x="4668" y="14210"/>
                  </a:cubicBezTo>
                  <a:cubicBezTo>
                    <a:pt x="3742" y="14210"/>
                    <a:pt x="2989" y="14963"/>
                    <a:pt x="2989" y="15888"/>
                  </a:cubicBezTo>
                  <a:cubicBezTo>
                    <a:pt x="2989" y="16813"/>
                    <a:pt x="3742" y="17566"/>
                    <a:pt x="4668" y="17566"/>
                  </a:cubicBezTo>
                  <a:cubicBezTo>
                    <a:pt x="5592" y="17566"/>
                    <a:pt x="6347" y="16813"/>
                    <a:pt x="6347" y="15888"/>
                  </a:cubicBezTo>
                  <a:cubicBezTo>
                    <a:pt x="6347" y="15717"/>
                    <a:pt x="6321" y="15552"/>
                    <a:pt x="6272" y="15396"/>
                  </a:cubicBezTo>
                  <a:lnTo>
                    <a:pt x="7232" y="14437"/>
                  </a:lnTo>
                  <a:cubicBezTo>
                    <a:pt x="7378" y="14290"/>
                    <a:pt x="7463" y="14087"/>
                    <a:pt x="7463" y="13881"/>
                  </a:cubicBezTo>
                  <a:lnTo>
                    <a:pt x="7463" y="13210"/>
                  </a:lnTo>
                  <a:lnTo>
                    <a:pt x="8172" y="13210"/>
                  </a:lnTo>
                  <a:lnTo>
                    <a:pt x="8172" y="14756"/>
                  </a:lnTo>
                  <a:cubicBezTo>
                    <a:pt x="7641" y="15039"/>
                    <a:pt x="7279" y="15597"/>
                    <a:pt x="7279" y="16237"/>
                  </a:cubicBezTo>
                  <a:cubicBezTo>
                    <a:pt x="7279" y="17163"/>
                    <a:pt x="8033" y="17916"/>
                    <a:pt x="8957" y="17916"/>
                  </a:cubicBezTo>
                  <a:cubicBezTo>
                    <a:pt x="9884" y="17916"/>
                    <a:pt x="10637" y="17163"/>
                    <a:pt x="10637" y="16237"/>
                  </a:cubicBezTo>
                  <a:cubicBezTo>
                    <a:pt x="10637" y="15597"/>
                    <a:pt x="10276" y="15039"/>
                    <a:pt x="9746" y="14756"/>
                  </a:cubicBezTo>
                  <a:lnTo>
                    <a:pt x="9746" y="13210"/>
                  </a:lnTo>
                  <a:lnTo>
                    <a:pt x="10454" y="13210"/>
                  </a:lnTo>
                  <a:lnTo>
                    <a:pt x="10454" y="13881"/>
                  </a:lnTo>
                  <a:cubicBezTo>
                    <a:pt x="10454" y="14087"/>
                    <a:pt x="10540" y="14290"/>
                    <a:pt x="10685" y="14437"/>
                  </a:cubicBezTo>
                  <a:lnTo>
                    <a:pt x="11644" y="15396"/>
                  </a:lnTo>
                  <a:cubicBezTo>
                    <a:pt x="11597" y="15552"/>
                    <a:pt x="11571" y="15717"/>
                    <a:pt x="11571" y="15888"/>
                  </a:cubicBezTo>
                  <a:cubicBezTo>
                    <a:pt x="11571" y="16813"/>
                    <a:pt x="12324" y="17566"/>
                    <a:pt x="13250" y="17566"/>
                  </a:cubicBezTo>
                  <a:cubicBezTo>
                    <a:pt x="14174" y="17566"/>
                    <a:pt x="14929" y="16813"/>
                    <a:pt x="14929" y="15888"/>
                  </a:cubicBezTo>
                  <a:cubicBezTo>
                    <a:pt x="14929" y="14963"/>
                    <a:pt x="14174" y="14210"/>
                    <a:pt x="13250" y="14210"/>
                  </a:cubicBezTo>
                  <a:cubicBezTo>
                    <a:pt x="13078" y="14210"/>
                    <a:pt x="12913" y="14235"/>
                    <a:pt x="12758" y="14283"/>
                  </a:cubicBezTo>
                  <a:lnTo>
                    <a:pt x="12028" y="13554"/>
                  </a:lnTo>
                  <a:lnTo>
                    <a:pt x="12028" y="13166"/>
                  </a:lnTo>
                  <a:cubicBezTo>
                    <a:pt x="12622" y="13030"/>
                    <a:pt x="13102" y="12596"/>
                    <a:pt x="13298" y="12029"/>
                  </a:cubicBezTo>
                  <a:lnTo>
                    <a:pt x="13554" y="12029"/>
                  </a:lnTo>
                  <a:lnTo>
                    <a:pt x="14284" y="12757"/>
                  </a:lnTo>
                  <a:cubicBezTo>
                    <a:pt x="14236" y="12913"/>
                    <a:pt x="14210" y="13078"/>
                    <a:pt x="14210" y="13249"/>
                  </a:cubicBezTo>
                  <a:cubicBezTo>
                    <a:pt x="14210" y="14174"/>
                    <a:pt x="14962" y="14927"/>
                    <a:pt x="15888" y="14927"/>
                  </a:cubicBezTo>
                  <a:cubicBezTo>
                    <a:pt x="16814" y="14927"/>
                    <a:pt x="17568" y="14174"/>
                    <a:pt x="17568" y="13249"/>
                  </a:cubicBezTo>
                  <a:cubicBezTo>
                    <a:pt x="17568" y="12324"/>
                    <a:pt x="16814" y="11570"/>
                    <a:pt x="15888" y="11570"/>
                  </a:cubicBezTo>
                  <a:cubicBezTo>
                    <a:pt x="15716" y="11570"/>
                    <a:pt x="15552" y="11597"/>
                    <a:pt x="15398" y="11644"/>
                  </a:cubicBezTo>
                  <a:lnTo>
                    <a:pt x="14438" y="10684"/>
                  </a:lnTo>
                  <a:cubicBezTo>
                    <a:pt x="14291" y="10538"/>
                    <a:pt x="14088" y="10454"/>
                    <a:pt x="13881" y="10454"/>
                  </a:cubicBezTo>
                  <a:lnTo>
                    <a:pt x="13394" y="10454"/>
                  </a:lnTo>
                  <a:lnTo>
                    <a:pt x="13394" y="9745"/>
                  </a:lnTo>
                  <a:lnTo>
                    <a:pt x="14756" y="9745"/>
                  </a:lnTo>
                  <a:cubicBezTo>
                    <a:pt x="15039" y="10275"/>
                    <a:pt x="15597" y="10637"/>
                    <a:pt x="16237" y="10637"/>
                  </a:cubicBezTo>
                  <a:cubicBezTo>
                    <a:pt x="17164" y="10637"/>
                    <a:pt x="17916" y="9884"/>
                    <a:pt x="17916" y="8959"/>
                  </a:cubicBezTo>
                  <a:cubicBezTo>
                    <a:pt x="17916" y="8032"/>
                    <a:pt x="17164" y="7280"/>
                    <a:pt x="16237" y="7280"/>
                  </a:cubicBezTo>
                  <a:cubicBezTo>
                    <a:pt x="15597" y="7280"/>
                    <a:pt x="15039" y="7641"/>
                    <a:pt x="14756" y="8170"/>
                  </a:cubicBezTo>
                  <a:lnTo>
                    <a:pt x="13394" y="8170"/>
                  </a:lnTo>
                  <a:lnTo>
                    <a:pt x="13394" y="7462"/>
                  </a:lnTo>
                  <a:lnTo>
                    <a:pt x="13881" y="7462"/>
                  </a:lnTo>
                  <a:cubicBezTo>
                    <a:pt x="14088" y="7462"/>
                    <a:pt x="14291" y="7378"/>
                    <a:pt x="14438" y="7231"/>
                  </a:cubicBezTo>
                  <a:lnTo>
                    <a:pt x="15395" y="6272"/>
                  </a:lnTo>
                  <a:cubicBezTo>
                    <a:pt x="15552" y="6320"/>
                    <a:pt x="15716" y="6345"/>
                    <a:pt x="15888" y="6345"/>
                  </a:cubicBezTo>
                  <a:cubicBezTo>
                    <a:pt x="16814" y="6345"/>
                    <a:pt x="17565" y="5592"/>
                    <a:pt x="17565" y="4667"/>
                  </a:cubicBezTo>
                  <a:cubicBezTo>
                    <a:pt x="17565" y="3742"/>
                    <a:pt x="16814" y="2989"/>
                    <a:pt x="15888" y="2989"/>
                  </a:cubicBezTo>
                  <a:cubicBezTo>
                    <a:pt x="15667" y="2989"/>
                    <a:pt x="15454" y="3031"/>
                    <a:pt x="15249" y="3115"/>
                  </a:cubicBezTo>
                  <a:cubicBezTo>
                    <a:pt x="15116" y="3169"/>
                    <a:pt x="15051" y="3322"/>
                    <a:pt x="15107" y="3457"/>
                  </a:cubicBezTo>
                  <a:cubicBezTo>
                    <a:pt x="15149" y="3558"/>
                    <a:pt x="15247" y="3620"/>
                    <a:pt x="15350" y="3620"/>
                  </a:cubicBezTo>
                  <a:cubicBezTo>
                    <a:pt x="15383" y="3620"/>
                    <a:pt x="15416" y="3614"/>
                    <a:pt x="15449" y="3600"/>
                  </a:cubicBezTo>
                  <a:cubicBezTo>
                    <a:pt x="15588" y="3543"/>
                    <a:pt x="15736" y="3514"/>
                    <a:pt x="15888" y="3514"/>
                  </a:cubicBezTo>
                  <a:cubicBezTo>
                    <a:pt x="16524" y="3514"/>
                    <a:pt x="17040" y="4032"/>
                    <a:pt x="17040" y="4667"/>
                  </a:cubicBezTo>
                  <a:cubicBezTo>
                    <a:pt x="17040" y="5304"/>
                    <a:pt x="16524" y="5820"/>
                    <a:pt x="15888" y="5820"/>
                  </a:cubicBezTo>
                  <a:cubicBezTo>
                    <a:pt x="15252" y="5820"/>
                    <a:pt x="14735" y="5304"/>
                    <a:pt x="14735" y="4667"/>
                  </a:cubicBezTo>
                  <a:cubicBezTo>
                    <a:pt x="14735" y="4500"/>
                    <a:pt x="14771" y="4338"/>
                    <a:pt x="14839" y="4187"/>
                  </a:cubicBezTo>
                  <a:cubicBezTo>
                    <a:pt x="14899" y="4055"/>
                    <a:pt x="14842" y="3900"/>
                    <a:pt x="14711" y="3839"/>
                  </a:cubicBezTo>
                  <a:cubicBezTo>
                    <a:pt x="14675" y="3823"/>
                    <a:pt x="14638" y="3815"/>
                    <a:pt x="14601" y="3815"/>
                  </a:cubicBezTo>
                  <a:cubicBezTo>
                    <a:pt x="14501" y="3815"/>
                    <a:pt x="14407" y="3871"/>
                    <a:pt x="14362" y="3967"/>
                  </a:cubicBezTo>
                  <a:cubicBezTo>
                    <a:pt x="14261" y="4187"/>
                    <a:pt x="14210" y="4422"/>
                    <a:pt x="14210" y="4667"/>
                  </a:cubicBezTo>
                  <a:cubicBezTo>
                    <a:pt x="14210" y="4838"/>
                    <a:pt x="14236" y="5003"/>
                    <a:pt x="14284" y="5159"/>
                  </a:cubicBezTo>
                  <a:lnTo>
                    <a:pt x="13554" y="5887"/>
                  </a:lnTo>
                  <a:lnTo>
                    <a:pt x="13298" y="5887"/>
                  </a:lnTo>
                  <a:cubicBezTo>
                    <a:pt x="13099" y="5320"/>
                    <a:pt x="12621" y="4886"/>
                    <a:pt x="12028" y="4750"/>
                  </a:cubicBezTo>
                  <a:lnTo>
                    <a:pt x="12028" y="4362"/>
                  </a:lnTo>
                  <a:lnTo>
                    <a:pt x="12757" y="3634"/>
                  </a:lnTo>
                  <a:cubicBezTo>
                    <a:pt x="12913" y="3681"/>
                    <a:pt x="13078" y="3706"/>
                    <a:pt x="13250" y="3706"/>
                  </a:cubicBezTo>
                  <a:cubicBezTo>
                    <a:pt x="14174" y="3706"/>
                    <a:pt x="14929" y="2954"/>
                    <a:pt x="14929" y="2028"/>
                  </a:cubicBezTo>
                  <a:cubicBezTo>
                    <a:pt x="14929" y="1102"/>
                    <a:pt x="14174" y="349"/>
                    <a:pt x="13250" y="349"/>
                  </a:cubicBezTo>
                  <a:cubicBezTo>
                    <a:pt x="12324" y="349"/>
                    <a:pt x="11571" y="1102"/>
                    <a:pt x="11571" y="2028"/>
                  </a:cubicBezTo>
                  <a:cubicBezTo>
                    <a:pt x="11571" y="2199"/>
                    <a:pt x="11597" y="2364"/>
                    <a:pt x="11644" y="2520"/>
                  </a:cubicBezTo>
                  <a:lnTo>
                    <a:pt x="10685" y="3479"/>
                  </a:lnTo>
                  <a:cubicBezTo>
                    <a:pt x="10537" y="3625"/>
                    <a:pt x="10454" y="3828"/>
                    <a:pt x="10454" y="4035"/>
                  </a:cubicBezTo>
                  <a:lnTo>
                    <a:pt x="10454" y="4706"/>
                  </a:lnTo>
                  <a:lnTo>
                    <a:pt x="9746" y="4706"/>
                  </a:lnTo>
                  <a:lnTo>
                    <a:pt x="9746" y="3160"/>
                  </a:lnTo>
                  <a:cubicBezTo>
                    <a:pt x="10275" y="2878"/>
                    <a:pt x="10637" y="2320"/>
                    <a:pt x="10637" y="1679"/>
                  </a:cubicBezTo>
                  <a:cubicBezTo>
                    <a:pt x="10637" y="753"/>
                    <a:pt x="9884" y="0"/>
                    <a:pt x="8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4"/>
            <p:cNvSpPr/>
            <p:nvPr/>
          </p:nvSpPr>
          <p:spPr>
            <a:xfrm>
              <a:off x="6964318" y="3787379"/>
              <a:ext cx="94905" cy="107441"/>
            </a:xfrm>
            <a:custGeom>
              <a:avLst/>
              <a:gdLst/>
              <a:ahLst/>
              <a:cxnLst/>
              <a:rect l="l" t="t" r="r" b="b"/>
              <a:pathLst>
                <a:path w="5216" h="5905" extrusionOk="0">
                  <a:moveTo>
                    <a:pt x="2609" y="565"/>
                  </a:moveTo>
                  <a:lnTo>
                    <a:pt x="4426" y="1608"/>
                  </a:lnTo>
                  <a:lnTo>
                    <a:pt x="2609" y="2650"/>
                  </a:lnTo>
                  <a:lnTo>
                    <a:pt x="790" y="1608"/>
                  </a:lnTo>
                  <a:lnTo>
                    <a:pt x="2609" y="565"/>
                  </a:lnTo>
                  <a:close/>
                  <a:moveTo>
                    <a:pt x="4692" y="2060"/>
                  </a:moveTo>
                  <a:lnTo>
                    <a:pt x="4692" y="4145"/>
                  </a:lnTo>
                  <a:lnTo>
                    <a:pt x="2870" y="5189"/>
                  </a:lnTo>
                  <a:lnTo>
                    <a:pt x="2870" y="3105"/>
                  </a:lnTo>
                  <a:lnTo>
                    <a:pt x="4692" y="2060"/>
                  </a:lnTo>
                  <a:close/>
                  <a:moveTo>
                    <a:pt x="2609" y="1"/>
                  </a:moveTo>
                  <a:cubicBezTo>
                    <a:pt x="2564" y="1"/>
                    <a:pt x="2519" y="12"/>
                    <a:pt x="2478" y="35"/>
                  </a:cubicBezTo>
                  <a:lnTo>
                    <a:pt x="132" y="1380"/>
                  </a:lnTo>
                  <a:cubicBezTo>
                    <a:pt x="51" y="1426"/>
                    <a:pt x="0" y="1512"/>
                    <a:pt x="0" y="1606"/>
                  </a:cubicBezTo>
                  <a:lnTo>
                    <a:pt x="0" y="1607"/>
                  </a:lnTo>
                  <a:lnTo>
                    <a:pt x="0" y="4297"/>
                  </a:lnTo>
                  <a:cubicBezTo>
                    <a:pt x="0" y="4391"/>
                    <a:pt x="49" y="4478"/>
                    <a:pt x="132" y="4524"/>
                  </a:cubicBezTo>
                  <a:lnTo>
                    <a:pt x="820" y="4918"/>
                  </a:lnTo>
                  <a:cubicBezTo>
                    <a:pt x="861" y="4942"/>
                    <a:pt x="906" y="4954"/>
                    <a:pt x="950" y="4954"/>
                  </a:cubicBezTo>
                  <a:cubicBezTo>
                    <a:pt x="1041" y="4954"/>
                    <a:pt x="1130" y="4906"/>
                    <a:pt x="1177" y="4822"/>
                  </a:cubicBezTo>
                  <a:cubicBezTo>
                    <a:pt x="1251" y="4696"/>
                    <a:pt x="1207" y="4536"/>
                    <a:pt x="1081" y="4463"/>
                  </a:cubicBezTo>
                  <a:lnTo>
                    <a:pt x="524" y="4145"/>
                  </a:lnTo>
                  <a:lnTo>
                    <a:pt x="524" y="2060"/>
                  </a:lnTo>
                  <a:lnTo>
                    <a:pt x="2346" y="3105"/>
                  </a:lnTo>
                  <a:lnTo>
                    <a:pt x="2346" y="5188"/>
                  </a:lnTo>
                  <a:lnTo>
                    <a:pt x="1985" y="4981"/>
                  </a:lnTo>
                  <a:cubicBezTo>
                    <a:pt x="1944" y="4958"/>
                    <a:pt x="1899" y="4947"/>
                    <a:pt x="1855" y="4947"/>
                  </a:cubicBezTo>
                  <a:cubicBezTo>
                    <a:pt x="1764" y="4947"/>
                    <a:pt x="1675" y="4994"/>
                    <a:pt x="1627" y="5079"/>
                  </a:cubicBezTo>
                  <a:cubicBezTo>
                    <a:pt x="1556" y="5205"/>
                    <a:pt x="1598" y="5365"/>
                    <a:pt x="1724" y="5437"/>
                  </a:cubicBezTo>
                  <a:lnTo>
                    <a:pt x="2478" y="5870"/>
                  </a:lnTo>
                  <a:cubicBezTo>
                    <a:pt x="2518" y="5892"/>
                    <a:pt x="2563" y="5904"/>
                    <a:pt x="2609" y="5904"/>
                  </a:cubicBezTo>
                  <a:cubicBezTo>
                    <a:pt x="2655" y="5904"/>
                    <a:pt x="2698" y="5892"/>
                    <a:pt x="2739" y="5870"/>
                  </a:cubicBezTo>
                  <a:lnTo>
                    <a:pt x="5085" y="4524"/>
                  </a:lnTo>
                  <a:cubicBezTo>
                    <a:pt x="5167" y="4478"/>
                    <a:pt x="5216" y="4391"/>
                    <a:pt x="5216" y="4297"/>
                  </a:cubicBezTo>
                  <a:lnTo>
                    <a:pt x="5216" y="1607"/>
                  </a:lnTo>
                  <a:lnTo>
                    <a:pt x="5216" y="1604"/>
                  </a:lnTo>
                  <a:cubicBezTo>
                    <a:pt x="5216" y="1512"/>
                    <a:pt x="5167" y="1426"/>
                    <a:pt x="5085" y="1380"/>
                  </a:cubicBezTo>
                  <a:lnTo>
                    <a:pt x="2739" y="35"/>
                  </a:lnTo>
                  <a:cubicBezTo>
                    <a:pt x="2699" y="12"/>
                    <a:pt x="2654" y="1"/>
                    <a:pt x="2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74"/>
          <p:cNvGrpSpPr/>
          <p:nvPr/>
        </p:nvGrpSpPr>
        <p:grpSpPr>
          <a:xfrm>
            <a:off x="6317540" y="3710323"/>
            <a:ext cx="325982" cy="261553"/>
            <a:chOff x="6317540" y="3710323"/>
            <a:chExt cx="325982" cy="261553"/>
          </a:xfrm>
        </p:grpSpPr>
        <p:sp>
          <p:nvSpPr>
            <p:cNvPr id="1615" name="Google Shape;1615;p74"/>
            <p:cNvSpPr/>
            <p:nvPr/>
          </p:nvSpPr>
          <p:spPr>
            <a:xfrm>
              <a:off x="6317540" y="3710323"/>
              <a:ext cx="289646" cy="261553"/>
            </a:xfrm>
            <a:custGeom>
              <a:avLst/>
              <a:gdLst/>
              <a:ahLst/>
              <a:cxnLst/>
              <a:rect l="l" t="t" r="r" b="b"/>
              <a:pathLst>
                <a:path w="15919" h="14375" extrusionOk="0">
                  <a:moveTo>
                    <a:pt x="11245" y="525"/>
                  </a:moveTo>
                  <a:cubicBezTo>
                    <a:pt x="11880" y="525"/>
                    <a:pt x="12398" y="1042"/>
                    <a:pt x="12398" y="1679"/>
                  </a:cubicBezTo>
                  <a:cubicBezTo>
                    <a:pt x="12398" y="2314"/>
                    <a:pt x="11880" y="2832"/>
                    <a:pt x="11245" y="2832"/>
                  </a:cubicBezTo>
                  <a:cubicBezTo>
                    <a:pt x="10609" y="2832"/>
                    <a:pt x="10090" y="2314"/>
                    <a:pt x="10090" y="1679"/>
                  </a:cubicBezTo>
                  <a:cubicBezTo>
                    <a:pt x="10090" y="1042"/>
                    <a:pt x="10609" y="525"/>
                    <a:pt x="11245" y="525"/>
                  </a:cubicBezTo>
                  <a:close/>
                  <a:moveTo>
                    <a:pt x="14239" y="3149"/>
                  </a:moveTo>
                  <a:cubicBezTo>
                    <a:pt x="14875" y="3149"/>
                    <a:pt x="15394" y="3666"/>
                    <a:pt x="15394" y="4302"/>
                  </a:cubicBezTo>
                  <a:cubicBezTo>
                    <a:pt x="15394" y="4938"/>
                    <a:pt x="14875" y="5456"/>
                    <a:pt x="14239" y="5456"/>
                  </a:cubicBezTo>
                  <a:cubicBezTo>
                    <a:pt x="13604" y="5456"/>
                    <a:pt x="13086" y="4938"/>
                    <a:pt x="13086" y="4302"/>
                  </a:cubicBezTo>
                  <a:cubicBezTo>
                    <a:pt x="13086" y="3666"/>
                    <a:pt x="13604" y="3149"/>
                    <a:pt x="14239" y="3149"/>
                  </a:cubicBezTo>
                  <a:close/>
                  <a:moveTo>
                    <a:pt x="11506" y="3337"/>
                  </a:moveTo>
                  <a:lnTo>
                    <a:pt x="11506" y="3916"/>
                  </a:lnTo>
                  <a:cubicBezTo>
                    <a:pt x="11506" y="3986"/>
                    <a:pt x="11480" y="4052"/>
                    <a:pt x="11430" y="4102"/>
                  </a:cubicBezTo>
                  <a:lnTo>
                    <a:pt x="9221" y="6311"/>
                  </a:lnTo>
                  <a:lnTo>
                    <a:pt x="9221" y="5569"/>
                  </a:lnTo>
                  <a:lnTo>
                    <a:pt x="10906" y="3884"/>
                  </a:lnTo>
                  <a:cubicBezTo>
                    <a:pt x="10954" y="3836"/>
                    <a:pt x="10981" y="3768"/>
                    <a:pt x="10981" y="3699"/>
                  </a:cubicBezTo>
                  <a:lnTo>
                    <a:pt x="10981" y="3337"/>
                  </a:lnTo>
                  <a:cubicBezTo>
                    <a:pt x="11068" y="3350"/>
                    <a:pt x="11156" y="3357"/>
                    <a:pt x="11245" y="3357"/>
                  </a:cubicBezTo>
                  <a:cubicBezTo>
                    <a:pt x="11334" y="3357"/>
                    <a:pt x="11421" y="3350"/>
                    <a:pt x="11506" y="3337"/>
                  </a:cubicBezTo>
                  <a:close/>
                  <a:moveTo>
                    <a:pt x="12884" y="5288"/>
                  </a:moveTo>
                  <a:cubicBezTo>
                    <a:pt x="12986" y="5431"/>
                    <a:pt x="13111" y="5555"/>
                    <a:pt x="13253" y="5659"/>
                  </a:cubicBezTo>
                  <a:lnTo>
                    <a:pt x="10693" y="8222"/>
                  </a:lnTo>
                  <a:cubicBezTo>
                    <a:pt x="10643" y="8271"/>
                    <a:pt x="10575" y="8298"/>
                    <a:pt x="10506" y="8298"/>
                  </a:cubicBezTo>
                  <a:lnTo>
                    <a:pt x="9221" y="8298"/>
                  </a:lnTo>
                  <a:lnTo>
                    <a:pt x="9221" y="7773"/>
                  </a:lnTo>
                  <a:lnTo>
                    <a:pt x="10289" y="7773"/>
                  </a:lnTo>
                  <a:cubicBezTo>
                    <a:pt x="10358" y="7773"/>
                    <a:pt x="10425" y="7746"/>
                    <a:pt x="10474" y="7697"/>
                  </a:cubicBezTo>
                  <a:lnTo>
                    <a:pt x="12884" y="5288"/>
                  </a:lnTo>
                  <a:close/>
                  <a:moveTo>
                    <a:pt x="6848" y="0"/>
                  </a:moveTo>
                  <a:cubicBezTo>
                    <a:pt x="6111" y="0"/>
                    <a:pt x="5419" y="286"/>
                    <a:pt x="4897" y="807"/>
                  </a:cubicBezTo>
                  <a:cubicBezTo>
                    <a:pt x="4389" y="1315"/>
                    <a:pt x="4104" y="1989"/>
                    <a:pt x="4092" y="2706"/>
                  </a:cubicBezTo>
                  <a:cubicBezTo>
                    <a:pt x="3531" y="2795"/>
                    <a:pt x="3009" y="3058"/>
                    <a:pt x="2599" y="3457"/>
                  </a:cubicBezTo>
                  <a:cubicBezTo>
                    <a:pt x="2497" y="3559"/>
                    <a:pt x="2494" y="3725"/>
                    <a:pt x="2595" y="3828"/>
                  </a:cubicBezTo>
                  <a:cubicBezTo>
                    <a:pt x="2647" y="3881"/>
                    <a:pt x="2715" y="3907"/>
                    <a:pt x="2783" y="3907"/>
                  </a:cubicBezTo>
                  <a:cubicBezTo>
                    <a:pt x="2849" y="3907"/>
                    <a:pt x="2916" y="3882"/>
                    <a:pt x="2967" y="3832"/>
                  </a:cubicBezTo>
                  <a:cubicBezTo>
                    <a:pt x="3346" y="3463"/>
                    <a:pt x="3845" y="3238"/>
                    <a:pt x="4371" y="3201"/>
                  </a:cubicBezTo>
                  <a:cubicBezTo>
                    <a:pt x="4510" y="3192"/>
                    <a:pt x="4617" y="3078"/>
                    <a:pt x="4617" y="2940"/>
                  </a:cubicBezTo>
                  <a:lnTo>
                    <a:pt x="4617" y="2757"/>
                  </a:lnTo>
                  <a:cubicBezTo>
                    <a:pt x="4617" y="2160"/>
                    <a:pt x="4849" y="1599"/>
                    <a:pt x="5268" y="1178"/>
                  </a:cubicBezTo>
                  <a:cubicBezTo>
                    <a:pt x="5690" y="757"/>
                    <a:pt x="6251" y="525"/>
                    <a:pt x="6848" y="525"/>
                  </a:cubicBezTo>
                  <a:cubicBezTo>
                    <a:pt x="7326" y="525"/>
                    <a:pt x="7786" y="676"/>
                    <a:pt x="8172" y="961"/>
                  </a:cubicBezTo>
                  <a:cubicBezTo>
                    <a:pt x="8376" y="1112"/>
                    <a:pt x="8552" y="1296"/>
                    <a:pt x="8697" y="1508"/>
                  </a:cubicBezTo>
                  <a:lnTo>
                    <a:pt x="8697" y="8043"/>
                  </a:lnTo>
                  <a:cubicBezTo>
                    <a:pt x="8697" y="8778"/>
                    <a:pt x="8098" y="9375"/>
                    <a:pt x="7364" y="9375"/>
                  </a:cubicBezTo>
                  <a:cubicBezTo>
                    <a:pt x="7219" y="9375"/>
                    <a:pt x="7101" y="9493"/>
                    <a:pt x="7101" y="9638"/>
                  </a:cubicBezTo>
                  <a:cubicBezTo>
                    <a:pt x="7101" y="9783"/>
                    <a:pt x="7219" y="9900"/>
                    <a:pt x="7364" y="9900"/>
                  </a:cubicBezTo>
                  <a:cubicBezTo>
                    <a:pt x="7887" y="9900"/>
                    <a:pt x="8359" y="9683"/>
                    <a:pt x="8697" y="9335"/>
                  </a:cubicBezTo>
                  <a:lnTo>
                    <a:pt x="8697" y="12866"/>
                  </a:lnTo>
                  <a:cubicBezTo>
                    <a:pt x="8502" y="13154"/>
                    <a:pt x="8243" y="13393"/>
                    <a:pt x="7943" y="13562"/>
                  </a:cubicBezTo>
                  <a:cubicBezTo>
                    <a:pt x="7610" y="13750"/>
                    <a:pt x="7231" y="13850"/>
                    <a:pt x="6848" y="13850"/>
                  </a:cubicBezTo>
                  <a:cubicBezTo>
                    <a:pt x="5616" y="13850"/>
                    <a:pt x="4617" y="12849"/>
                    <a:pt x="4617" y="11618"/>
                  </a:cubicBezTo>
                  <a:lnTo>
                    <a:pt x="4617" y="11360"/>
                  </a:lnTo>
                  <a:lnTo>
                    <a:pt x="5188" y="11360"/>
                  </a:lnTo>
                  <a:cubicBezTo>
                    <a:pt x="5924" y="11360"/>
                    <a:pt x="6521" y="11958"/>
                    <a:pt x="6521" y="12693"/>
                  </a:cubicBezTo>
                  <a:cubicBezTo>
                    <a:pt x="6521" y="12838"/>
                    <a:pt x="6637" y="12955"/>
                    <a:pt x="6785" y="12955"/>
                  </a:cubicBezTo>
                  <a:cubicBezTo>
                    <a:pt x="6928" y="12955"/>
                    <a:pt x="7046" y="12838"/>
                    <a:pt x="7046" y="12693"/>
                  </a:cubicBezTo>
                  <a:cubicBezTo>
                    <a:pt x="7046" y="11669"/>
                    <a:pt x="6212" y="10835"/>
                    <a:pt x="5188" y="10835"/>
                  </a:cubicBezTo>
                  <a:lnTo>
                    <a:pt x="2756" y="10835"/>
                  </a:lnTo>
                  <a:cubicBezTo>
                    <a:pt x="2159" y="10835"/>
                    <a:pt x="1600" y="10604"/>
                    <a:pt x="1178" y="10182"/>
                  </a:cubicBezTo>
                  <a:cubicBezTo>
                    <a:pt x="757" y="9760"/>
                    <a:pt x="525" y="9201"/>
                    <a:pt x="525" y="8603"/>
                  </a:cubicBezTo>
                  <a:cubicBezTo>
                    <a:pt x="525" y="7967"/>
                    <a:pt x="798" y="7360"/>
                    <a:pt x="1273" y="6937"/>
                  </a:cubicBezTo>
                  <a:cubicBezTo>
                    <a:pt x="1535" y="6704"/>
                    <a:pt x="1849" y="6535"/>
                    <a:pt x="2186" y="6446"/>
                  </a:cubicBezTo>
                  <a:lnTo>
                    <a:pt x="4381" y="6446"/>
                  </a:lnTo>
                  <a:cubicBezTo>
                    <a:pt x="5116" y="6446"/>
                    <a:pt x="5713" y="7045"/>
                    <a:pt x="5713" y="7779"/>
                  </a:cubicBezTo>
                  <a:cubicBezTo>
                    <a:pt x="5713" y="7924"/>
                    <a:pt x="5830" y="8042"/>
                    <a:pt x="5975" y="8042"/>
                  </a:cubicBezTo>
                  <a:cubicBezTo>
                    <a:pt x="6120" y="8042"/>
                    <a:pt x="6238" y="7924"/>
                    <a:pt x="6238" y="7779"/>
                  </a:cubicBezTo>
                  <a:cubicBezTo>
                    <a:pt x="6238" y="6842"/>
                    <a:pt x="5539" y="6064"/>
                    <a:pt x="4635" y="5939"/>
                  </a:cubicBezTo>
                  <a:cubicBezTo>
                    <a:pt x="4992" y="5601"/>
                    <a:pt x="5218" y="5121"/>
                    <a:pt x="5218" y="4590"/>
                  </a:cubicBezTo>
                  <a:cubicBezTo>
                    <a:pt x="5218" y="4445"/>
                    <a:pt x="5102" y="4327"/>
                    <a:pt x="4956" y="4327"/>
                  </a:cubicBezTo>
                  <a:cubicBezTo>
                    <a:pt x="4811" y="4327"/>
                    <a:pt x="4694" y="4445"/>
                    <a:pt x="4694" y="4590"/>
                  </a:cubicBezTo>
                  <a:cubicBezTo>
                    <a:pt x="4694" y="5324"/>
                    <a:pt x="4096" y="5921"/>
                    <a:pt x="3362" y="5921"/>
                  </a:cubicBezTo>
                  <a:lnTo>
                    <a:pt x="2352" y="5921"/>
                  </a:lnTo>
                  <a:cubicBezTo>
                    <a:pt x="2319" y="5774"/>
                    <a:pt x="2301" y="5624"/>
                    <a:pt x="2296" y="5474"/>
                  </a:cubicBezTo>
                  <a:lnTo>
                    <a:pt x="2296" y="5457"/>
                  </a:lnTo>
                  <a:cubicBezTo>
                    <a:pt x="2295" y="5447"/>
                    <a:pt x="2296" y="5438"/>
                    <a:pt x="2296" y="5427"/>
                  </a:cubicBezTo>
                  <a:cubicBezTo>
                    <a:pt x="2296" y="5146"/>
                    <a:pt x="2348" y="4873"/>
                    <a:pt x="2449" y="4614"/>
                  </a:cubicBezTo>
                  <a:cubicBezTo>
                    <a:pt x="2503" y="4479"/>
                    <a:pt x="2435" y="4326"/>
                    <a:pt x="2301" y="4274"/>
                  </a:cubicBezTo>
                  <a:cubicBezTo>
                    <a:pt x="2269" y="4261"/>
                    <a:pt x="2236" y="4255"/>
                    <a:pt x="2204" y="4255"/>
                  </a:cubicBezTo>
                  <a:cubicBezTo>
                    <a:pt x="2100" y="4255"/>
                    <a:pt x="2001" y="4319"/>
                    <a:pt x="1960" y="4422"/>
                  </a:cubicBezTo>
                  <a:cubicBezTo>
                    <a:pt x="1835" y="4742"/>
                    <a:pt x="1770" y="5080"/>
                    <a:pt x="1770" y="5427"/>
                  </a:cubicBezTo>
                  <a:cubicBezTo>
                    <a:pt x="1770" y="5445"/>
                    <a:pt x="1770" y="5468"/>
                    <a:pt x="1772" y="5491"/>
                  </a:cubicBezTo>
                  <a:cubicBezTo>
                    <a:pt x="1776" y="5664"/>
                    <a:pt x="1796" y="5837"/>
                    <a:pt x="1833" y="6007"/>
                  </a:cubicBezTo>
                  <a:cubicBezTo>
                    <a:pt x="1499" y="6126"/>
                    <a:pt x="1190" y="6309"/>
                    <a:pt x="924" y="6545"/>
                  </a:cubicBezTo>
                  <a:cubicBezTo>
                    <a:pt x="336" y="7066"/>
                    <a:pt x="0" y="7817"/>
                    <a:pt x="0" y="8603"/>
                  </a:cubicBezTo>
                  <a:cubicBezTo>
                    <a:pt x="0" y="9341"/>
                    <a:pt x="288" y="10033"/>
                    <a:pt x="808" y="10554"/>
                  </a:cubicBezTo>
                  <a:cubicBezTo>
                    <a:pt x="1327" y="11074"/>
                    <a:pt x="2019" y="11360"/>
                    <a:pt x="2756" y="11360"/>
                  </a:cubicBezTo>
                  <a:lnTo>
                    <a:pt x="4090" y="11360"/>
                  </a:lnTo>
                  <a:lnTo>
                    <a:pt x="4090" y="11618"/>
                  </a:lnTo>
                  <a:cubicBezTo>
                    <a:pt x="4090" y="13137"/>
                    <a:pt x="5327" y="14375"/>
                    <a:pt x="6848" y="14375"/>
                  </a:cubicBezTo>
                  <a:cubicBezTo>
                    <a:pt x="7320" y="14375"/>
                    <a:pt x="7790" y="14251"/>
                    <a:pt x="8199" y="14020"/>
                  </a:cubicBezTo>
                  <a:cubicBezTo>
                    <a:pt x="8597" y="13795"/>
                    <a:pt x="8936" y="13472"/>
                    <a:pt x="9179" y="13085"/>
                  </a:cubicBezTo>
                  <a:cubicBezTo>
                    <a:pt x="9208" y="13042"/>
                    <a:pt x="9221" y="12995"/>
                    <a:pt x="9221" y="12945"/>
                  </a:cubicBezTo>
                  <a:lnTo>
                    <a:pt x="9221" y="8823"/>
                  </a:lnTo>
                  <a:lnTo>
                    <a:pt x="10506" y="8823"/>
                  </a:lnTo>
                  <a:cubicBezTo>
                    <a:pt x="10714" y="8823"/>
                    <a:pt x="10916" y="8739"/>
                    <a:pt x="11062" y="8593"/>
                  </a:cubicBezTo>
                  <a:lnTo>
                    <a:pt x="13749" y="5907"/>
                  </a:lnTo>
                  <a:cubicBezTo>
                    <a:pt x="13903" y="5955"/>
                    <a:pt x="14069" y="5981"/>
                    <a:pt x="14239" y="5981"/>
                  </a:cubicBezTo>
                  <a:cubicBezTo>
                    <a:pt x="15165" y="5981"/>
                    <a:pt x="15919" y="5228"/>
                    <a:pt x="15919" y="4302"/>
                  </a:cubicBezTo>
                  <a:cubicBezTo>
                    <a:pt x="15919" y="3377"/>
                    <a:pt x="15165" y="2624"/>
                    <a:pt x="14239" y="2624"/>
                  </a:cubicBezTo>
                  <a:cubicBezTo>
                    <a:pt x="13315" y="2624"/>
                    <a:pt x="12561" y="3377"/>
                    <a:pt x="12561" y="4302"/>
                  </a:cubicBezTo>
                  <a:cubicBezTo>
                    <a:pt x="12561" y="4473"/>
                    <a:pt x="12587" y="4639"/>
                    <a:pt x="12635" y="4794"/>
                  </a:cubicBezTo>
                  <a:lnTo>
                    <a:pt x="10179" y="7248"/>
                  </a:lnTo>
                  <a:lnTo>
                    <a:pt x="9221" y="7248"/>
                  </a:lnTo>
                  <a:lnTo>
                    <a:pt x="9221" y="7053"/>
                  </a:lnTo>
                  <a:lnTo>
                    <a:pt x="11801" y="4472"/>
                  </a:lnTo>
                  <a:cubicBezTo>
                    <a:pt x="11949" y="4324"/>
                    <a:pt x="12032" y="4127"/>
                    <a:pt x="12032" y="3916"/>
                  </a:cubicBezTo>
                  <a:lnTo>
                    <a:pt x="12032" y="3160"/>
                  </a:lnTo>
                  <a:cubicBezTo>
                    <a:pt x="12561" y="2877"/>
                    <a:pt x="12923" y="2320"/>
                    <a:pt x="12923" y="1679"/>
                  </a:cubicBezTo>
                  <a:cubicBezTo>
                    <a:pt x="12923" y="753"/>
                    <a:pt x="12171" y="0"/>
                    <a:pt x="11245" y="0"/>
                  </a:cubicBezTo>
                  <a:cubicBezTo>
                    <a:pt x="10320" y="0"/>
                    <a:pt x="9565" y="753"/>
                    <a:pt x="9565" y="1679"/>
                  </a:cubicBezTo>
                  <a:cubicBezTo>
                    <a:pt x="9565" y="2319"/>
                    <a:pt x="9928" y="2877"/>
                    <a:pt x="10456" y="3160"/>
                  </a:cubicBezTo>
                  <a:lnTo>
                    <a:pt x="10456" y="3590"/>
                  </a:lnTo>
                  <a:lnTo>
                    <a:pt x="9221" y="4826"/>
                  </a:lnTo>
                  <a:lnTo>
                    <a:pt x="9221" y="1429"/>
                  </a:lnTo>
                  <a:cubicBezTo>
                    <a:pt x="9221" y="1379"/>
                    <a:pt x="9208" y="1332"/>
                    <a:pt x="9179" y="1289"/>
                  </a:cubicBezTo>
                  <a:cubicBezTo>
                    <a:pt x="8995" y="996"/>
                    <a:pt x="8760" y="744"/>
                    <a:pt x="8483" y="538"/>
                  </a:cubicBezTo>
                  <a:cubicBezTo>
                    <a:pt x="8006" y="187"/>
                    <a:pt x="7442" y="0"/>
                    <a:pt x="6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4"/>
            <p:cNvSpPr/>
            <p:nvPr/>
          </p:nvSpPr>
          <p:spPr>
            <a:xfrm>
              <a:off x="6491576" y="3836323"/>
              <a:ext cx="151946" cy="135553"/>
            </a:xfrm>
            <a:custGeom>
              <a:avLst/>
              <a:gdLst/>
              <a:ahLst/>
              <a:cxnLst/>
              <a:rect l="l" t="t" r="r" b="b"/>
              <a:pathLst>
                <a:path w="8351" h="7450" extrusionOk="0">
                  <a:moveTo>
                    <a:pt x="6672" y="525"/>
                  </a:moveTo>
                  <a:cubicBezTo>
                    <a:pt x="7310" y="525"/>
                    <a:pt x="7827" y="1043"/>
                    <a:pt x="7827" y="1678"/>
                  </a:cubicBezTo>
                  <a:cubicBezTo>
                    <a:pt x="7827" y="2315"/>
                    <a:pt x="7310" y="2833"/>
                    <a:pt x="6672" y="2833"/>
                  </a:cubicBezTo>
                  <a:cubicBezTo>
                    <a:pt x="6037" y="2833"/>
                    <a:pt x="5520" y="2315"/>
                    <a:pt x="5520" y="1678"/>
                  </a:cubicBezTo>
                  <a:cubicBezTo>
                    <a:pt x="5520" y="1043"/>
                    <a:pt x="6037" y="525"/>
                    <a:pt x="6672" y="525"/>
                  </a:cubicBezTo>
                  <a:close/>
                  <a:moveTo>
                    <a:pt x="1680" y="4617"/>
                  </a:moveTo>
                  <a:cubicBezTo>
                    <a:pt x="2315" y="4617"/>
                    <a:pt x="2833" y="5135"/>
                    <a:pt x="2833" y="5770"/>
                  </a:cubicBezTo>
                  <a:cubicBezTo>
                    <a:pt x="2833" y="6407"/>
                    <a:pt x="2315" y="6925"/>
                    <a:pt x="1680" y="6925"/>
                  </a:cubicBezTo>
                  <a:cubicBezTo>
                    <a:pt x="1044" y="6925"/>
                    <a:pt x="525" y="6407"/>
                    <a:pt x="525" y="5770"/>
                  </a:cubicBezTo>
                  <a:cubicBezTo>
                    <a:pt x="525" y="5135"/>
                    <a:pt x="1044" y="4617"/>
                    <a:pt x="1680" y="4617"/>
                  </a:cubicBezTo>
                  <a:close/>
                  <a:moveTo>
                    <a:pt x="6672" y="0"/>
                  </a:moveTo>
                  <a:cubicBezTo>
                    <a:pt x="6045" y="0"/>
                    <a:pt x="5496" y="347"/>
                    <a:pt x="5209" y="859"/>
                  </a:cubicBezTo>
                  <a:lnTo>
                    <a:pt x="3332" y="859"/>
                  </a:lnTo>
                  <a:cubicBezTo>
                    <a:pt x="3121" y="859"/>
                    <a:pt x="2922" y="941"/>
                    <a:pt x="2774" y="1090"/>
                  </a:cubicBezTo>
                  <a:lnTo>
                    <a:pt x="1123" y="2743"/>
                  </a:lnTo>
                  <a:cubicBezTo>
                    <a:pt x="974" y="2891"/>
                    <a:pt x="891" y="3088"/>
                    <a:pt x="891" y="3298"/>
                  </a:cubicBezTo>
                  <a:lnTo>
                    <a:pt x="891" y="4289"/>
                  </a:lnTo>
                  <a:cubicBezTo>
                    <a:pt x="363" y="4572"/>
                    <a:pt x="0" y="5130"/>
                    <a:pt x="0" y="5770"/>
                  </a:cubicBezTo>
                  <a:cubicBezTo>
                    <a:pt x="0" y="6697"/>
                    <a:pt x="755" y="7450"/>
                    <a:pt x="1680" y="7450"/>
                  </a:cubicBezTo>
                  <a:cubicBezTo>
                    <a:pt x="2606" y="7450"/>
                    <a:pt x="3358" y="6697"/>
                    <a:pt x="3358" y="5770"/>
                  </a:cubicBezTo>
                  <a:cubicBezTo>
                    <a:pt x="3358" y="5130"/>
                    <a:pt x="2996" y="4572"/>
                    <a:pt x="2467" y="4289"/>
                  </a:cubicBezTo>
                  <a:lnTo>
                    <a:pt x="2467" y="3625"/>
                  </a:lnTo>
                  <a:lnTo>
                    <a:pt x="2707" y="3385"/>
                  </a:lnTo>
                  <a:cubicBezTo>
                    <a:pt x="2810" y="3282"/>
                    <a:pt x="2810" y="3117"/>
                    <a:pt x="2707" y="3013"/>
                  </a:cubicBezTo>
                  <a:cubicBezTo>
                    <a:pt x="2656" y="2962"/>
                    <a:pt x="2588" y="2937"/>
                    <a:pt x="2521" y="2937"/>
                  </a:cubicBezTo>
                  <a:cubicBezTo>
                    <a:pt x="2454" y="2937"/>
                    <a:pt x="2387" y="2962"/>
                    <a:pt x="2337" y="3013"/>
                  </a:cubicBezTo>
                  <a:lnTo>
                    <a:pt x="2018" y="3332"/>
                  </a:lnTo>
                  <a:cubicBezTo>
                    <a:pt x="1969" y="3380"/>
                    <a:pt x="1942" y="3447"/>
                    <a:pt x="1942" y="3517"/>
                  </a:cubicBezTo>
                  <a:lnTo>
                    <a:pt x="1942" y="4113"/>
                  </a:lnTo>
                  <a:cubicBezTo>
                    <a:pt x="1856" y="4099"/>
                    <a:pt x="1769" y="4092"/>
                    <a:pt x="1680" y="4092"/>
                  </a:cubicBezTo>
                  <a:cubicBezTo>
                    <a:pt x="1591" y="4092"/>
                    <a:pt x="1503" y="4099"/>
                    <a:pt x="1416" y="4113"/>
                  </a:cubicBezTo>
                  <a:lnTo>
                    <a:pt x="1416" y="3298"/>
                  </a:lnTo>
                  <a:cubicBezTo>
                    <a:pt x="1416" y="3228"/>
                    <a:pt x="1444" y="3163"/>
                    <a:pt x="1493" y="3113"/>
                  </a:cubicBezTo>
                  <a:lnTo>
                    <a:pt x="3147" y="1461"/>
                  </a:lnTo>
                  <a:cubicBezTo>
                    <a:pt x="3196" y="1411"/>
                    <a:pt x="3261" y="1384"/>
                    <a:pt x="3332" y="1384"/>
                  </a:cubicBezTo>
                  <a:lnTo>
                    <a:pt x="5021" y="1384"/>
                  </a:lnTo>
                  <a:cubicBezTo>
                    <a:pt x="5003" y="1480"/>
                    <a:pt x="4995" y="1579"/>
                    <a:pt x="4995" y="1678"/>
                  </a:cubicBezTo>
                  <a:cubicBezTo>
                    <a:pt x="4995" y="1757"/>
                    <a:pt x="5001" y="1834"/>
                    <a:pt x="5012" y="1909"/>
                  </a:cubicBezTo>
                  <a:lnTo>
                    <a:pt x="3548" y="1909"/>
                  </a:lnTo>
                  <a:cubicBezTo>
                    <a:pt x="3479" y="1909"/>
                    <a:pt x="3412" y="1937"/>
                    <a:pt x="3364" y="1986"/>
                  </a:cubicBezTo>
                  <a:lnTo>
                    <a:pt x="3073" y="2276"/>
                  </a:lnTo>
                  <a:cubicBezTo>
                    <a:pt x="2970" y="2379"/>
                    <a:pt x="2972" y="2545"/>
                    <a:pt x="3073" y="2648"/>
                  </a:cubicBezTo>
                  <a:cubicBezTo>
                    <a:pt x="3124" y="2699"/>
                    <a:pt x="3192" y="2724"/>
                    <a:pt x="3260" y="2724"/>
                  </a:cubicBezTo>
                  <a:cubicBezTo>
                    <a:pt x="3326" y="2724"/>
                    <a:pt x="3394" y="2699"/>
                    <a:pt x="3445" y="2648"/>
                  </a:cubicBezTo>
                  <a:lnTo>
                    <a:pt x="3658" y="2434"/>
                  </a:lnTo>
                  <a:lnTo>
                    <a:pt x="5176" y="2434"/>
                  </a:lnTo>
                  <a:cubicBezTo>
                    <a:pt x="5452" y="2981"/>
                    <a:pt x="6019" y="3357"/>
                    <a:pt x="6672" y="3357"/>
                  </a:cubicBezTo>
                  <a:cubicBezTo>
                    <a:pt x="7599" y="3357"/>
                    <a:pt x="8351" y="2605"/>
                    <a:pt x="8351" y="1678"/>
                  </a:cubicBezTo>
                  <a:cubicBezTo>
                    <a:pt x="8351" y="753"/>
                    <a:pt x="7599"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74"/>
          <p:cNvGrpSpPr/>
          <p:nvPr/>
        </p:nvGrpSpPr>
        <p:grpSpPr>
          <a:xfrm>
            <a:off x="6863190" y="3123207"/>
            <a:ext cx="290520" cy="326000"/>
            <a:chOff x="6863190" y="3123207"/>
            <a:chExt cx="290520" cy="326000"/>
          </a:xfrm>
        </p:grpSpPr>
        <p:sp>
          <p:nvSpPr>
            <p:cNvPr id="1618" name="Google Shape;1618;p74"/>
            <p:cNvSpPr/>
            <p:nvPr/>
          </p:nvSpPr>
          <p:spPr>
            <a:xfrm>
              <a:off x="6863190" y="3123207"/>
              <a:ext cx="290520" cy="326000"/>
            </a:xfrm>
            <a:custGeom>
              <a:avLst/>
              <a:gdLst/>
              <a:ahLst/>
              <a:cxnLst/>
              <a:rect l="l" t="t" r="r" b="b"/>
              <a:pathLst>
                <a:path w="15967" h="17917" extrusionOk="0">
                  <a:moveTo>
                    <a:pt x="7982" y="525"/>
                  </a:moveTo>
                  <a:cubicBezTo>
                    <a:pt x="8618" y="525"/>
                    <a:pt x="9137" y="1042"/>
                    <a:pt x="9137" y="1679"/>
                  </a:cubicBezTo>
                  <a:cubicBezTo>
                    <a:pt x="9137" y="2315"/>
                    <a:pt x="8618" y="2832"/>
                    <a:pt x="7982" y="2832"/>
                  </a:cubicBezTo>
                  <a:cubicBezTo>
                    <a:pt x="7347" y="2832"/>
                    <a:pt x="6829" y="2315"/>
                    <a:pt x="6829" y="1679"/>
                  </a:cubicBezTo>
                  <a:cubicBezTo>
                    <a:pt x="6829" y="1042"/>
                    <a:pt x="7347" y="525"/>
                    <a:pt x="7982" y="525"/>
                  </a:cubicBezTo>
                  <a:close/>
                  <a:moveTo>
                    <a:pt x="6417" y="2280"/>
                  </a:moveTo>
                  <a:cubicBezTo>
                    <a:pt x="6480" y="2445"/>
                    <a:pt x="6569" y="2598"/>
                    <a:pt x="6681" y="2735"/>
                  </a:cubicBezTo>
                  <a:lnTo>
                    <a:pt x="3246" y="4717"/>
                  </a:lnTo>
                  <a:cubicBezTo>
                    <a:pt x="3183" y="4551"/>
                    <a:pt x="3094" y="4398"/>
                    <a:pt x="2982" y="4263"/>
                  </a:cubicBezTo>
                  <a:lnTo>
                    <a:pt x="6417" y="2280"/>
                  </a:lnTo>
                  <a:close/>
                  <a:moveTo>
                    <a:pt x="9549" y="2280"/>
                  </a:moveTo>
                  <a:lnTo>
                    <a:pt x="12983" y="4263"/>
                  </a:lnTo>
                  <a:cubicBezTo>
                    <a:pt x="12875" y="4398"/>
                    <a:pt x="12786" y="4551"/>
                    <a:pt x="12721" y="4717"/>
                  </a:cubicBezTo>
                  <a:lnTo>
                    <a:pt x="9288" y="2735"/>
                  </a:lnTo>
                  <a:cubicBezTo>
                    <a:pt x="9396" y="2598"/>
                    <a:pt x="9485" y="2446"/>
                    <a:pt x="9549" y="2280"/>
                  </a:cubicBezTo>
                  <a:close/>
                  <a:moveTo>
                    <a:pt x="8246" y="3336"/>
                  </a:moveTo>
                  <a:lnTo>
                    <a:pt x="8246" y="5065"/>
                  </a:lnTo>
                  <a:cubicBezTo>
                    <a:pt x="8159" y="5060"/>
                    <a:pt x="8072" y="5056"/>
                    <a:pt x="7982" y="5056"/>
                  </a:cubicBezTo>
                  <a:cubicBezTo>
                    <a:pt x="7896" y="5056"/>
                    <a:pt x="7807" y="5060"/>
                    <a:pt x="7721" y="5065"/>
                  </a:cubicBezTo>
                  <a:lnTo>
                    <a:pt x="7721" y="3336"/>
                  </a:lnTo>
                  <a:cubicBezTo>
                    <a:pt x="7807" y="3350"/>
                    <a:pt x="7893" y="3357"/>
                    <a:pt x="7982" y="3357"/>
                  </a:cubicBezTo>
                  <a:cubicBezTo>
                    <a:pt x="8072" y="3357"/>
                    <a:pt x="8159" y="3350"/>
                    <a:pt x="8246" y="3336"/>
                  </a:cubicBezTo>
                  <a:close/>
                  <a:moveTo>
                    <a:pt x="7094" y="3101"/>
                  </a:moveTo>
                  <a:cubicBezTo>
                    <a:pt x="7127" y="3122"/>
                    <a:pt x="7162" y="3141"/>
                    <a:pt x="7195" y="3160"/>
                  </a:cubicBezTo>
                  <a:lnTo>
                    <a:pt x="7195" y="5136"/>
                  </a:lnTo>
                  <a:cubicBezTo>
                    <a:pt x="6358" y="5308"/>
                    <a:pt x="5618" y="5750"/>
                    <a:pt x="5069" y="6366"/>
                  </a:cubicBezTo>
                  <a:lnTo>
                    <a:pt x="3356" y="5378"/>
                  </a:lnTo>
                  <a:lnTo>
                    <a:pt x="3356" y="5318"/>
                  </a:lnTo>
                  <a:lnTo>
                    <a:pt x="3356" y="5259"/>
                  </a:lnTo>
                  <a:lnTo>
                    <a:pt x="7094" y="3101"/>
                  </a:lnTo>
                  <a:close/>
                  <a:moveTo>
                    <a:pt x="8872" y="3101"/>
                  </a:moveTo>
                  <a:lnTo>
                    <a:pt x="12611" y="5259"/>
                  </a:lnTo>
                  <a:cubicBezTo>
                    <a:pt x="12609" y="5279"/>
                    <a:pt x="12609" y="5298"/>
                    <a:pt x="12609" y="5318"/>
                  </a:cubicBezTo>
                  <a:cubicBezTo>
                    <a:pt x="12609" y="5339"/>
                    <a:pt x="12609" y="5358"/>
                    <a:pt x="12611" y="5378"/>
                  </a:cubicBezTo>
                  <a:lnTo>
                    <a:pt x="10897" y="6366"/>
                  </a:lnTo>
                  <a:cubicBezTo>
                    <a:pt x="10349" y="5750"/>
                    <a:pt x="9609" y="5308"/>
                    <a:pt x="8771" y="5136"/>
                  </a:cubicBezTo>
                  <a:lnTo>
                    <a:pt x="8771" y="3160"/>
                  </a:lnTo>
                  <a:cubicBezTo>
                    <a:pt x="8804" y="3141"/>
                    <a:pt x="8840" y="3122"/>
                    <a:pt x="8872" y="3101"/>
                  </a:cubicBezTo>
                  <a:close/>
                  <a:moveTo>
                    <a:pt x="1678" y="4165"/>
                  </a:moveTo>
                  <a:cubicBezTo>
                    <a:pt x="2316" y="4165"/>
                    <a:pt x="2832" y="4683"/>
                    <a:pt x="2832" y="5318"/>
                  </a:cubicBezTo>
                  <a:cubicBezTo>
                    <a:pt x="2832" y="5954"/>
                    <a:pt x="2316" y="6472"/>
                    <a:pt x="1678" y="6472"/>
                  </a:cubicBezTo>
                  <a:cubicBezTo>
                    <a:pt x="1042" y="6472"/>
                    <a:pt x="526" y="5954"/>
                    <a:pt x="526" y="5318"/>
                  </a:cubicBezTo>
                  <a:cubicBezTo>
                    <a:pt x="526" y="4683"/>
                    <a:pt x="1042" y="4165"/>
                    <a:pt x="1678" y="4165"/>
                  </a:cubicBezTo>
                  <a:close/>
                  <a:moveTo>
                    <a:pt x="3246" y="5919"/>
                  </a:moveTo>
                  <a:lnTo>
                    <a:pt x="4745" y="6785"/>
                  </a:lnTo>
                  <a:cubicBezTo>
                    <a:pt x="4645" y="6930"/>
                    <a:pt x="4558" y="7081"/>
                    <a:pt x="4481" y="7239"/>
                  </a:cubicBezTo>
                  <a:lnTo>
                    <a:pt x="2982" y="6374"/>
                  </a:lnTo>
                  <a:cubicBezTo>
                    <a:pt x="3094" y="6239"/>
                    <a:pt x="3183" y="6086"/>
                    <a:pt x="3246" y="5919"/>
                  </a:cubicBezTo>
                  <a:close/>
                  <a:moveTo>
                    <a:pt x="12721" y="5919"/>
                  </a:moveTo>
                  <a:cubicBezTo>
                    <a:pt x="12786" y="6086"/>
                    <a:pt x="12875" y="6239"/>
                    <a:pt x="12983" y="6374"/>
                  </a:cubicBezTo>
                  <a:lnTo>
                    <a:pt x="11486" y="7239"/>
                  </a:lnTo>
                  <a:cubicBezTo>
                    <a:pt x="11408" y="7081"/>
                    <a:pt x="11320" y="6930"/>
                    <a:pt x="11224" y="6785"/>
                  </a:cubicBezTo>
                  <a:lnTo>
                    <a:pt x="12721" y="5919"/>
                  </a:lnTo>
                  <a:close/>
                  <a:moveTo>
                    <a:pt x="14550" y="6977"/>
                  </a:moveTo>
                  <a:lnTo>
                    <a:pt x="14550" y="10940"/>
                  </a:lnTo>
                  <a:cubicBezTo>
                    <a:pt x="14464" y="10927"/>
                    <a:pt x="14378" y="10920"/>
                    <a:pt x="14288" y="10920"/>
                  </a:cubicBezTo>
                  <a:cubicBezTo>
                    <a:pt x="14199" y="10920"/>
                    <a:pt x="14110" y="10927"/>
                    <a:pt x="14025" y="10940"/>
                  </a:cubicBezTo>
                  <a:lnTo>
                    <a:pt x="14025" y="6977"/>
                  </a:lnTo>
                  <a:cubicBezTo>
                    <a:pt x="14110" y="6990"/>
                    <a:pt x="14199" y="6997"/>
                    <a:pt x="14288" y="6997"/>
                  </a:cubicBezTo>
                  <a:cubicBezTo>
                    <a:pt x="14378" y="6997"/>
                    <a:pt x="14464" y="6990"/>
                    <a:pt x="14550" y="6977"/>
                  </a:cubicBezTo>
                  <a:close/>
                  <a:moveTo>
                    <a:pt x="2569" y="6741"/>
                  </a:moveTo>
                  <a:lnTo>
                    <a:pt x="4279" y="7730"/>
                  </a:lnTo>
                  <a:cubicBezTo>
                    <a:pt x="4151" y="8116"/>
                    <a:pt x="4081" y="8529"/>
                    <a:pt x="4081" y="8958"/>
                  </a:cubicBezTo>
                  <a:cubicBezTo>
                    <a:pt x="4081" y="9388"/>
                    <a:pt x="4151" y="9801"/>
                    <a:pt x="4279" y="10187"/>
                  </a:cubicBezTo>
                  <a:lnTo>
                    <a:pt x="2569" y="11175"/>
                  </a:lnTo>
                  <a:cubicBezTo>
                    <a:pt x="2535" y="11155"/>
                    <a:pt x="2501" y="11135"/>
                    <a:pt x="2465" y="11117"/>
                  </a:cubicBezTo>
                  <a:lnTo>
                    <a:pt x="2465" y="6800"/>
                  </a:lnTo>
                  <a:cubicBezTo>
                    <a:pt x="2501" y="6782"/>
                    <a:pt x="2535" y="6762"/>
                    <a:pt x="2569" y="6741"/>
                  </a:cubicBezTo>
                  <a:close/>
                  <a:moveTo>
                    <a:pt x="13398" y="6741"/>
                  </a:moveTo>
                  <a:cubicBezTo>
                    <a:pt x="13431" y="6762"/>
                    <a:pt x="13464" y="6782"/>
                    <a:pt x="13500" y="6801"/>
                  </a:cubicBezTo>
                  <a:lnTo>
                    <a:pt x="13500" y="11117"/>
                  </a:lnTo>
                  <a:cubicBezTo>
                    <a:pt x="13464" y="11135"/>
                    <a:pt x="13431" y="11155"/>
                    <a:pt x="13398" y="11175"/>
                  </a:cubicBezTo>
                  <a:lnTo>
                    <a:pt x="11687" y="10187"/>
                  </a:lnTo>
                  <a:cubicBezTo>
                    <a:pt x="11815" y="9801"/>
                    <a:pt x="11887" y="9388"/>
                    <a:pt x="11887" y="8958"/>
                  </a:cubicBezTo>
                  <a:cubicBezTo>
                    <a:pt x="11887" y="8529"/>
                    <a:pt x="11815" y="8116"/>
                    <a:pt x="11687" y="7730"/>
                  </a:cubicBezTo>
                  <a:lnTo>
                    <a:pt x="13398" y="6741"/>
                  </a:lnTo>
                  <a:close/>
                  <a:moveTo>
                    <a:pt x="4481" y="10678"/>
                  </a:moveTo>
                  <a:cubicBezTo>
                    <a:pt x="4558" y="10836"/>
                    <a:pt x="4645" y="10988"/>
                    <a:pt x="4745" y="11132"/>
                  </a:cubicBezTo>
                  <a:lnTo>
                    <a:pt x="3246" y="11997"/>
                  </a:lnTo>
                  <a:cubicBezTo>
                    <a:pt x="3183" y="11831"/>
                    <a:pt x="3094" y="11678"/>
                    <a:pt x="2982" y="11542"/>
                  </a:cubicBezTo>
                  <a:lnTo>
                    <a:pt x="4481" y="10678"/>
                  </a:lnTo>
                  <a:close/>
                  <a:moveTo>
                    <a:pt x="11486" y="10678"/>
                  </a:moveTo>
                  <a:lnTo>
                    <a:pt x="12983" y="11542"/>
                  </a:lnTo>
                  <a:cubicBezTo>
                    <a:pt x="12875" y="11678"/>
                    <a:pt x="12786" y="11831"/>
                    <a:pt x="12721" y="11997"/>
                  </a:cubicBezTo>
                  <a:lnTo>
                    <a:pt x="11224" y="11132"/>
                  </a:lnTo>
                  <a:cubicBezTo>
                    <a:pt x="11320" y="10988"/>
                    <a:pt x="11408" y="10836"/>
                    <a:pt x="11486" y="10678"/>
                  </a:cubicBezTo>
                  <a:close/>
                  <a:moveTo>
                    <a:pt x="7982" y="5581"/>
                  </a:moveTo>
                  <a:cubicBezTo>
                    <a:pt x="9846" y="5581"/>
                    <a:pt x="11361" y="7095"/>
                    <a:pt x="11361" y="8958"/>
                  </a:cubicBezTo>
                  <a:cubicBezTo>
                    <a:pt x="11361" y="10821"/>
                    <a:pt x="9846" y="12336"/>
                    <a:pt x="7982" y="12336"/>
                  </a:cubicBezTo>
                  <a:cubicBezTo>
                    <a:pt x="6120" y="12336"/>
                    <a:pt x="4606" y="10821"/>
                    <a:pt x="4606" y="8958"/>
                  </a:cubicBezTo>
                  <a:cubicBezTo>
                    <a:pt x="4606" y="7095"/>
                    <a:pt x="6120" y="5581"/>
                    <a:pt x="7982" y="5581"/>
                  </a:cubicBezTo>
                  <a:close/>
                  <a:moveTo>
                    <a:pt x="1678" y="11445"/>
                  </a:moveTo>
                  <a:cubicBezTo>
                    <a:pt x="2316" y="11445"/>
                    <a:pt x="2832" y="11963"/>
                    <a:pt x="2832" y="12598"/>
                  </a:cubicBezTo>
                  <a:cubicBezTo>
                    <a:pt x="2832" y="13234"/>
                    <a:pt x="2316" y="13752"/>
                    <a:pt x="1678" y="13752"/>
                  </a:cubicBezTo>
                  <a:cubicBezTo>
                    <a:pt x="1042" y="13752"/>
                    <a:pt x="526" y="13234"/>
                    <a:pt x="526" y="12598"/>
                  </a:cubicBezTo>
                  <a:cubicBezTo>
                    <a:pt x="526" y="11963"/>
                    <a:pt x="1042" y="11445"/>
                    <a:pt x="1678" y="11445"/>
                  </a:cubicBezTo>
                  <a:close/>
                  <a:moveTo>
                    <a:pt x="14288" y="11445"/>
                  </a:moveTo>
                  <a:cubicBezTo>
                    <a:pt x="14924" y="11445"/>
                    <a:pt x="15441" y="11963"/>
                    <a:pt x="15441" y="12598"/>
                  </a:cubicBezTo>
                  <a:cubicBezTo>
                    <a:pt x="15441" y="13234"/>
                    <a:pt x="14924" y="13752"/>
                    <a:pt x="14288" y="13752"/>
                  </a:cubicBezTo>
                  <a:cubicBezTo>
                    <a:pt x="13651" y="13752"/>
                    <a:pt x="13134" y="13234"/>
                    <a:pt x="13134" y="12598"/>
                  </a:cubicBezTo>
                  <a:cubicBezTo>
                    <a:pt x="13134" y="11963"/>
                    <a:pt x="13651" y="11445"/>
                    <a:pt x="14288" y="11445"/>
                  </a:cubicBezTo>
                  <a:close/>
                  <a:moveTo>
                    <a:pt x="8246" y="12851"/>
                  </a:moveTo>
                  <a:lnTo>
                    <a:pt x="8246" y="14581"/>
                  </a:lnTo>
                  <a:cubicBezTo>
                    <a:pt x="8159" y="14567"/>
                    <a:pt x="8072" y="14559"/>
                    <a:pt x="7982" y="14559"/>
                  </a:cubicBezTo>
                  <a:cubicBezTo>
                    <a:pt x="7893" y="14559"/>
                    <a:pt x="7807" y="14567"/>
                    <a:pt x="7721" y="14581"/>
                  </a:cubicBezTo>
                  <a:lnTo>
                    <a:pt x="7721" y="12851"/>
                  </a:lnTo>
                  <a:cubicBezTo>
                    <a:pt x="7807" y="12857"/>
                    <a:pt x="7896" y="12861"/>
                    <a:pt x="7982" y="12861"/>
                  </a:cubicBezTo>
                  <a:cubicBezTo>
                    <a:pt x="8072" y="12861"/>
                    <a:pt x="8159" y="12857"/>
                    <a:pt x="8246" y="12851"/>
                  </a:cubicBezTo>
                  <a:close/>
                  <a:moveTo>
                    <a:pt x="5069" y="11551"/>
                  </a:moveTo>
                  <a:cubicBezTo>
                    <a:pt x="5618" y="12167"/>
                    <a:pt x="6358" y="12609"/>
                    <a:pt x="7195" y="12781"/>
                  </a:cubicBezTo>
                  <a:lnTo>
                    <a:pt x="7195" y="14757"/>
                  </a:lnTo>
                  <a:cubicBezTo>
                    <a:pt x="7162" y="14776"/>
                    <a:pt x="7127" y="14795"/>
                    <a:pt x="7094" y="14816"/>
                  </a:cubicBezTo>
                  <a:lnTo>
                    <a:pt x="3356" y="12658"/>
                  </a:lnTo>
                  <a:lnTo>
                    <a:pt x="3356" y="12598"/>
                  </a:lnTo>
                  <a:lnTo>
                    <a:pt x="3356" y="12539"/>
                  </a:lnTo>
                  <a:lnTo>
                    <a:pt x="5069" y="11551"/>
                  </a:lnTo>
                  <a:close/>
                  <a:moveTo>
                    <a:pt x="10897" y="11551"/>
                  </a:moveTo>
                  <a:lnTo>
                    <a:pt x="12611" y="12539"/>
                  </a:lnTo>
                  <a:cubicBezTo>
                    <a:pt x="12609" y="12559"/>
                    <a:pt x="12609" y="12578"/>
                    <a:pt x="12609" y="12598"/>
                  </a:cubicBezTo>
                  <a:cubicBezTo>
                    <a:pt x="12609" y="12619"/>
                    <a:pt x="12609" y="12638"/>
                    <a:pt x="12611" y="12658"/>
                  </a:cubicBezTo>
                  <a:lnTo>
                    <a:pt x="8872" y="14816"/>
                  </a:lnTo>
                  <a:cubicBezTo>
                    <a:pt x="8840" y="14795"/>
                    <a:pt x="8804" y="14776"/>
                    <a:pt x="8771" y="14757"/>
                  </a:cubicBezTo>
                  <a:lnTo>
                    <a:pt x="8771" y="12781"/>
                  </a:lnTo>
                  <a:cubicBezTo>
                    <a:pt x="9609" y="12609"/>
                    <a:pt x="10349" y="12167"/>
                    <a:pt x="10897" y="11551"/>
                  </a:cubicBezTo>
                  <a:close/>
                  <a:moveTo>
                    <a:pt x="3246" y="13199"/>
                  </a:moveTo>
                  <a:lnTo>
                    <a:pt x="6681" y="15182"/>
                  </a:lnTo>
                  <a:cubicBezTo>
                    <a:pt x="6569" y="15318"/>
                    <a:pt x="6480" y="15472"/>
                    <a:pt x="6417" y="15637"/>
                  </a:cubicBezTo>
                  <a:lnTo>
                    <a:pt x="2982" y="13654"/>
                  </a:lnTo>
                  <a:cubicBezTo>
                    <a:pt x="3094" y="13519"/>
                    <a:pt x="3183" y="13366"/>
                    <a:pt x="3246" y="13199"/>
                  </a:cubicBezTo>
                  <a:close/>
                  <a:moveTo>
                    <a:pt x="12721" y="13199"/>
                  </a:moveTo>
                  <a:cubicBezTo>
                    <a:pt x="12786" y="13366"/>
                    <a:pt x="12875" y="13519"/>
                    <a:pt x="12983" y="13654"/>
                  </a:cubicBezTo>
                  <a:lnTo>
                    <a:pt x="9549" y="15637"/>
                  </a:lnTo>
                  <a:cubicBezTo>
                    <a:pt x="9485" y="15472"/>
                    <a:pt x="9396" y="15318"/>
                    <a:pt x="9288" y="15182"/>
                  </a:cubicBezTo>
                  <a:lnTo>
                    <a:pt x="12721" y="13199"/>
                  </a:lnTo>
                  <a:close/>
                  <a:moveTo>
                    <a:pt x="7982" y="15084"/>
                  </a:moveTo>
                  <a:cubicBezTo>
                    <a:pt x="8618" y="15084"/>
                    <a:pt x="9137" y="15602"/>
                    <a:pt x="9137" y="16238"/>
                  </a:cubicBezTo>
                  <a:cubicBezTo>
                    <a:pt x="9137" y="16874"/>
                    <a:pt x="8618" y="17392"/>
                    <a:pt x="7982" y="17392"/>
                  </a:cubicBezTo>
                  <a:cubicBezTo>
                    <a:pt x="7347" y="17392"/>
                    <a:pt x="6829" y="16874"/>
                    <a:pt x="6829" y="16238"/>
                  </a:cubicBezTo>
                  <a:cubicBezTo>
                    <a:pt x="6829" y="15602"/>
                    <a:pt x="7347" y="15084"/>
                    <a:pt x="7982" y="15084"/>
                  </a:cubicBezTo>
                  <a:close/>
                  <a:moveTo>
                    <a:pt x="7982" y="1"/>
                  </a:moveTo>
                  <a:cubicBezTo>
                    <a:pt x="7058" y="1"/>
                    <a:pt x="6304" y="753"/>
                    <a:pt x="6304" y="1679"/>
                  </a:cubicBezTo>
                  <a:cubicBezTo>
                    <a:pt x="6304" y="1698"/>
                    <a:pt x="6307" y="1718"/>
                    <a:pt x="6307" y="1737"/>
                  </a:cubicBezTo>
                  <a:lnTo>
                    <a:pt x="2569" y="3895"/>
                  </a:lnTo>
                  <a:cubicBezTo>
                    <a:pt x="2310" y="3734"/>
                    <a:pt x="2004" y="3640"/>
                    <a:pt x="1678" y="3640"/>
                  </a:cubicBezTo>
                  <a:cubicBezTo>
                    <a:pt x="754" y="3640"/>
                    <a:pt x="1" y="4393"/>
                    <a:pt x="1" y="5318"/>
                  </a:cubicBezTo>
                  <a:cubicBezTo>
                    <a:pt x="1" y="5960"/>
                    <a:pt x="362" y="6518"/>
                    <a:pt x="891" y="6800"/>
                  </a:cubicBezTo>
                  <a:lnTo>
                    <a:pt x="891" y="9377"/>
                  </a:lnTo>
                  <a:cubicBezTo>
                    <a:pt x="891" y="9522"/>
                    <a:pt x="1009" y="9640"/>
                    <a:pt x="1153" y="9640"/>
                  </a:cubicBezTo>
                  <a:cubicBezTo>
                    <a:pt x="1300" y="9640"/>
                    <a:pt x="1416" y="9522"/>
                    <a:pt x="1416" y="9377"/>
                  </a:cubicBezTo>
                  <a:lnTo>
                    <a:pt x="1416" y="6977"/>
                  </a:lnTo>
                  <a:cubicBezTo>
                    <a:pt x="1502" y="6990"/>
                    <a:pt x="1589" y="6997"/>
                    <a:pt x="1678" y="6997"/>
                  </a:cubicBezTo>
                  <a:cubicBezTo>
                    <a:pt x="1769" y="6997"/>
                    <a:pt x="1856" y="6990"/>
                    <a:pt x="1941" y="6977"/>
                  </a:cubicBezTo>
                  <a:lnTo>
                    <a:pt x="1941" y="10940"/>
                  </a:lnTo>
                  <a:cubicBezTo>
                    <a:pt x="1856" y="10927"/>
                    <a:pt x="1769" y="10920"/>
                    <a:pt x="1678" y="10920"/>
                  </a:cubicBezTo>
                  <a:cubicBezTo>
                    <a:pt x="1589" y="10920"/>
                    <a:pt x="1502" y="10927"/>
                    <a:pt x="1416" y="10940"/>
                  </a:cubicBezTo>
                  <a:lnTo>
                    <a:pt x="1416" y="10427"/>
                  </a:lnTo>
                  <a:cubicBezTo>
                    <a:pt x="1416" y="10282"/>
                    <a:pt x="1300" y="10165"/>
                    <a:pt x="1153" y="10165"/>
                  </a:cubicBezTo>
                  <a:cubicBezTo>
                    <a:pt x="1009" y="10165"/>
                    <a:pt x="891" y="10282"/>
                    <a:pt x="891" y="10427"/>
                  </a:cubicBezTo>
                  <a:lnTo>
                    <a:pt x="891" y="11116"/>
                  </a:lnTo>
                  <a:cubicBezTo>
                    <a:pt x="362" y="11399"/>
                    <a:pt x="1" y="11957"/>
                    <a:pt x="1" y="12598"/>
                  </a:cubicBezTo>
                  <a:cubicBezTo>
                    <a:pt x="1" y="13524"/>
                    <a:pt x="754" y="14277"/>
                    <a:pt x="1678" y="14277"/>
                  </a:cubicBezTo>
                  <a:cubicBezTo>
                    <a:pt x="2004" y="14277"/>
                    <a:pt x="2310" y="14183"/>
                    <a:pt x="2569" y="14021"/>
                  </a:cubicBezTo>
                  <a:lnTo>
                    <a:pt x="6307" y="16180"/>
                  </a:lnTo>
                  <a:cubicBezTo>
                    <a:pt x="6307" y="16199"/>
                    <a:pt x="6304" y="16219"/>
                    <a:pt x="6304" y="16238"/>
                  </a:cubicBezTo>
                  <a:cubicBezTo>
                    <a:pt x="6304" y="17164"/>
                    <a:pt x="7058" y="17916"/>
                    <a:pt x="7982" y="17916"/>
                  </a:cubicBezTo>
                  <a:cubicBezTo>
                    <a:pt x="8909" y="17916"/>
                    <a:pt x="9662" y="17164"/>
                    <a:pt x="9662" y="16238"/>
                  </a:cubicBezTo>
                  <a:cubicBezTo>
                    <a:pt x="9662" y="16219"/>
                    <a:pt x="9662" y="16199"/>
                    <a:pt x="9660" y="16180"/>
                  </a:cubicBezTo>
                  <a:lnTo>
                    <a:pt x="13399" y="14021"/>
                  </a:lnTo>
                  <a:cubicBezTo>
                    <a:pt x="13657" y="14183"/>
                    <a:pt x="13962" y="14277"/>
                    <a:pt x="14288" y="14277"/>
                  </a:cubicBezTo>
                  <a:cubicBezTo>
                    <a:pt x="15213" y="14277"/>
                    <a:pt x="15967" y="13524"/>
                    <a:pt x="15967" y="12598"/>
                  </a:cubicBezTo>
                  <a:cubicBezTo>
                    <a:pt x="15967" y="11957"/>
                    <a:pt x="15605" y="11399"/>
                    <a:pt x="15074" y="11116"/>
                  </a:cubicBezTo>
                  <a:lnTo>
                    <a:pt x="15074" y="6801"/>
                  </a:lnTo>
                  <a:cubicBezTo>
                    <a:pt x="15605" y="6518"/>
                    <a:pt x="15967" y="5960"/>
                    <a:pt x="15967" y="5318"/>
                  </a:cubicBezTo>
                  <a:cubicBezTo>
                    <a:pt x="15967" y="5174"/>
                    <a:pt x="15947" y="5029"/>
                    <a:pt x="15911" y="4888"/>
                  </a:cubicBezTo>
                  <a:cubicBezTo>
                    <a:pt x="15880" y="4771"/>
                    <a:pt x="15775" y="4693"/>
                    <a:pt x="15658" y="4693"/>
                  </a:cubicBezTo>
                  <a:cubicBezTo>
                    <a:pt x="15636" y="4693"/>
                    <a:pt x="15613" y="4696"/>
                    <a:pt x="15590" y="4702"/>
                  </a:cubicBezTo>
                  <a:cubicBezTo>
                    <a:pt x="15450" y="4739"/>
                    <a:pt x="15367" y="4881"/>
                    <a:pt x="15403" y="5022"/>
                  </a:cubicBezTo>
                  <a:cubicBezTo>
                    <a:pt x="15429" y="5119"/>
                    <a:pt x="15442" y="5219"/>
                    <a:pt x="15442" y="5318"/>
                  </a:cubicBezTo>
                  <a:cubicBezTo>
                    <a:pt x="15442" y="5955"/>
                    <a:pt x="14924" y="6472"/>
                    <a:pt x="14288" y="6472"/>
                  </a:cubicBezTo>
                  <a:cubicBezTo>
                    <a:pt x="13651" y="6472"/>
                    <a:pt x="13134" y="5955"/>
                    <a:pt x="13134" y="5318"/>
                  </a:cubicBezTo>
                  <a:cubicBezTo>
                    <a:pt x="13134" y="4683"/>
                    <a:pt x="13651" y="4165"/>
                    <a:pt x="14288" y="4165"/>
                  </a:cubicBezTo>
                  <a:cubicBezTo>
                    <a:pt x="14502" y="4165"/>
                    <a:pt x="14711" y="4225"/>
                    <a:pt x="14895" y="4337"/>
                  </a:cubicBezTo>
                  <a:cubicBezTo>
                    <a:pt x="14938" y="4364"/>
                    <a:pt x="14986" y="4376"/>
                    <a:pt x="15033" y="4376"/>
                  </a:cubicBezTo>
                  <a:cubicBezTo>
                    <a:pt x="15121" y="4376"/>
                    <a:pt x="15207" y="4332"/>
                    <a:pt x="15257" y="4252"/>
                  </a:cubicBezTo>
                  <a:cubicBezTo>
                    <a:pt x="15334" y="4129"/>
                    <a:pt x="15293" y="3967"/>
                    <a:pt x="15171" y="3891"/>
                  </a:cubicBezTo>
                  <a:cubicBezTo>
                    <a:pt x="14906" y="3727"/>
                    <a:pt x="14601" y="3640"/>
                    <a:pt x="14288" y="3640"/>
                  </a:cubicBezTo>
                  <a:cubicBezTo>
                    <a:pt x="13962" y="3640"/>
                    <a:pt x="13657" y="3734"/>
                    <a:pt x="13399" y="3895"/>
                  </a:cubicBezTo>
                  <a:lnTo>
                    <a:pt x="9660" y="1737"/>
                  </a:lnTo>
                  <a:cubicBezTo>
                    <a:pt x="9662" y="1718"/>
                    <a:pt x="9662" y="1698"/>
                    <a:pt x="9662" y="1679"/>
                  </a:cubicBezTo>
                  <a:cubicBezTo>
                    <a:pt x="9662" y="753"/>
                    <a:pt x="8909" y="1"/>
                    <a:pt x="7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4"/>
            <p:cNvSpPr/>
            <p:nvPr/>
          </p:nvSpPr>
          <p:spPr>
            <a:xfrm>
              <a:off x="6984733" y="3238072"/>
              <a:ext cx="48217" cy="96270"/>
            </a:xfrm>
            <a:custGeom>
              <a:avLst/>
              <a:gdLst/>
              <a:ahLst/>
              <a:cxnLst/>
              <a:rect l="l" t="t" r="r" b="b"/>
              <a:pathLst>
                <a:path w="2650" h="5291" extrusionOk="0">
                  <a:moveTo>
                    <a:pt x="1017" y="1082"/>
                  </a:moveTo>
                  <a:lnTo>
                    <a:pt x="1017" y="2060"/>
                  </a:lnTo>
                  <a:cubicBezTo>
                    <a:pt x="934" y="2015"/>
                    <a:pt x="859" y="1969"/>
                    <a:pt x="798" y="1920"/>
                  </a:cubicBezTo>
                  <a:cubicBezTo>
                    <a:pt x="693" y="1838"/>
                    <a:pt x="649" y="1678"/>
                    <a:pt x="681" y="1503"/>
                  </a:cubicBezTo>
                  <a:cubicBezTo>
                    <a:pt x="711" y="1347"/>
                    <a:pt x="815" y="1158"/>
                    <a:pt x="1017" y="1082"/>
                  </a:cubicBezTo>
                  <a:close/>
                  <a:moveTo>
                    <a:pt x="1542" y="2852"/>
                  </a:moveTo>
                  <a:cubicBezTo>
                    <a:pt x="1560" y="2857"/>
                    <a:pt x="1580" y="2865"/>
                    <a:pt x="1599" y="2872"/>
                  </a:cubicBezTo>
                  <a:cubicBezTo>
                    <a:pt x="2085" y="3043"/>
                    <a:pt x="2053" y="3458"/>
                    <a:pt x="2033" y="3581"/>
                  </a:cubicBezTo>
                  <a:cubicBezTo>
                    <a:pt x="1994" y="3822"/>
                    <a:pt x="1825" y="4076"/>
                    <a:pt x="1542" y="4177"/>
                  </a:cubicBezTo>
                  <a:lnTo>
                    <a:pt x="1542" y="2852"/>
                  </a:lnTo>
                  <a:close/>
                  <a:moveTo>
                    <a:pt x="1279" y="1"/>
                  </a:moveTo>
                  <a:cubicBezTo>
                    <a:pt x="1135" y="1"/>
                    <a:pt x="1017" y="118"/>
                    <a:pt x="1017" y="263"/>
                  </a:cubicBezTo>
                  <a:lnTo>
                    <a:pt x="1017" y="537"/>
                  </a:lnTo>
                  <a:cubicBezTo>
                    <a:pt x="978" y="545"/>
                    <a:pt x="939" y="556"/>
                    <a:pt x="899" y="567"/>
                  </a:cubicBezTo>
                  <a:cubicBezTo>
                    <a:pt x="523" y="680"/>
                    <a:pt x="242" y="1002"/>
                    <a:pt x="167" y="1406"/>
                  </a:cubicBezTo>
                  <a:cubicBezTo>
                    <a:pt x="97" y="1774"/>
                    <a:pt x="214" y="2129"/>
                    <a:pt x="473" y="2334"/>
                  </a:cubicBezTo>
                  <a:cubicBezTo>
                    <a:pt x="612" y="2441"/>
                    <a:pt x="782" y="2540"/>
                    <a:pt x="1017" y="2644"/>
                  </a:cubicBezTo>
                  <a:lnTo>
                    <a:pt x="1017" y="4217"/>
                  </a:lnTo>
                  <a:cubicBezTo>
                    <a:pt x="814" y="4203"/>
                    <a:pt x="673" y="4153"/>
                    <a:pt x="444" y="4002"/>
                  </a:cubicBezTo>
                  <a:cubicBezTo>
                    <a:pt x="399" y="3974"/>
                    <a:pt x="350" y="3960"/>
                    <a:pt x="301" y="3960"/>
                  </a:cubicBezTo>
                  <a:cubicBezTo>
                    <a:pt x="215" y="3960"/>
                    <a:pt x="132" y="4002"/>
                    <a:pt x="81" y="4079"/>
                  </a:cubicBezTo>
                  <a:cubicBezTo>
                    <a:pt x="1" y="4200"/>
                    <a:pt x="36" y="4362"/>
                    <a:pt x="156" y="4442"/>
                  </a:cubicBezTo>
                  <a:cubicBezTo>
                    <a:pt x="491" y="4662"/>
                    <a:pt x="720" y="4727"/>
                    <a:pt x="1017" y="4744"/>
                  </a:cubicBezTo>
                  <a:lnTo>
                    <a:pt x="1017" y="5028"/>
                  </a:lnTo>
                  <a:cubicBezTo>
                    <a:pt x="1017" y="5172"/>
                    <a:pt x="1135" y="5290"/>
                    <a:pt x="1279" y="5290"/>
                  </a:cubicBezTo>
                  <a:cubicBezTo>
                    <a:pt x="1424" y="5290"/>
                    <a:pt x="1542" y="5172"/>
                    <a:pt x="1542" y="5028"/>
                  </a:cubicBezTo>
                  <a:lnTo>
                    <a:pt x="1542" y="4722"/>
                  </a:lnTo>
                  <a:cubicBezTo>
                    <a:pt x="2130" y="4607"/>
                    <a:pt x="2475" y="4122"/>
                    <a:pt x="2552" y="3669"/>
                  </a:cubicBezTo>
                  <a:cubicBezTo>
                    <a:pt x="2649" y="3086"/>
                    <a:pt x="2344" y="2578"/>
                    <a:pt x="1774" y="2376"/>
                  </a:cubicBezTo>
                  <a:cubicBezTo>
                    <a:pt x="1697" y="2349"/>
                    <a:pt x="1620" y="2322"/>
                    <a:pt x="1542" y="2292"/>
                  </a:cubicBezTo>
                  <a:lnTo>
                    <a:pt x="1542" y="1051"/>
                  </a:lnTo>
                  <a:cubicBezTo>
                    <a:pt x="1717" y="1092"/>
                    <a:pt x="1830" y="1177"/>
                    <a:pt x="1861" y="1203"/>
                  </a:cubicBezTo>
                  <a:cubicBezTo>
                    <a:pt x="1910" y="1244"/>
                    <a:pt x="1970" y="1264"/>
                    <a:pt x="2030" y="1264"/>
                  </a:cubicBezTo>
                  <a:cubicBezTo>
                    <a:pt x="2105" y="1264"/>
                    <a:pt x="2180" y="1232"/>
                    <a:pt x="2231" y="1170"/>
                  </a:cubicBezTo>
                  <a:cubicBezTo>
                    <a:pt x="2324" y="1058"/>
                    <a:pt x="2309" y="893"/>
                    <a:pt x="2198" y="800"/>
                  </a:cubicBezTo>
                  <a:cubicBezTo>
                    <a:pt x="2136" y="749"/>
                    <a:pt x="1901" y="571"/>
                    <a:pt x="1542" y="518"/>
                  </a:cubicBezTo>
                  <a:lnTo>
                    <a:pt x="1542" y="263"/>
                  </a:lnTo>
                  <a:cubicBezTo>
                    <a:pt x="1542" y="118"/>
                    <a:pt x="1424" y="1"/>
                    <a:pt x="1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74"/>
          <p:cNvGrpSpPr/>
          <p:nvPr/>
        </p:nvGrpSpPr>
        <p:grpSpPr>
          <a:xfrm>
            <a:off x="6317540" y="3123207"/>
            <a:ext cx="325982" cy="326000"/>
            <a:chOff x="6317540" y="3123207"/>
            <a:chExt cx="325982" cy="326000"/>
          </a:xfrm>
        </p:grpSpPr>
        <p:sp>
          <p:nvSpPr>
            <p:cNvPr id="1621" name="Google Shape;1621;p74"/>
            <p:cNvSpPr/>
            <p:nvPr/>
          </p:nvSpPr>
          <p:spPr>
            <a:xfrm>
              <a:off x="6317540" y="3123207"/>
              <a:ext cx="325982" cy="326000"/>
            </a:xfrm>
            <a:custGeom>
              <a:avLst/>
              <a:gdLst/>
              <a:ahLst/>
              <a:cxnLst/>
              <a:rect l="l" t="t" r="r" b="b"/>
              <a:pathLst>
                <a:path w="17916" h="17917" extrusionOk="0">
                  <a:moveTo>
                    <a:pt x="5432" y="1"/>
                  </a:moveTo>
                  <a:cubicBezTo>
                    <a:pt x="4858" y="1"/>
                    <a:pt x="4303" y="172"/>
                    <a:pt x="3833" y="495"/>
                  </a:cubicBezTo>
                  <a:cubicBezTo>
                    <a:pt x="3712" y="577"/>
                    <a:pt x="3682" y="741"/>
                    <a:pt x="3763" y="861"/>
                  </a:cubicBezTo>
                  <a:cubicBezTo>
                    <a:pt x="3815" y="934"/>
                    <a:pt x="3897" y="974"/>
                    <a:pt x="3981" y="974"/>
                  </a:cubicBezTo>
                  <a:cubicBezTo>
                    <a:pt x="4032" y="974"/>
                    <a:pt x="4084" y="959"/>
                    <a:pt x="4130" y="928"/>
                  </a:cubicBezTo>
                  <a:cubicBezTo>
                    <a:pt x="4514" y="665"/>
                    <a:pt x="4963" y="525"/>
                    <a:pt x="5432" y="525"/>
                  </a:cubicBezTo>
                  <a:cubicBezTo>
                    <a:pt x="6709" y="525"/>
                    <a:pt x="7747" y="1563"/>
                    <a:pt x="7747" y="2837"/>
                  </a:cubicBezTo>
                  <a:cubicBezTo>
                    <a:pt x="7747" y="3496"/>
                    <a:pt x="7462" y="4119"/>
                    <a:pt x="6984" y="4554"/>
                  </a:cubicBezTo>
                  <a:lnTo>
                    <a:pt x="6984" y="2721"/>
                  </a:lnTo>
                  <a:cubicBezTo>
                    <a:pt x="6984" y="2310"/>
                    <a:pt x="6824" y="1924"/>
                    <a:pt x="6533" y="1633"/>
                  </a:cubicBezTo>
                  <a:cubicBezTo>
                    <a:pt x="6242" y="1343"/>
                    <a:pt x="5856" y="1183"/>
                    <a:pt x="5446" y="1183"/>
                  </a:cubicBezTo>
                  <a:cubicBezTo>
                    <a:pt x="4597" y="1183"/>
                    <a:pt x="3908" y="1873"/>
                    <a:pt x="3908" y="2721"/>
                  </a:cubicBezTo>
                  <a:lnTo>
                    <a:pt x="3908" y="4576"/>
                  </a:lnTo>
                  <a:cubicBezTo>
                    <a:pt x="3413" y="4141"/>
                    <a:pt x="3120" y="3509"/>
                    <a:pt x="3120" y="2837"/>
                  </a:cubicBezTo>
                  <a:cubicBezTo>
                    <a:pt x="3120" y="2398"/>
                    <a:pt x="3243" y="1971"/>
                    <a:pt x="3478" y="1602"/>
                  </a:cubicBezTo>
                  <a:cubicBezTo>
                    <a:pt x="3555" y="1480"/>
                    <a:pt x="3520" y="1318"/>
                    <a:pt x="3397" y="1240"/>
                  </a:cubicBezTo>
                  <a:cubicBezTo>
                    <a:pt x="3354" y="1212"/>
                    <a:pt x="3305" y="1199"/>
                    <a:pt x="3256" y="1199"/>
                  </a:cubicBezTo>
                  <a:cubicBezTo>
                    <a:pt x="3170" y="1199"/>
                    <a:pt x="3085" y="1242"/>
                    <a:pt x="3035" y="1320"/>
                  </a:cubicBezTo>
                  <a:cubicBezTo>
                    <a:pt x="2747" y="1774"/>
                    <a:pt x="2595" y="2298"/>
                    <a:pt x="2595" y="2837"/>
                  </a:cubicBezTo>
                  <a:cubicBezTo>
                    <a:pt x="2595" y="3809"/>
                    <a:pt x="3094" y="4712"/>
                    <a:pt x="3908" y="5231"/>
                  </a:cubicBezTo>
                  <a:lnTo>
                    <a:pt x="3908" y="10456"/>
                  </a:lnTo>
                  <a:lnTo>
                    <a:pt x="2999" y="9548"/>
                  </a:lnTo>
                  <a:cubicBezTo>
                    <a:pt x="2667" y="9216"/>
                    <a:pt x="2225" y="9033"/>
                    <a:pt x="1756" y="9033"/>
                  </a:cubicBezTo>
                  <a:cubicBezTo>
                    <a:pt x="1286" y="9033"/>
                    <a:pt x="847" y="9216"/>
                    <a:pt x="514" y="9548"/>
                  </a:cubicBezTo>
                  <a:cubicBezTo>
                    <a:pt x="182" y="9880"/>
                    <a:pt x="0" y="10321"/>
                    <a:pt x="0" y="10789"/>
                  </a:cubicBezTo>
                  <a:cubicBezTo>
                    <a:pt x="0" y="11259"/>
                    <a:pt x="182" y="11699"/>
                    <a:pt x="514" y="12032"/>
                  </a:cubicBezTo>
                  <a:lnTo>
                    <a:pt x="3702" y="15220"/>
                  </a:lnTo>
                  <a:cubicBezTo>
                    <a:pt x="4011" y="15529"/>
                    <a:pt x="4363" y="15782"/>
                    <a:pt x="4749" y="15975"/>
                  </a:cubicBezTo>
                  <a:lnTo>
                    <a:pt x="4749" y="17654"/>
                  </a:lnTo>
                  <a:cubicBezTo>
                    <a:pt x="4749" y="17799"/>
                    <a:pt x="4866" y="17916"/>
                    <a:pt x="5013" y="17916"/>
                  </a:cubicBezTo>
                  <a:cubicBezTo>
                    <a:pt x="5157" y="17916"/>
                    <a:pt x="5274" y="17799"/>
                    <a:pt x="5274" y="17654"/>
                  </a:cubicBezTo>
                  <a:lnTo>
                    <a:pt x="5274" y="15810"/>
                  </a:lnTo>
                  <a:cubicBezTo>
                    <a:pt x="5274" y="15707"/>
                    <a:pt x="5214" y="15613"/>
                    <a:pt x="5119" y="15570"/>
                  </a:cubicBezTo>
                  <a:cubicBezTo>
                    <a:pt x="4730" y="15396"/>
                    <a:pt x="4377" y="15152"/>
                    <a:pt x="4074" y="14848"/>
                  </a:cubicBezTo>
                  <a:lnTo>
                    <a:pt x="887" y="11661"/>
                  </a:lnTo>
                  <a:cubicBezTo>
                    <a:pt x="653" y="11427"/>
                    <a:pt x="525" y="11118"/>
                    <a:pt x="525" y="10789"/>
                  </a:cubicBezTo>
                  <a:cubicBezTo>
                    <a:pt x="525" y="10462"/>
                    <a:pt x="653" y="10152"/>
                    <a:pt x="885" y="9919"/>
                  </a:cubicBezTo>
                  <a:cubicBezTo>
                    <a:pt x="1119" y="9686"/>
                    <a:pt x="1428" y="9558"/>
                    <a:pt x="1756" y="9558"/>
                  </a:cubicBezTo>
                  <a:cubicBezTo>
                    <a:pt x="2087" y="9558"/>
                    <a:pt x="2396" y="9686"/>
                    <a:pt x="2627" y="9919"/>
                  </a:cubicBezTo>
                  <a:lnTo>
                    <a:pt x="3985" y="11275"/>
                  </a:lnTo>
                  <a:cubicBezTo>
                    <a:pt x="4034" y="11325"/>
                    <a:pt x="4102" y="11352"/>
                    <a:pt x="4170" y="11352"/>
                  </a:cubicBezTo>
                  <a:cubicBezTo>
                    <a:pt x="4204" y="11352"/>
                    <a:pt x="4238" y="11346"/>
                    <a:pt x="4270" y="11332"/>
                  </a:cubicBezTo>
                  <a:cubicBezTo>
                    <a:pt x="4369" y="11292"/>
                    <a:pt x="4433" y="11196"/>
                    <a:pt x="4433" y="11090"/>
                  </a:cubicBezTo>
                  <a:lnTo>
                    <a:pt x="4433" y="2721"/>
                  </a:lnTo>
                  <a:cubicBezTo>
                    <a:pt x="4433" y="2163"/>
                    <a:pt x="4885" y="1708"/>
                    <a:pt x="5446" y="1708"/>
                  </a:cubicBezTo>
                  <a:cubicBezTo>
                    <a:pt x="5716" y="1708"/>
                    <a:pt x="5971" y="1813"/>
                    <a:pt x="6162" y="2005"/>
                  </a:cubicBezTo>
                  <a:cubicBezTo>
                    <a:pt x="6352" y="2196"/>
                    <a:pt x="6458" y="2450"/>
                    <a:pt x="6458" y="2721"/>
                  </a:cubicBezTo>
                  <a:lnTo>
                    <a:pt x="6458" y="8959"/>
                  </a:lnTo>
                  <a:cubicBezTo>
                    <a:pt x="6458" y="9104"/>
                    <a:pt x="6577" y="9222"/>
                    <a:pt x="6721" y="9222"/>
                  </a:cubicBezTo>
                  <a:cubicBezTo>
                    <a:pt x="6866" y="9222"/>
                    <a:pt x="6984" y="9104"/>
                    <a:pt x="6984" y="8959"/>
                  </a:cubicBezTo>
                  <a:lnTo>
                    <a:pt x="6984" y="7715"/>
                  </a:lnTo>
                  <a:cubicBezTo>
                    <a:pt x="6984" y="7157"/>
                    <a:pt x="7438" y="6702"/>
                    <a:pt x="7996" y="6702"/>
                  </a:cubicBezTo>
                  <a:cubicBezTo>
                    <a:pt x="8556" y="6702"/>
                    <a:pt x="9009" y="7157"/>
                    <a:pt x="9009" y="7715"/>
                  </a:cubicBezTo>
                  <a:lnTo>
                    <a:pt x="9009" y="8959"/>
                  </a:lnTo>
                  <a:cubicBezTo>
                    <a:pt x="9009" y="9104"/>
                    <a:pt x="9126" y="9222"/>
                    <a:pt x="9273" y="9222"/>
                  </a:cubicBezTo>
                  <a:cubicBezTo>
                    <a:pt x="9417" y="9222"/>
                    <a:pt x="9534" y="9104"/>
                    <a:pt x="9534" y="8959"/>
                  </a:cubicBezTo>
                  <a:lnTo>
                    <a:pt x="9534" y="8320"/>
                  </a:lnTo>
                  <a:cubicBezTo>
                    <a:pt x="9536" y="7806"/>
                    <a:pt x="9921" y="7380"/>
                    <a:pt x="10417" y="7316"/>
                  </a:cubicBezTo>
                  <a:lnTo>
                    <a:pt x="10417" y="12326"/>
                  </a:lnTo>
                  <a:cubicBezTo>
                    <a:pt x="10417" y="13129"/>
                    <a:pt x="11070" y="13783"/>
                    <a:pt x="11872" y="13783"/>
                  </a:cubicBezTo>
                  <a:lnTo>
                    <a:pt x="13812" y="13783"/>
                  </a:lnTo>
                  <a:cubicBezTo>
                    <a:pt x="13529" y="14420"/>
                    <a:pt x="13060" y="14965"/>
                    <a:pt x="12464" y="15340"/>
                  </a:cubicBezTo>
                  <a:cubicBezTo>
                    <a:pt x="12386" y="15387"/>
                    <a:pt x="12341" y="15472"/>
                    <a:pt x="12341" y="15562"/>
                  </a:cubicBezTo>
                  <a:lnTo>
                    <a:pt x="12341" y="17654"/>
                  </a:lnTo>
                  <a:cubicBezTo>
                    <a:pt x="12341" y="17799"/>
                    <a:pt x="12458" y="17916"/>
                    <a:pt x="12605" y="17916"/>
                  </a:cubicBezTo>
                  <a:cubicBezTo>
                    <a:pt x="12749" y="17916"/>
                    <a:pt x="12866" y="17799"/>
                    <a:pt x="12866" y="17654"/>
                  </a:cubicBezTo>
                  <a:lnTo>
                    <a:pt x="12866" y="15703"/>
                  </a:lnTo>
                  <a:cubicBezTo>
                    <a:pt x="13556" y="15234"/>
                    <a:pt x="14087" y="14562"/>
                    <a:pt x="14381" y="13783"/>
                  </a:cubicBezTo>
                  <a:lnTo>
                    <a:pt x="15937" y="13783"/>
                  </a:lnTo>
                  <a:cubicBezTo>
                    <a:pt x="16080" y="13783"/>
                    <a:pt x="16198" y="13665"/>
                    <a:pt x="16198" y="13520"/>
                  </a:cubicBezTo>
                  <a:cubicBezTo>
                    <a:pt x="16198" y="13375"/>
                    <a:pt x="16080" y="13258"/>
                    <a:pt x="15937" y="13258"/>
                  </a:cubicBezTo>
                  <a:lnTo>
                    <a:pt x="11872" y="13258"/>
                  </a:lnTo>
                  <a:cubicBezTo>
                    <a:pt x="11359" y="13258"/>
                    <a:pt x="10942" y="12841"/>
                    <a:pt x="10942" y="12326"/>
                  </a:cubicBezTo>
                  <a:lnTo>
                    <a:pt x="10942" y="6264"/>
                  </a:lnTo>
                  <a:cubicBezTo>
                    <a:pt x="10942" y="5751"/>
                    <a:pt x="11359" y="5333"/>
                    <a:pt x="11872" y="5333"/>
                  </a:cubicBezTo>
                  <a:lnTo>
                    <a:pt x="16461" y="5333"/>
                  </a:lnTo>
                  <a:cubicBezTo>
                    <a:pt x="16974" y="5333"/>
                    <a:pt x="17392" y="5751"/>
                    <a:pt x="17392" y="6264"/>
                  </a:cubicBezTo>
                  <a:lnTo>
                    <a:pt x="17392" y="12326"/>
                  </a:lnTo>
                  <a:cubicBezTo>
                    <a:pt x="17392" y="12684"/>
                    <a:pt x="17184" y="13014"/>
                    <a:pt x="16861" y="13169"/>
                  </a:cubicBezTo>
                  <a:cubicBezTo>
                    <a:pt x="16730" y="13230"/>
                    <a:pt x="16673" y="13387"/>
                    <a:pt x="16736" y="13518"/>
                  </a:cubicBezTo>
                  <a:cubicBezTo>
                    <a:pt x="16781" y="13613"/>
                    <a:pt x="16874" y="13668"/>
                    <a:pt x="16973" y="13668"/>
                  </a:cubicBezTo>
                  <a:cubicBezTo>
                    <a:pt x="17011" y="13668"/>
                    <a:pt x="17049" y="13660"/>
                    <a:pt x="17086" y="13642"/>
                  </a:cubicBezTo>
                  <a:cubicBezTo>
                    <a:pt x="17591" y="13403"/>
                    <a:pt x="17916" y="12886"/>
                    <a:pt x="17916" y="12326"/>
                  </a:cubicBezTo>
                  <a:lnTo>
                    <a:pt x="17916" y="6264"/>
                  </a:lnTo>
                  <a:cubicBezTo>
                    <a:pt x="17916" y="5461"/>
                    <a:pt x="17262" y="4808"/>
                    <a:pt x="16461" y="4808"/>
                  </a:cubicBezTo>
                  <a:lnTo>
                    <a:pt x="11872" y="4808"/>
                  </a:lnTo>
                  <a:cubicBezTo>
                    <a:pt x="11070" y="4808"/>
                    <a:pt x="10417" y="5461"/>
                    <a:pt x="10417" y="6264"/>
                  </a:cubicBezTo>
                  <a:lnTo>
                    <a:pt x="10417" y="6788"/>
                  </a:lnTo>
                  <a:cubicBezTo>
                    <a:pt x="10043" y="6820"/>
                    <a:pt x="9708" y="6985"/>
                    <a:pt x="9458" y="7236"/>
                  </a:cubicBezTo>
                  <a:cubicBezTo>
                    <a:pt x="9257" y="6621"/>
                    <a:pt x="8677" y="6177"/>
                    <a:pt x="7996" y="6177"/>
                  </a:cubicBezTo>
                  <a:cubicBezTo>
                    <a:pt x="7610" y="6177"/>
                    <a:pt x="7254" y="6321"/>
                    <a:pt x="6984" y="6559"/>
                  </a:cubicBezTo>
                  <a:lnTo>
                    <a:pt x="6984" y="5214"/>
                  </a:lnTo>
                  <a:cubicBezTo>
                    <a:pt x="7782" y="4693"/>
                    <a:pt x="8271" y="3796"/>
                    <a:pt x="8271" y="2837"/>
                  </a:cubicBezTo>
                  <a:cubicBezTo>
                    <a:pt x="8271" y="1273"/>
                    <a:pt x="6999" y="1"/>
                    <a:pt x="5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4"/>
            <p:cNvSpPr/>
            <p:nvPr/>
          </p:nvSpPr>
          <p:spPr>
            <a:xfrm>
              <a:off x="6542121" y="3238982"/>
              <a:ext cx="70578" cy="59680"/>
            </a:xfrm>
            <a:custGeom>
              <a:avLst/>
              <a:gdLst/>
              <a:ahLst/>
              <a:cxnLst/>
              <a:rect l="l" t="t" r="r" b="b"/>
              <a:pathLst>
                <a:path w="3879" h="3280" extrusionOk="0">
                  <a:moveTo>
                    <a:pt x="1824" y="1"/>
                  </a:moveTo>
                  <a:cubicBezTo>
                    <a:pt x="1106" y="1"/>
                    <a:pt x="453" y="365"/>
                    <a:pt x="75" y="977"/>
                  </a:cubicBezTo>
                  <a:cubicBezTo>
                    <a:pt x="1" y="1101"/>
                    <a:pt x="37" y="1262"/>
                    <a:pt x="161" y="1338"/>
                  </a:cubicBezTo>
                  <a:cubicBezTo>
                    <a:pt x="204" y="1365"/>
                    <a:pt x="251" y="1377"/>
                    <a:pt x="298" y="1377"/>
                  </a:cubicBezTo>
                  <a:cubicBezTo>
                    <a:pt x="386" y="1377"/>
                    <a:pt x="472" y="1333"/>
                    <a:pt x="521" y="1253"/>
                  </a:cubicBezTo>
                  <a:cubicBezTo>
                    <a:pt x="804" y="797"/>
                    <a:pt x="1291" y="526"/>
                    <a:pt x="1824" y="526"/>
                  </a:cubicBezTo>
                  <a:cubicBezTo>
                    <a:pt x="2667" y="526"/>
                    <a:pt x="3351" y="1211"/>
                    <a:pt x="3351" y="2054"/>
                  </a:cubicBezTo>
                  <a:lnTo>
                    <a:pt x="3351" y="3017"/>
                  </a:lnTo>
                  <a:cubicBezTo>
                    <a:pt x="3351" y="3161"/>
                    <a:pt x="3470" y="3279"/>
                    <a:pt x="3615" y="3279"/>
                  </a:cubicBezTo>
                  <a:cubicBezTo>
                    <a:pt x="3760" y="3279"/>
                    <a:pt x="3879" y="3161"/>
                    <a:pt x="3879" y="3017"/>
                  </a:cubicBezTo>
                  <a:lnTo>
                    <a:pt x="3879" y="2054"/>
                  </a:lnTo>
                  <a:cubicBezTo>
                    <a:pt x="3879" y="921"/>
                    <a:pt x="2956" y="1"/>
                    <a:pt x="18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4"/>
            <p:cNvSpPr/>
            <p:nvPr/>
          </p:nvSpPr>
          <p:spPr>
            <a:xfrm>
              <a:off x="6537936" y="3271569"/>
              <a:ext cx="70833" cy="74126"/>
            </a:xfrm>
            <a:custGeom>
              <a:avLst/>
              <a:gdLst/>
              <a:ahLst/>
              <a:cxnLst/>
              <a:rect l="l" t="t" r="r" b="b"/>
              <a:pathLst>
                <a:path w="3893" h="4074" extrusionOk="0">
                  <a:moveTo>
                    <a:pt x="262" y="1"/>
                  </a:moveTo>
                  <a:cubicBezTo>
                    <a:pt x="118" y="1"/>
                    <a:pt x="0" y="118"/>
                    <a:pt x="0" y="263"/>
                  </a:cubicBezTo>
                  <a:lnTo>
                    <a:pt x="0" y="2020"/>
                  </a:lnTo>
                  <a:cubicBezTo>
                    <a:pt x="0" y="3152"/>
                    <a:pt x="921" y="4074"/>
                    <a:pt x="2054" y="4074"/>
                  </a:cubicBezTo>
                  <a:cubicBezTo>
                    <a:pt x="2773" y="4074"/>
                    <a:pt x="3447" y="3689"/>
                    <a:pt x="3818" y="3071"/>
                  </a:cubicBezTo>
                  <a:cubicBezTo>
                    <a:pt x="3893" y="2947"/>
                    <a:pt x="3851" y="2785"/>
                    <a:pt x="3726" y="2711"/>
                  </a:cubicBezTo>
                  <a:cubicBezTo>
                    <a:pt x="3685" y="2686"/>
                    <a:pt x="3638" y="2674"/>
                    <a:pt x="3592" y="2674"/>
                  </a:cubicBezTo>
                  <a:cubicBezTo>
                    <a:pt x="3503" y="2674"/>
                    <a:pt x="3416" y="2719"/>
                    <a:pt x="3366" y="2802"/>
                  </a:cubicBezTo>
                  <a:cubicBezTo>
                    <a:pt x="3091" y="3263"/>
                    <a:pt x="2588" y="3549"/>
                    <a:pt x="2054" y="3549"/>
                  </a:cubicBezTo>
                  <a:cubicBezTo>
                    <a:pt x="1211" y="3549"/>
                    <a:pt x="525" y="2862"/>
                    <a:pt x="525" y="2020"/>
                  </a:cubicBezTo>
                  <a:lnTo>
                    <a:pt x="525" y="263"/>
                  </a:lnTo>
                  <a:cubicBezTo>
                    <a:pt x="525" y="118"/>
                    <a:pt x="406"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4"/>
            <p:cNvSpPr/>
            <p:nvPr/>
          </p:nvSpPr>
          <p:spPr>
            <a:xfrm>
              <a:off x="6553821" y="3254884"/>
              <a:ext cx="42958" cy="58224"/>
            </a:xfrm>
            <a:custGeom>
              <a:avLst/>
              <a:gdLst/>
              <a:ahLst/>
              <a:cxnLst/>
              <a:rect l="l" t="t" r="r" b="b"/>
              <a:pathLst>
                <a:path w="2361" h="3200" extrusionOk="0">
                  <a:moveTo>
                    <a:pt x="1181" y="1"/>
                  </a:moveTo>
                  <a:cubicBezTo>
                    <a:pt x="531" y="1"/>
                    <a:pt x="0" y="530"/>
                    <a:pt x="0" y="1180"/>
                  </a:cubicBezTo>
                  <a:lnTo>
                    <a:pt x="0" y="2937"/>
                  </a:lnTo>
                  <a:cubicBezTo>
                    <a:pt x="0" y="3082"/>
                    <a:pt x="119" y="3200"/>
                    <a:pt x="264" y="3200"/>
                  </a:cubicBezTo>
                  <a:cubicBezTo>
                    <a:pt x="409" y="3200"/>
                    <a:pt x="528" y="3082"/>
                    <a:pt x="528" y="2937"/>
                  </a:cubicBezTo>
                  <a:lnTo>
                    <a:pt x="528" y="1180"/>
                  </a:lnTo>
                  <a:cubicBezTo>
                    <a:pt x="528" y="819"/>
                    <a:pt x="820" y="526"/>
                    <a:pt x="1181" y="526"/>
                  </a:cubicBezTo>
                  <a:cubicBezTo>
                    <a:pt x="1541" y="526"/>
                    <a:pt x="1834" y="819"/>
                    <a:pt x="1834" y="1180"/>
                  </a:cubicBezTo>
                  <a:cubicBezTo>
                    <a:pt x="1834" y="1325"/>
                    <a:pt x="1953" y="1443"/>
                    <a:pt x="2097" y="1443"/>
                  </a:cubicBezTo>
                  <a:cubicBezTo>
                    <a:pt x="2242" y="1443"/>
                    <a:pt x="2360" y="1325"/>
                    <a:pt x="2360" y="1180"/>
                  </a:cubicBezTo>
                  <a:cubicBezTo>
                    <a:pt x="2360" y="530"/>
                    <a:pt x="1829"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4"/>
            <p:cNvSpPr/>
            <p:nvPr/>
          </p:nvSpPr>
          <p:spPr>
            <a:xfrm>
              <a:off x="6564447" y="3290510"/>
              <a:ext cx="32333" cy="39265"/>
            </a:xfrm>
            <a:custGeom>
              <a:avLst/>
              <a:gdLst/>
              <a:ahLst/>
              <a:cxnLst/>
              <a:rect l="l" t="t" r="r" b="b"/>
              <a:pathLst>
                <a:path w="1777" h="2158" extrusionOk="0">
                  <a:moveTo>
                    <a:pt x="1513" y="0"/>
                  </a:moveTo>
                  <a:cubicBezTo>
                    <a:pt x="1369" y="0"/>
                    <a:pt x="1250" y="118"/>
                    <a:pt x="1250" y="263"/>
                  </a:cubicBezTo>
                  <a:lnTo>
                    <a:pt x="1250" y="979"/>
                  </a:lnTo>
                  <a:cubicBezTo>
                    <a:pt x="1250" y="1339"/>
                    <a:pt x="957" y="1632"/>
                    <a:pt x="597" y="1632"/>
                  </a:cubicBezTo>
                  <a:cubicBezTo>
                    <a:pt x="523" y="1632"/>
                    <a:pt x="452" y="1621"/>
                    <a:pt x="383" y="1597"/>
                  </a:cubicBezTo>
                  <a:cubicBezTo>
                    <a:pt x="355" y="1587"/>
                    <a:pt x="326" y="1582"/>
                    <a:pt x="297" y="1582"/>
                  </a:cubicBezTo>
                  <a:cubicBezTo>
                    <a:pt x="188" y="1582"/>
                    <a:pt x="86" y="1650"/>
                    <a:pt x="48" y="1760"/>
                  </a:cubicBezTo>
                  <a:cubicBezTo>
                    <a:pt x="1" y="1896"/>
                    <a:pt x="74" y="2046"/>
                    <a:pt x="211" y="2093"/>
                  </a:cubicBezTo>
                  <a:cubicBezTo>
                    <a:pt x="336" y="2136"/>
                    <a:pt x="464" y="2157"/>
                    <a:pt x="597" y="2157"/>
                  </a:cubicBezTo>
                  <a:cubicBezTo>
                    <a:pt x="1245" y="2157"/>
                    <a:pt x="1776" y="1629"/>
                    <a:pt x="1776" y="979"/>
                  </a:cubicBezTo>
                  <a:lnTo>
                    <a:pt x="1776" y="263"/>
                  </a:lnTo>
                  <a:cubicBezTo>
                    <a:pt x="1776" y="118"/>
                    <a:pt x="1658"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4"/>
            <p:cNvSpPr/>
            <p:nvPr/>
          </p:nvSpPr>
          <p:spPr>
            <a:xfrm>
              <a:off x="6570542" y="3271569"/>
              <a:ext cx="9552" cy="41539"/>
            </a:xfrm>
            <a:custGeom>
              <a:avLst/>
              <a:gdLst/>
              <a:ahLst/>
              <a:cxnLst/>
              <a:rect l="l" t="t" r="r" b="b"/>
              <a:pathLst>
                <a:path w="525" h="2283" extrusionOk="0">
                  <a:moveTo>
                    <a:pt x="262" y="1"/>
                  </a:moveTo>
                  <a:cubicBezTo>
                    <a:pt x="117" y="1"/>
                    <a:pt x="1" y="118"/>
                    <a:pt x="1" y="263"/>
                  </a:cubicBezTo>
                  <a:lnTo>
                    <a:pt x="1" y="2020"/>
                  </a:lnTo>
                  <a:cubicBezTo>
                    <a:pt x="1" y="2165"/>
                    <a:pt x="117" y="2283"/>
                    <a:pt x="262" y="2283"/>
                  </a:cubicBezTo>
                  <a:cubicBezTo>
                    <a:pt x="406" y="2283"/>
                    <a:pt x="524" y="2165"/>
                    <a:pt x="524" y="2020"/>
                  </a:cubicBezTo>
                  <a:lnTo>
                    <a:pt x="524" y="263"/>
                  </a:lnTo>
                  <a:cubicBezTo>
                    <a:pt x="524" y="118"/>
                    <a:pt x="406"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74"/>
          <p:cNvGrpSpPr/>
          <p:nvPr/>
        </p:nvGrpSpPr>
        <p:grpSpPr>
          <a:xfrm>
            <a:off x="6851928" y="2599682"/>
            <a:ext cx="313063" cy="326018"/>
            <a:chOff x="6851928" y="2599682"/>
            <a:chExt cx="313063" cy="326018"/>
          </a:xfrm>
        </p:grpSpPr>
        <p:sp>
          <p:nvSpPr>
            <p:cNvPr id="1628" name="Google Shape;1628;p74"/>
            <p:cNvSpPr/>
            <p:nvPr/>
          </p:nvSpPr>
          <p:spPr>
            <a:xfrm>
              <a:off x="6895377" y="2599682"/>
              <a:ext cx="226182" cy="215174"/>
            </a:xfrm>
            <a:custGeom>
              <a:avLst/>
              <a:gdLst/>
              <a:ahLst/>
              <a:cxnLst/>
              <a:rect l="l" t="t" r="r" b="b"/>
              <a:pathLst>
                <a:path w="12431" h="11826" extrusionOk="0">
                  <a:moveTo>
                    <a:pt x="7606" y="526"/>
                  </a:moveTo>
                  <a:cubicBezTo>
                    <a:pt x="8342" y="526"/>
                    <a:pt x="8939" y="1124"/>
                    <a:pt x="8939" y="1858"/>
                  </a:cubicBezTo>
                  <a:lnTo>
                    <a:pt x="8939" y="2198"/>
                  </a:lnTo>
                  <a:lnTo>
                    <a:pt x="8470" y="2198"/>
                  </a:lnTo>
                  <a:lnTo>
                    <a:pt x="8470" y="1858"/>
                  </a:lnTo>
                  <a:cubicBezTo>
                    <a:pt x="8470" y="1382"/>
                    <a:pt x="8083" y="995"/>
                    <a:pt x="7606" y="995"/>
                  </a:cubicBezTo>
                  <a:lnTo>
                    <a:pt x="4823" y="995"/>
                  </a:lnTo>
                  <a:cubicBezTo>
                    <a:pt x="4345" y="995"/>
                    <a:pt x="3957" y="1382"/>
                    <a:pt x="3957" y="1858"/>
                  </a:cubicBezTo>
                  <a:lnTo>
                    <a:pt x="3957" y="2198"/>
                  </a:lnTo>
                  <a:lnTo>
                    <a:pt x="3487" y="2198"/>
                  </a:lnTo>
                  <a:lnTo>
                    <a:pt x="3487" y="1858"/>
                  </a:lnTo>
                  <a:cubicBezTo>
                    <a:pt x="3487" y="1124"/>
                    <a:pt x="4086" y="526"/>
                    <a:pt x="4823" y="526"/>
                  </a:cubicBezTo>
                  <a:close/>
                  <a:moveTo>
                    <a:pt x="7606" y="1520"/>
                  </a:moveTo>
                  <a:cubicBezTo>
                    <a:pt x="7793" y="1520"/>
                    <a:pt x="7946" y="1672"/>
                    <a:pt x="7946" y="1858"/>
                  </a:cubicBezTo>
                  <a:lnTo>
                    <a:pt x="7946" y="2199"/>
                  </a:lnTo>
                  <a:lnTo>
                    <a:pt x="4482" y="2199"/>
                  </a:lnTo>
                  <a:lnTo>
                    <a:pt x="4482" y="1858"/>
                  </a:lnTo>
                  <a:cubicBezTo>
                    <a:pt x="4482" y="1672"/>
                    <a:pt x="4634" y="1520"/>
                    <a:pt x="4823" y="1520"/>
                  </a:cubicBezTo>
                  <a:close/>
                  <a:moveTo>
                    <a:pt x="6756" y="6798"/>
                  </a:moveTo>
                  <a:cubicBezTo>
                    <a:pt x="7127" y="6798"/>
                    <a:pt x="7430" y="7101"/>
                    <a:pt x="7430" y="7473"/>
                  </a:cubicBezTo>
                  <a:lnTo>
                    <a:pt x="7430" y="8556"/>
                  </a:lnTo>
                  <a:cubicBezTo>
                    <a:pt x="7430" y="8927"/>
                    <a:pt x="7127" y="9230"/>
                    <a:pt x="6756" y="9230"/>
                  </a:cubicBezTo>
                  <a:lnTo>
                    <a:pt x="5673" y="9230"/>
                  </a:lnTo>
                  <a:cubicBezTo>
                    <a:pt x="5301" y="9230"/>
                    <a:pt x="4998" y="8927"/>
                    <a:pt x="4998" y="8556"/>
                  </a:cubicBezTo>
                  <a:lnTo>
                    <a:pt x="4998" y="7473"/>
                  </a:lnTo>
                  <a:cubicBezTo>
                    <a:pt x="4998" y="7101"/>
                    <a:pt x="5301" y="6798"/>
                    <a:pt x="5673" y="6798"/>
                  </a:cubicBezTo>
                  <a:close/>
                  <a:moveTo>
                    <a:pt x="11254" y="8487"/>
                  </a:moveTo>
                  <a:lnTo>
                    <a:pt x="11254" y="9385"/>
                  </a:lnTo>
                  <a:cubicBezTo>
                    <a:pt x="11254" y="10441"/>
                    <a:pt x="10395" y="11300"/>
                    <a:pt x="9340" y="11300"/>
                  </a:cubicBezTo>
                  <a:lnTo>
                    <a:pt x="3090" y="11300"/>
                  </a:lnTo>
                  <a:cubicBezTo>
                    <a:pt x="2032" y="11300"/>
                    <a:pt x="1174" y="10441"/>
                    <a:pt x="1174" y="9385"/>
                  </a:cubicBezTo>
                  <a:lnTo>
                    <a:pt x="1174" y="8487"/>
                  </a:lnTo>
                  <a:cubicBezTo>
                    <a:pt x="1562" y="8731"/>
                    <a:pt x="2019" y="8872"/>
                    <a:pt x="2508" y="8872"/>
                  </a:cubicBezTo>
                  <a:lnTo>
                    <a:pt x="4517" y="8872"/>
                  </a:lnTo>
                  <a:cubicBezTo>
                    <a:pt x="4656" y="9381"/>
                    <a:pt x="5121" y="9755"/>
                    <a:pt x="5673" y="9755"/>
                  </a:cubicBezTo>
                  <a:lnTo>
                    <a:pt x="6756" y="9755"/>
                  </a:lnTo>
                  <a:cubicBezTo>
                    <a:pt x="7306" y="9755"/>
                    <a:pt x="7772" y="9381"/>
                    <a:pt x="7912" y="8872"/>
                  </a:cubicBezTo>
                  <a:lnTo>
                    <a:pt x="9919" y="8872"/>
                  </a:lnTo>
                  <a:cubicBezTo>
                    <a:pt x="10411" y="8872"/>
                    <a:pt x="10868" y="8731"/>
                    <a:pt x="11254" y="8487"/>
                  </a:cubicBezTo>
                  <a:close/>
                  <a:moveTo>
                    <a:pt x="4823" y="1"/>
                  </a:moveTo>
                  <a:cubicBezTo>
                    <a:pt x="3796" y="1"/>
                    <a:pt x="2964" y="835"/>
                    <a:pt x="2964" y="1858"/>
                  </a:cubicBezTo>
                  <a:lnTo>
                    <a:pt x="2964" y="2198"/>
                  </a:lnTo>
                  <a:lnTo>
                    <a:pt x="2508" y="2198"/>
                  </a:lnTo>
                  <a:cubicBezTo>
                    <a:pt x="2290" y="2198"/>
                    <a:pt x="2073" y="2227"/>
                    <a:pt x="1865" y="2282"/>
                  </a:cubicBezTo>
                  <a:cubicBezTo>
                    <a:pt x="1724" y="2319"/>
                    <a:pt x="1640" y="2463"/>
                    <a:pt x="1678" y="2603"/>
                  </a:cubicBezTo>
                  <a:cubicBezTo>
                    <a:pt x="1708" y="2721"/>
                    <a:pt x="1815" y="2798"/>
                    <a:pt x="1932" y="2798"/>
                  </a:cubicBezTo>
                  <a:cubicBezTo>
                    <a:pt x="1954" y="2798"/>
                    <a:pt x="1977" y="2796"/>
                    <a:pt x="1999" y="2790"/>
                  </a:cubicBezTo>
                  <a:cubicBezTo>
                    <a:pt x="2163" y="2746"/>
                    <a:pt x="2335" y="2723"/>
                    <a:pt x="2508" y="2723"/>
                  </a:cubicBezTo>
                  <a:lnTo>
                    <a:pt x="9919" y="2723"/>
                  </a:lnTo>
                  <a:cubicBezTo>
                    <a:pt x="11015" y="2723"/>
                    <a:pt x="11903" y="3614"/>
                    <a:pt x="11903" y="4708"/>
                  </a:cubicBezTo>
                  <a:lnTo>
                    <a:pt x="11903" y="6364"/>
                  </a:lnTo>
                  <a:cubicBezTo>
                    <a:pt x="11903" y="7458"/>
                    <a:pt x="11015" y="8347"/>
                    <a:pt x="9919" y="8347"/>
                  </a:cubicBezTo>
                  <a:lnTo>
                    <a:pt x="7954" y="8347"/>
                  </a:lnTo>
                  <a:lnTo>
                    <a:pt x="7954" y="7473"/>
                  </a:lnTo>
                  <a:cubicBezTo>
                    <a:pt x="7954" y="6812"/>
                    <a:pt x="7418" y="6273"/>
                    <a:pt x="6756" y="6273"/>
                  </a:cubicBezTo>
                  <a:lnTo>
                    <a:pt x="5673" y="6273"/>
                  </a:lnTo>
                  <a:cubicBezTo>
                    <a:pt x="5013" y="6273"/>
                    <a:pt x="4473" y="6812"/>
                    <a:pt x="4473" y="7473"/>
                  </a:cubicBezTo>
                  <a:lnTo>
                    <a:pt x="4473" y="8347"/>
                  </a:lnTo>
                  <a:lnTo>
                    <a:pt x="2508" y="8347"/>
                  </a:lnTo>
                  <a:cubicBezTo>
                    <a:pt x="1415" y="8347"/>
                    <a:pt x="524" y="7458"/>
                    <a:pt x="524" y="6364"/>
                  </a:cubicBezTo>
                  <a:lnTo>
                    <a:pt x="524" y="4708"/>
                  </a:lnTo>
                  <a:cubicBezTo>
                    <a:pt x="524" y="4140"/>
                    <a:pt x="767" y="3600"/>
                    <a:pt x="1191" y="3224"/>
                  </a:cubicBezTo>
                  <a:cubicBezTo>
                    <a:pt x="1301" y="3128"/>
                    <a:pt x="1310" y="2962"/>
                    <a:pt x="1213" y="2854"/>
                  </a:cubicBezTo>
                  <a:cubicBezTo>
                    <a:pt x="1161" y="2795"/>
                    <a:pt x="1089" y="2765"/>
                    <a:pt x="1017" y="2765"/>
                  </a:cubicBezTo>
                  <a:cubicBezTo>
                    <a:pt x="955" y="2765"/>
                    <a:pt x="893" y="2787"/>
                    <a:pt x="843" y="2831"/>
                  </a:cubicBezTo>
                  <a:cubicBezTo>
                    <a:pt x="307" y="3306"/>
                    <a:pt x="0" y="3991"/>
                    <a:pt x="0" y="4708"/>
                  </a:cubicBezTo>
                  <a:lnTo>
                    <a:pt x="0" y="6364"/>
                  </a:lnTo>
                  <a:cubicBezTo>
                    <a:pt x="0" y="7011"/>
                    <a:pt x="245" y="7601"/>
                    <a:pt x="649" y="8047"/>
                  </a:cubicBezTo>
                  <a:lnTo>
                    <a:pt x="649" y="9385"/>
                  </a:lnTo>
                  <a:cubicBezTo>
                    <a:pt x="649" y="10730"/>
                    <a:pt x="1744" y="11825"/>
                    <a:pt x="3090" y="11825"/>
                  </a:cubicBezTo>
                  <a:lnTo>
                    <a:pt x="9340" y="11825"/>
                  </a:lnTo>
                  <a:cubicBezTo>
                    <a:pt x="10684" y="11825"/>
                    <a:pt x="11778" y="10730"/>
                    <a:pt x="11778" y="9385"/>
                  </a:cubicBezTo>
                  <a:lnTo>
                    <a:pt x="11778" y="8047"/>
                  </a:lnTo>
                  <a:cubicBezTo>
                    <a:pt x="12182" y="7601"/>
                    <a:pt x="12430" y="7011"/>
                    <a:pt x="12430" y="6364"/>
                  </a:cubicBezTo>
                  <a:lnTo>
                    <a:pt x="12430" y="4708"/>
                  </a:lnTo>
                  <a:cubicBezTo>
                    <a:pt x="12430" y="3324"/>
                    <a:pt x="11303" y="2199"/>
                    <a:pt x="9919" y="2199"/>
                  </a:cubicBezTo>
                  <a:lnTo>
                    <a:pt x="9464" y="2199"/>
                  </a:lnTo>
                  <a:lnTo>
                    <a:pt x="9464" y="1858"/>
                  </a:lnTo>
                  <a:cubicBezTo>
                    <a:pt x="9464" y="835"/>
                    <a:pt x="8631" y="1"/>
                    <a:pt x="7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4"/>
            <p:cNvSpPr/>
            <p:nvPr/>
          </p:nvSpPr>
          <p:spPr>
            <a:xfrm>
              <a:off x="6992429" y="2729503"/>
              <a:ext cx="32005" cy="31987"/>
            </a:xfrm>
            <a:custGeom>
              <a:avLst/>
              <a:gdLst/>
              <a:ahLst/>
              <a:cxnLst/>
              <a:rect l="l" t="t" r="r" b="b"/>
              <a:pathLst>
                <a:path w="1759" h="1758" extrusionOk="0">
                  <a:moveTo>
                    <a:pt x="1235" y="526"/>
                  </a:moveTo>
                  <a:lnTo>
                    <a:pt x="1235" y="1233"/>
                  </a:lnTo>
                  <a:lnTo>
                    <a:pt x="528" y="1233"/>
                  </a:lnTo>
                  <a:lnTo>
                    <a:pt x="528" y="526"/>
                  </a:lnTo>
                  <a:close/>
                  <a:moveTo>
                    <a:pt x="339" y="1"/>
                  </a:moveTo>
                  <a:cubicBezTo>
                    <a:pt x="154" y="1"/>
                    <a:pt x="1" y="152"/>
                    <a:pt x="1" y="338"/>
                  </a:cubicBezTo>
                  <a:lnTo>
                    <a:pt x="1" y="1421"/>
                  </a:lnTo>
                  <a:cubicBezTo>
                    <a:pt x="1" y="1607"/>
                    <a:pt x="154" y="1758"/>
                    <a:pt x="339" y="1758"/>
                  </a:cubicBezTo>
                  <a:lnTo>
                    <a:pt x="1422" y="1758"/>
                  </a:lnTo>
                  <a:cubicBezTo>
                    <a:pt x="1609" y="1758"/>
                    <a:pt x="1758" y="1607"/>
                    <a:pt x="1758" y="1421"/>
                  </a:cubicBezTo>
                  <a:lnTo>
                    <a:pt x="1758" y="338"/>
                  </a:lnTo>
                  <a:cubicBezTo>
                    <a:pt x="1758" y="152"/>
                    <a:pt x="1609" y="1"/>
                    <a:pt x="1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4"/>
            <p:cNvSpPr/>
            <p:nvPr/>
          </p:nvSpPr>
          <p:spPr>
            <a:xfrm>
              <a:off x="6964009" y="2828011"/>
              <a:ext cx="88846" cy="97689"/>
            </a:xfrm>
            <a:custGeom>
              <a:avLst/>
              <a:gdLst/>
              <a:ahLst/>
              <a:cxnLst/>
              <a:rect l="l" t="t" r="r" b="b"/>
              <a:pathLst>
                <a:path w="4883" h="5369" extrusionOk="0">
                  <a:moveTo>
                    <a:pt x="3082" y="526"/>
                  </a:moveTo>
                  <a:cubicBezTo>
                    <a:pt x="3248" y="526"/>
                    <a:pt x="3385" y="661"/>
                    <a:pt x="3385" y="829"/>
                  </a:cubicBezTo>
                  <a:lnTo>
                    <a:pt x="3385" y="2429"/>
                  </a:lnTo>
                  <a:cubicBezTo>
                    <a:pt x="3385" y="2573"/>
                    <a:pt x="3503" y="2691"/>
                    <a:pt x="3647" y="2691"/>
                  </a:cubicBezTo>
                  <a:lnTo>
                    <a:pt x="3988" y="2691"/>
                  </a:lnTo>
                  <a:cubicBezTo>
                    <a:pt x="4176" y="2691"/>
                    <a:pt x="4249" y="2835"/>
                    <a:pt x="4267" y="2879"/>
                  </a:cubicBezTo>
                  <a:cubicBezTo>
                    <a:pt x="4287" y="2923"/>
                    <a:pt x="4335" y="3076"/>
                    <a:pt x="4202" y="3209"/>
                  </a:cubicBezTo>
                  <a:lnTo>
                    <a:pt x="2658" y="4754"/>
                  </a:lnTo>
                  <a:cubicBezTo>
                    <a:pt x="2601" y="4811"/>
                    <a:pt x="2523" y="4843"/>
                    <a:pt x="2441" y="4843"/>
                  </a:cubicBezTo>
                  <a:cubicBezTo>
                    <a:pt x="2361" y="4843"/>
                    <a:pt x="2286" y="4811"/>
                    <a:pt x="2228" y="4754"/>
                  </a:cubicBezTo>
                  <a:lnTo>
                    <a:pt x="682" y="3209"/>
                  </a:lnTo>
                  <a:cubicBezTo>
                    <a:pt x="549" y="3076"/>
                    <a:pt x="599" y="2923"/>
                    <a:pt x="617" y="2879"/>
                  </a:cubicBezTo>
                  <a:cubicBezTo>
                    <a:pt x="635" y="2835"/>
                    <a:pt x="710" y="2691"/>
                    <a:pt x="897" y="2691"/>
                  </a:cubicBezTo>
                  <a:lnTo>
                    <a:pt x="1238" y="2691"/>
                  </a:lnTo>
                  <a:cubicBezTo>
                    <a:pt x="1383" y="2691"/>
                    <a:pt x="1500" y="2573"/>
                    <a:pt x="1500" y="2429"/>
                  </a:cubicBezTo>
                  <a:lnTo>
                    <a:pt x="1500" y="829"/>
                  </a:lnTo>
                  <a:cubicBezTo>
                    <a:pt x="1500" y="661"/>
                    <a:pt x="1636" y="526"/>
                    <a:pt x="1805" y="526"/>
                  </a:cubicBezTo>
                  <a:close/>
                  <a:moveTo>
                    <a:pt x="1805" y="1"/>
                  </a:moveTo>
                  <a:cubicBezTo>
                    <a:pt x="1348" y="1"/>
                    <a:pt x="975" y="373"/>
                    <a:pt x="975" y="829"/>
                  </a:cubicBezTo>
                  <a:lnTo>
                    <a:pt x="975" y="2166"/>
                  </a:lnTo>
                  <a:lnTo>
                    <a:pt x="897" y="2166"/>
                  </a:lnTo>
                  <a:cubicBezTo>
                    <a:pt x="555" y="2166"/>
                    <a:pt x="262" y="2362"/>
                    <a:pt x="131" y="2678"/>
                  </a:cubicBezTo>
                  <a:cubicBezTo>
                    <a:pt x="1" y="2993"/>
                    <a:pt x="71" y="3340"/>
                    <a:pt x="312" y="3581"/>
                  </a:cubicBezTo>
                  <a:lnTo>
                    <a:pt x="1856" y="5126"/>
                  </a:lnTo>
                  <a:cubicBezTo>
                    <a:pt x="2013" y="5282"/>
                    <a:pt x="2221" y="5368"/>
                    <a:pt x="2441" y="5368"/>
                  </a:cubicBezTo>
                  <a:cubicBezTo>
                    <a:pt x="2664" y="5368"/>
                    <a:pt x="2871" y="5282"/>
                    <a:pt x="3028" y="5126"/>
                  </a:cubicBezTo>
                  <a:lnTo>
                    <a:pt x="4574" y="3581"/>
                  </a:lnTo>
                  <a:cubicBezTo>
                    <a:pt x="4816" y="3340"/>
                    <a:pt x="4882" y="2993"/>
                    <a:pt x="4752" y="2678"/>
                  </a:cubicBezTo>
                  <a:cubicBezTo>
                    <a:pt x="4621" y="2362"/>
                    <a:pt x="4329" y="2166"/>
                    <a:pt x="3988" y="2166"/>
                  </a:cubicBezTo>
                  <a:lnTo>
                    <a:pt x="3908" y="2166"/>
                  </a:lnTo>
                  <a:lnTo>
                    <a:pt x="3908" y="829"/>
                  </a:lnTo>
                  <a:cubicBezTo>
                    <a:pt x="3908" y="373"/>
                    <a:pt x="3539" y="1"/>
                    <a:pt x="3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4"/>
            <p:cNvSpPr/>
            <p:nvPr/>
          </p:nvSpPr>
          <p:spPr>
            <a:xfrm>
              <a:off x="7077473" y="2806486"/>
              <a:ext cx="87518" cy="94468"/>
            </a:xfrm>
            <a:custGeom>
              <a:avLst/>
              <a:gdLst/>
              <a:ahLst/>
              <a:cxnLst/>
              <a:rect l="l" t="t" r="r" b="b"/>
              <a:pathLst>
                <a:path w="4810" h="5192" extrusionOk="0">
                  <a:moveTo>
                    <a:pt x="2053" y="1"/>
                  </a:moveTo>
                  <a:cubicBezTo>
                    <a:pt x="1909" y="1"/>
                    <a:pt x="1766" y="39"/>
                    <a:pt x="1638" y="112"/>
                  </a:cubicBezTo>
                  <a:lnTo>
                    <a:pt x="531" y="751"/>
                  </a:lnTo>
                  <a:cubicBezTo>
                    <a:pt x="136" y="979"/>
                    <a:pt x="0" y="1488"/>
                    <a:pt x="229" y="1883"/>
                  </a:cubicBezTo>
                  <a:lnTo>
                    <a:pt x="897" y="3040"/>
                  </a:lnTo>
                  <a:lnTo>
                    <a:pt x="831" y="3079"/>
                  </a:lnTo>
                  <a:cubicBezTo>
                    <a:pt x="534" y="3250"/>
                    <a:pt x="377" y="3566"/>
                    <a:pt x="422" y="3905"/>
                  </a:cubicBezTo>
                  <a:cubicBezTo>
                    <a:pt x="466" y="4243"/>
                    <a:pt x="700" y="4510"/>
                    <a:pt x="1030" y="4597"/>
                  </a:cubicBezTo>
                  <a:lnTo>
                    <a:pt x="3141" y="5163"/>
                  </a:lnTo>
                  <a:cubicBezTo>
                    <a:pt x="3212" y="5182"/>
                    <a:pt x="3284" y="5191"/>
                    <a:pt x="3355" y="5191"/>
                  </a:cubicBezTo>
                  <a:cubicBezTo>
                    <a:pt x="3721" y="5191"/>
                    <a:pt x="4056" y="4947"/>
                    <a:pt x="4157" y="4577"/>
                  </a:cubicBezTo>
                  <a:lnTo>
                    <a:pt x="4229" y="4300"/>
                  </a:lnTo>
                  <a:cubicBezTo>
                    <a:pt x="4267" y="4162"/>
                    <a:pt x="4184" y="4017"/>
                    <a:pt x="4044" y="3980"/>
                  </a:cubicBezTo>
                  <a:cubicBezTo>
                    <a:pt x="4021" y="3974"/>
                    <a:pt x="3997" y="3971"/>
                    <a:pt x="3975" y="3971"/>
                  </a:cubicBezTo>
                  <a:cubicBezTo>
                    <a:pt x="3858" y="3971"/>
                    <a:pt x="3754" y="4048"/>
                    <a:pt x="3723" y="4165"/>
                  </a:cubicBezTo>
                  <a:lnTo>
                    <a:pt x="3647" y="4442"/>
                  </a:lnTo>
                  <a:cubicBezTo>
                    <a:pt x="3612" y="4577"/>
                    <a:pt x="3489" y="4666"/>
                    <a:pt x="3355" y="4666"/>
                  </a:cubicBezTo>
                  <a:cubicBezTo>
                    <a:pt x="3329" y="4666"/>
                    <a:pt x="3302" y="4663"/>
                    <a:pt x="3275" y="4656"/>
                  </a:cubicBezTo>
                  <a:lnTo>
                    <a:pt x="1165" y="4090"/>
                  </a:lnTo>
                  <a:cubicBezTo>
                    <a:pt x="983" y="4042"/>
                    <a:pt x="950" y="3884"/>
                    <a:pt x="944" y="3837"/>
                  </a:cubicBezTo>
                  <a:cubicBezTo>
                    <a:pt x="938" y="3790"/>
                    <a:pt x="929" y="3628"/>
                    <a:pt x="1092" y="3534"/>
                  </a:cubicBezTo>
                  <a:lnTo>
                    <a:pt x="1387" y="3363"/>
                  </a:lnTo>
                  <a:cubicBezTo>
                    <a:pt x="1511" y="3291"/>
                    <a:pt x="1555" y="3131"/>
                    <a:pt x="1484" y="3006"/>
                  </a:cubicBezTo>
                  <a:lnTo>
                    <a:pt x="683" y="1621"/>
                  </a:lnTo>
                  <a:cubicBezTo>
                    <a:pt x="599" y="1476"/>
                    <a:pt x="650" y="1289"/>
                    <a:pt x="795" y="1205"/>
                  </a:cubicBezTo>
                  <a:lnTo>
                    <a:pt x="1901" y="567"/>
                  </a:lnTo>
                  <a:cubicBezTo>
                    <a:pt x="1948" y="540"/>
                    <a:pt x="1999" y="526"/>
                    <a:pt x="2051" y="526"/>
                  </a:cubicBezTo>
                  <a:cubicBezTo>
                    <a:pt x="2078" y="526"/>
                    <a:pt x="2105" y="529"/>
                    <a:pt x="2131" y="536"/>
                  </a:cubicBezTo>
                  <a:cubicBezTo>
                    <a:pt x="2210" y="558"/>
                    <a:pt x="2275" y="608"/>
                    <a:pt x="2315" y="678"/>
                  </a:cubicBezTo>
                  <a:lnTo>
                    <a:pt x="3115" y="2063"/>
                  </a:lnTo>
                  <a:cubicBezTo>
                    <a:pt x="3151" y="2123"/>
                    <a:pt x="3208" y="2167"/>
                    <a:pt x="3275" y="2185"/>
                  </a:cubicBezTo>
                  <a:cubicBezTo>
                    <a:pt x="3298" y="2191"/>
                    <a:pt x="3320" y="2194"/>
                    <a:pt x="3343" y="2194"/>
                  </a:cubicBezTo>
                  <a:cubicBezTo>
                    <a:pt x="3389" y="2194"/>
                    <a:pt x="3434" y="2182"/>
                    <a:pt x="3474" y="2159"/>
                  </a:cubicBezTo>
                  <a:lnTo>
                    <a:pt x="3768" y="1989"/>
                  </a:lnTo>
                  <a:cubicBezTo>
                    <a:pt x="3822" y="1958"/>
                    <a:pt x="3874" y="1947"/>
                    <a:pt x="3919" y="1947"/>
                  </a:cubicBezTo>
                  <a:cubicBezTo>
                    <a:pt x="4011" y="1947"/>
                    <a:pt x="4080" y="1992"/>
                    <a:pt x="4104" y="2012"/>
                  </a:cubicBezTo>
                  <a:cubicBezTo>
                    <a:pt x="4142" y="2040"/>
                    <a:pt x="4263" y="2149"/>
                    <a:pt x="4214" y="2331"/>
                  </a:cubicBezTo>
                  <a:lnTo>
                    <a:pt x="3994" y="3152"/>
                  </a:lnTo>
                  <a:cubicBezTo>
                    <a:pt x="3956" y="3292"/>
                    <a:pt x="4039" y="3436"/>
                    <a:pt x="4180" y="3473"/>
                  </a:cubicBezTo>
                  <a:cubicBezTo>
                    <a:pt x="4203" y="3479"/>
                    <a:pt x="4226" y="3482"/>
                    <a:pt x="4249" y="3482"/>
                  </a:cubicBezTo>
                  <a:cubicBezTo>
                    <a:pt x="4364" y="3482"/>
                    <a:pt x="4469" y="3404"/>
                    <a:pt x="4501" y="3287"/>
                  </a:cubicBezTo>
                  <a:lnTo>
                    <a:pt x="4721" y="2467"/>
                  </a:lnTo>
                  <a:cubicBezTo>
                    <a:pt x="4810" y="2136"/>
                    <a:pt x="4695" y="1803"/>
                    <a:pt x="4425" y="1595"/>
                  </a:cubicBezTo>
                  <a:cubicBezTo>
                    <a:pt x="4275" y="1479"/>
                    <a:pt x="4099" y="1421"/>
                    <a:pt x="3921" y="1421"/>
                  </a:cubicBezTo>
                  <a:cubicBezTo>
                    <a:pt x="3779" y="1421"/>
                    <a:pt x="3636" y="1458"/>
                    <a:pt x="3504" y="1534"/>
                  </a:cubicBezTo>
                  <a:lnTo>
                    <a:pt x="3438" y="1573"/>
                  </a:lnTo>
                  <a:lnTo>
                    <a:pt x="2770" y="415"/>
                  </a:lnTo>
                  <a:cubicBezTo>
                    <a:pt x="2660" y="224"/>
                    <a:pt x="2482" y="87"/>
                    <a:pt x="2268" y="29"/>
                  </a:cubicBezTo>
                  <a:cubicBezTo>
                    <a:pt x="2197" y="10"/>
                    <a:pt x="2125" y="1"/>
                    <a:pt x="20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4"/>
            <p:cNvSpPr/>
            <p:nvPr/>
          </p:nvSpPr>
          <p:spPr>
            <a:xfrm>
              <a:off x="6851928" y="2806505"/>
              <a:ext cx="85880" cy="94450"/>
            </a:xfrm>
            <a:custGeom>
              <a:avLst/>
              <a:gdLst/>
              <a:ahLst/>
              <a:cxnLst/>
              <a:rect l="l" t="t" r="r" b="b"/>
              <a:pathLst>
                <a:path w="4720" h="5191" extrusionOk="0">
                  <a:moveTo>
                    <a:pt x="2756" y="525"/>
                  </a:moveTo>
                  <a:cubicBezTo>
                    <a:pt x="2808" y="525"/>
                    <a:pt x="2860" y="538"/>
                    <a:pt x="2908" y="566"/>
                  </a:cubicBezTo>
                  <a:lnTo>
                    <a:pt x="4013" y="1204"/>
                  </a:lnTo>
                  <a:cubicBezTo>
                    <a:pt x="4084" y="1244"/>
                    <a:pt x="4134" y="1310"/>
                    <a:pt x="4156" y="1388"/>
                  </a:cubicBezTo>
                  <a:cubicBezTo>
                    <a:pt x="4177" y="1468"/>
                    <a:pt x="4165" y="1549"/>
                    <a:pt x="4126" y="1620"/>
                  </a:cubicBezTo>
                  <a:lnTo>
                    <a:pt x="3326" y="3005"/>
                  </a:lnTo>
                  <a:cubicBezTo>
                    <a:pt x="3253" y="3130"/>
                    <a:pt x="3297" y="3290"/>
                    <a:pt x="3422" y="3362"/>
                  </a:cubicBezTo>
                  <a:lnTo>
                    <a:pt x="3716" y="3533"/>
                  </a:lnTo>
                  <a:cubicBezTo>
                    <a:pt x="3879" y="3627"/>
                    <a:pt x="3873" y="3789"/>
                    <a:pt x="3865" y="3836"/>
                  </a:cubicBezTo>
                  <a:cubicBezTo>
                    <a:pt x="3859" y="3883"/>
                    <a:pt x="3825" y="4041"/>
                    <a:pt x="3642" y="4089"/>
                  </a:cubicBezTo>
                  <a:lnTo>
                    <a:pt x="1533" y="4655"/>
                  </a:lnTo>
                  <a:cubicBezTo>
                    <a:pt x="1506" y="4662"/>
                    <a:pt x="1479" y="4665"/>
                    <a:pt x="1452" y="4665"/>
                  </a:cubicBezTo>
                  <a:cubicBezTo>
                    <a:pt x="1400" y="4665"/>
                    <a:pt x="1349" y="4652"/>
                    <a:pt x="1302" y="4625"/>
                  </a:cubicBezTo>
                  <a:cubicBezTo>
                    <a:pt x="1231" y="4585"/>
                    <a:pt x="1183" y="4518"/>
                    <a:pt x="1160" y="4440"/>
                  </a:cubicBezTo>
                  <a:lnTo>
                    <a:pt x="595" y="2330"/>
                  </a:lnTo>
                  <a:cubicBezTo>
                    <a:pt x="547" y="2147"/>
                    <a:pt x="666" y="2039"/>
                    <a:pt x="703" y="2011"/>
                  </a:cubicBezTo>
                  <a:cubicBezTo>
                    <a:pt x="729" y="1990"/>
                    <a:pt x="798" y="1945"/>
                    <a:pt x="889" y="1945"/>
                  </a:cubicBezTo>
                  <a:cubicBezTo>
                    <a:pt x="934" y="1945"/>
                    <a:pt x="987" y="1957"/>
                    <a:pt x="1040" y="1988"/>
                  </a:cubicBezTo>
                  <a:lnTo>
                    <a:pt x="1335" y="2158"/>
                  </a:lnTo>
                  <a:cubicBezTo>
                    <a:pt x="1376" y="2182"/>
                    <a:pt x="1421" y="2193"/>
                    <a:pt x="1466" y="2193"/>
                  </a:cubicBezTo>
                  <a:cubicBezTo>
                    <a:pt x="1557" y="2193"/>
                    <a:pt x="1645" y="2146"/>
                    <a:pt x="1693" y="2062"/>
                  </a:cubicBezTo>
                  <a:lnTo>
                    <a:pt x="2493" y="677"/>
                  </a:lnTo>
                  <a:cubicBezTo>
                    <a:pt x="2548" y="580"/>
                    <a:pt x="2650" y="525"/>
                    <a:pt x="2756" y="525"/>
                  </a:cubicBezTo>
                  <a:close/>
                  <a:moveTo>
                    <a:pt x="2757" y="1"/>
                  </a:moveTo>
                  <a:cubicBezTo>
                    <a:pt x="2470" y="1"/>
                    <a:pt x="2192" y="149"/>
                    <a:pt x="2038" y="414"/>
                  </a:cubicBezTo>
                  <a:lnTo>
                    <a:pt x="1370" y="1572"/>
                  </a:lnTo>
                  <a:lnTo>
                    <a:pt x="1302" y="1533"/>
                  </a:lnTo>
                  <a:cubicBezTo>
                    <a:pt x="1171" y="1458"/>
                    <a:pt x="1029" y="1420"/>
                    <a:pt x="887" y="1420"/>
                  </a:cubicBezTo>
                  <a:cubicBezTo>
                    <a:pt x="710" y="1420"/>
                    <a:pt x="535" y="1478"/>
                    <a:pt x="384" y="1594"/>
                  </a:cubicBezTo>
                  <a:cubicBezTo>
                    <a:pt x="114" y="1802"/>
                    <a:pt x="1" y="2135"/>
                    <a:pt x="87" y="2466"/>
                  </a:cubicBezTo>
                  <a:lnTo>
                    <a:pt x="654" y="4576"/>
                  </a:lnTo>
                  <a:cubicBezTo>
                    <a:pt x="711" y="4790"/>
                    <a:pt x="848" y="4968"/>
                    <a:pt x="1040" y="5079"/>
                  </a:cubicBezTo>
                  <a:cubicBezTo>
                    <a:pt x="1166" y="5154"/>
                    <a:pt x="1308" y="5190"/>
                    <a:pt x="1453" y="5190"/>
                  </a:cubicBezTo>
                  <a:cubicBezTo>
                    <a:pt x="1525" y="5190"/>
                    <a:pt x="1598" y="5181"/>
                    <a:pt x="1670" y="5162"/>
                  </a:cubicBezTo>
                  <a:lnTo>
                    <a:pt x="3779" y="4596"/>
                  </a:lnTo>
                  <a:cubicBezTo>
                    <a:pt x="4108" y="4509"/>
                    <a:pt x="4342" y="4242"/>
                    <a:pt x="4385" y="3904"/>
                  </a:cubicBezTo>
                  <a:cubicBezTo>
                    <a:pt x="4431" y="3565"/>
                    <a:pt x="4274" y="3249"/>
                    <a:pt x="3980" y="3078"/>
                  </a:cubicBezTo>
                  <a:lnTo>
                    <a:pt x="3912" y="3039"/>
                  </a:lnTo>
                  <a:lnTo>
                    <a:pt x="4580" y="1882"/>
                  </a:lnTo>
                  <a:cubicBezTo>
                    <a:pt x="4690" y="1690"/>
                    <a:pt x="4720" y="1467"/>
                    <a:pt x="4663" y="1253"/>
                  </a:cubicBezTo>
                  <a:cubicBezTo>
                    <a:pt x="4605" y="1039"/>
                    <a:pt x="4468" y="861"/>
                    <a:pt x="4277" y="750"/>
                  </a:cubicBezTo>
                  <a:lnTo>
                    <a:pt x="3170" y="111"/>
                  </a:lnTo>
                  <a:cubicBezTo>
                    <a:pt x="3040" y="36"/>
                    <a:pt x="2897" y="1"/>
                    <a:pt x="2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74"/>
          <p:cNvGrpSpPr/>
          <p:nvPr/>
        </p:nvGrpSpPr>
        <p:grpSpPr>
          <a:xfrm>
            <a:off x="6317540" y="2628776"/>
            <a:ext cx="325982" cy="267830"/>
            <a:chOff x="6317540" y="2628776"/>
            <a:chExt cx="325982" cy="267830"/>
          </a:xfrm>
        </p:grpSpPr>
        <p:sp>
          <p:nvSpPr>
            <p:cNvPr id="1634" name="Google Shape;1634;p74"/>
            <p:cNvSpPr/>
            <p:nvPr/>
          </p:nvSpPr>
          <p:spPr>
            <a:xfrm>
              <a:off x="6317540" y="2628776"/>
              <a:ext cx="325982" cy="267830"/>
            </a:xfrm>
            <a:custGeom>
              <a:avLst/>
              <a:gdLst/>
              <a:ahLst/>
              <a:cxnLst/>
              <a:rect l="l" t="t" r="r" b="b"/>
              <a:pathLst>
                <a:path w="17916" h="14720" extrusionOk="0">
                  <a:moveTo>
                    <a:pt x="11209" y="11695"/>
                  </a:moveTo>
                  <a:lnTo>
                    <a:pt x="11209" y="11718"/>
                  </a:lnTo>
                  <a:cubicBezTo>
                    <a:pt x="11209" y="12104"/>
                    <a:pt x="10896" y="12419"/>
                    <a:pt x="10510" y="12419"/>
                  </a:cubicBezTo>
                  <a:lnTo>
                    <a:pt x="7408" y="12419"/>
                  </a:lnTo>
                  <a:cubicBezTo>
                    <a:pt x="7022" y="12419"/>
                    <a:pt x="6708" y="12104"/>
                    <a:pt x="6708" y="11718"/>
                  </a:cubicBezTo>
                  <a:lnTo>
                    <a:pt x="6708" y="11695"/>
                  </a:lnTo>
                  <a:close/>
                  <a:moveTo>
                    <a:pt x="3211" y="1"/>
                  </a:moveTo>
                  <a:cubicBezTo>
                    <a:pt x="1936" y="1"/>
                    <a:pt x="900" y="1037"/>
                    <a:pt x="900" y="2311"/>
                  </a:cubicBezTo>
                  <a:lnTo>
                    <a:pt x="900" y="2895"/>
                  </a:lnTo>
                  <a:cubicBezTo>
                    <a:pt x="900" y="3040"/>
                    <a:pt x="1018" y="3158"/>
                    <a:pt x="1162" y="3158"/>
                  </a:cubicBezTo>
                  <a:cubicBezTo>
                    <a:pt x="1307" y="3158"/>
                    <a:pt x="1425" y="3040"/>
                    <a:pt x="1425" y="2895"/>
                  </a:cubicBezTo>
                  <a:lnTo>
                    <a:pt x="1425" y="2311"/>
                  </a:lnTo>
                  <a:cubicBezTo>
                    <a:pt x="1425" y="1326"/>
                    <a:pt x="2227" y="526"/>
                    <a:pt x="3211" y="526"/>
                  </a:cubicBezTo>
                  <a:lnTo>
                    <a:pt x="14705" y="526"/>
                  </a:lnTo>
                  <a:cubicBezTo>
                    <a:pt x="15691" y="526"/>
                    <a:pt x="16493" y="1326"/>
                    <a:pt x="16493" y="2311"/>
                  </a:cubicBezTo>
                  <a:lnTo>
                    <a:pt x="16493" y="11205"/>
                  </a:lnTo>
                  <a:cubicBezTo>
                    <a:pt x="16377" y="11182"/>
                    <a:pt x="16261" y="11170"/>
                    <a:pt x="16142" y="11170"/>
                  </a:cubicBezTo>
                  <a:lnTo>
                    <a:pt x="1776" y="11170"/>
                  </a:lnTo>
                  <a:cubicBezTo>
                    <a:pt x="1655" y="11170"/>
                    <a:pt x="1538" y="11182"/>
                    <a:pt x="1425" y="11205"/>
                  </a:cubicBezTo>
                  <a:lnTo>
                    <a:pt x="1425" y="3945"/>
                  </a:lnTo>
                  <a:cubicBezTo>
                    <a:pt x="1425" y="3800"/>
                    <a:pt x="1307" y="3683"/>
                    <a:pt x="1162" y="3683"/>
                  </a:cubicBezTo>
                  <a:cubicBezTo>
                    <a:pt x="1018" y="3683"/>
                    <a:pt x="900" y="3800"/>
                    <a:pt x="900" y="3945"/>
                  </a:cubicBezTo>
                  <a:lnTo>
                    <a:pt x="900" y="11402"/>
                  </a:lnTo>
                  <a:cubicBezTo>
                    <a:pt x="362" y="11707"/>
                    <a:pt x="0" y="12285"/>
                    <a:pt x="0" y="12945"/>
                  </a:cubicBezTo>
                  <a:cubicBezTo>
                    <a:pt x="0" y="13419"/>
                    <a:pt x="184" y="13864"/>
                    <a:pt x="520" y="14201"/>
                  </a:cubicBezTo>
                  <a:cubicBezTo>
                    <a:pt x="855" y="14535"/>
                    <a:pt x="1301" y="14720"/>
                    <a:pt x="1776" y="14720"/>
                  </a:cubicBezTo>
                  <a:lnTo>
                    <a:pt x="13123" y="14720"/>
                  </a:lnTo>
                  <a:cubicBezTo>
                    <a:pt x="13268" y="14720"/>
                    <a:pt x="13387" y="14603"/>
                    <a:pt x="13387" y="14457"/>
                  </a:cubicBezTo>
                  <a:cubicBezTo>
                    <a:pt x="13387" y="14312"/>
                    <a:pt x="13268" y="14195"/>
                    <a:pt x="13123" y="14195"/>
                  </a:cubicBezTo>
                  <a:lnTo>
                    <a:pt x="1776" y="14195"/>
                  </a:lnTo>
                  <a:cubicBezTo>
                    <a:pt x="1441" y="14195"/>
                    <a:pt x="1126" y="14065"/>
                    <a:pt x="891" y="13829"/>
                  </a:cubicBezTo>
                  <a:cubicBezTo>
                    <a:pt x="656" y="13594"/>
                    <a:pt x="525" y="13279"/>
                    <a:pt x="525" y="12945"/>
                  </a:cubicBezTo>
                  <a:cubicBezTo>
                    <a:pt x="525" y="12256"/>
                    <a:pt x="1085" y="11695"/>
                    <a:pt x="1776" y="11695"/>
                  </a:cubicBezTo>
                  <a:lnTo>
                    <a:pt x="6183" y="11695"/>
                  </a:lnTo>
                  <a:lnTo>
                    <a:pt x="6183" y="11718"/>
                  </a:lnTo>
                  <a:cubicBezTo>
                    <a:pt x="6183" y="12394"/>
                    <a:pt x="6732" y="12943"/>
                    <a:pt x="7408" y="12943"/>
                  </a:cubicBezTo>
                  <a:lnTo>
                    <a:pt x="10510" y="12943"/>
                  </a:lnTo>
                  <a:cubicBezTo>
                    <a:pt x="11186" y="12943"/>
                    <a:pt x="11733" y="12394"/>
                    <a:pt x="11733" y="11718"/>
                  </a:cubicBezTo>
                  <a:lnTo>
                    <a:pt x="11733" y="11695"/>
                  </a:lnTo>
                  <a:lnTo>
                    <a:pt x="16142" y="11695"/>
                  </a:lnTo>
                  <a:cubicBezTo>
                    <a:pt x="16475" y="11695"/>
                    <a:pt x="16790" y="11825"/>
                    <a:pt x="17025" y="12061"/>
                  </a:cubicBezTo>
                  <a:cubicBezTo>
                    <a:pt x="17262" y="12298"/>
                    <a:pt x="17392" y="12611"/>
                    <a:pt x="17392" y="12945"/>
                  </a:cubicBezTo>
                  <a:cubicBezTo>
                    <a:pt x="17392" y="13634"/>
                    <a:pt x="16831" y="14195"/>
                    <a:pt x="16142" y="14195"/>
                  </a:cubicBezTo>
                  <a:lnTo>
                    <a:pt x="14173" y="14195"/>
                  </a:lnTo>
                  <a:cubicBezTo>
                    <a:pt x="14028" y="14195"/>
                    <a:pt x="13912" y="14312"/>
                    <a:pt x="13912" y="14457"/>
                  </a:cubicBezTo>
                  <a:cubicBezTo>
                    <a:pt x="13912" y="14603"/>
                    <a:pt x="14028" y="14720"/>
                    <a:pt x="14173" y="14720"/>
                  </a:cubicBezTo>
                  <a:lnTo>
                    <a:pt x="16142" y="14720"/>
                  </a:lnTo>
                  <a:cubicBezTo>
                    <a:pt x="17120" y="14720"/>
                    <a:pt x="17916" y="13924"/>
                    <a:pt x="17916" y="12945"/>
                  </a:cubicBezTo>
                  <a:cubicBezTo>
                    <a:pt x="17916" y="12471"/>
                    <a:pt x="17731" y="12026"/>
                    <a:pt x="17398" y="11691"/>
                  </a:cubicBezTo>
                  <a:cubicBezTo>
                    <a:pt x="17282" y="11576"/>
                    <a:pt x="17154" y="11479"/>
                    <a:pt x="17018" y="11401"/>
                  </a:cubicBezTo>
                  <a:lnTo>
                    <a:pt x="17018" y="2311"/>
                  </a:lnTo>
                  <a:cubicBezTo>
                    <a:pt x="17018" y="1037"/>
                    <a:pt x="15979" y="1"/>
                    <a:pt x="14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4"/>
            <p:cNvSpPr/>
            <p:nvPr/>
          </p:nvSpPr>
          <p:spPr>
            <a:xfrm>
              <a:off x="6349618" y="2654231"/>
              <a:ext cx="261808" cy="168249"/>
            </a:xfrm>
            <a:custGeom>
              <a:avLst/>
              <a:gdLst/>
              <a:ahLst/>
              <a:cxnLst/>
              <a:rect l="l" t="t" r="r" b="b"/>
              <a:pathLst>
                <a:path w="14389" h="9247" extrusionOk="0">
                  <a:moveTo>
                    <a:pt x="2020" y="526"/>
                  </a:moveTo>
                  <a:lnTo>
                    <a:pt x="2935" y="1440"/>
                  </a:lnTo>
                  <a:cubicBezTo>
                    <a:pt x="2792" y="1544"/>
                    <a:pt x="2668" y="1668"/>
                    <a:pt x="2564" y="1811"/>
                  </a:cubicBezTo>
                  <a:lnTo>
                    <a:pt x="1432" y="679"/>
                  </a:lnTo>
                  <a:cubicBezTo>
                    <a:pt x="1575" y="580"/>
                    <a:pt x="1745" y="526"/>
                    <a:pt x="1922" y="526"/>
                  </a:cubicBezTo>
                  <a:close/>
                  <a:moveTo>
                    <a:pt x="12469" y="526"/>
                  </a:moveTo>
                  <a:cubicBezTo>
                    <a:pt x="12647" y="526"/>
                    <a:pt x="12817" y="579"/>
                    <a:pt x="12960" y="679"/>
                  </a:cubicBezTo>
                  <a:lnTo>
                    <a:pt x="11828" y="1811"/>
                  </a:lnTo>
                  <a:cubicBezTo>
                    <a:pt x="11722" y="1668"/>
                    <a:pt x="11597" y="1544"/>
                    <a:pt x="11455" y="1440"/>
                  </a:cubicBezTo>
                  <a:lnTo>
                    <a:pt x="12369" y="526"/>
                  </a:lnTo>
                  <a:close/>
                  <a:moveTo>
                    <a:pt x="3921" y="1643"/>
                  </a:moveTo>
                  <a:cubicBezTo>
                    <a:pt x="4559" y="1643"/>
                    <a:pt x="5075" y="2161"/>
                    <a:pt x="5075" y="2797"/>
                  </a:cubicBezTo>
                  <a:cubicBezTo>
                    <a:pt x="5075" y="3433"/>
                    <a:pt x="4559" y="3950"/>
                    <a:pt x="3921" y="3950"/>
                  </a:cubicBezTo>
                  <a:cubicBezTo>
                    <a:pt x="3285" y="3950"/>
                    <a:pt x="2769" y="3433"/>
                    <a:pt x="2769" y="2797"/>
                  </a:cubicBezTo>
                  <a:cubicBezTo>
                    <a:pt x="2769" y="2161"/>
                    <a:pt x="3285" y="1643"/>
                    <a:pt x="3921" y="1643"/>
                  </a:cubicBezTo>
                  <a:close/>
                  <a:moveTo>
                    <a:pt x="10469" y="1643"/>
                  </a:moveTo>
                  <a:cubicBezTo>
                    <a:pt x="11104" y="1643"/>
                    <a:pt x="11624" y="2161"/>
                    <a:pt x="11624" y="2797"/>
                  </a:cubicBezTo>
                  <a:cubicBezTo>
                    <a:pt x="11624" y="3433"/>
                    <a:pt x="11104" y="3950"/>
                    <a:pt x="10469" y="3950"/>
                  </a:cubicBezTo>
                  <a:cubicBezTo>
                    <a:pt x="9834" y="3950"/>
                    <a:pt x="9316" y="3433"/>
                    <a:pt x="9316" y="2797"/>
                  </a:cubicBezTo>
                  <a:cubicBezTo>
                    <a:pt x="9316" y="2161"/>
                    <a:pt x="9834" y="1643"/>
                    <a:pt x="10469" y="1643"/>
                  </a:cubicBezTo>
                  <a:close/>
                  <a:moveTo>
                    <a:pt x="7195" y="3684"/>
                  </a:moveTo>
                  <a:cubicBezTo>
                    <a:pt x="7831" y="3684"/>
                    <a:pt x="8349" y="4202"/>
                    <a:pt x="8349" y="4837"/>
                  </a:cubicBezTo>
                  <a:cubicBezTo>
                    <a:pt x="8349" y="5474"/>
                    <a:pt x="7831" y="5991"/>
                    <a:pt x="7195" y="5991"/>
                  </a:cubicBezTo>
                  <a:cubicBezTo>
                    <a:pt x="6560" y="5991"/>
                    <a:pt x="6041" y="5474"/>
                    <a:pt x="6041" y="4837"/>
                  </a:cubicBezTo>
                  <a:cubicBezTo>
                    <a:pt x="6041" y="4202"/>
                    <a:pt x="6560" y="3684"/>
                    <a:pt x="7195" y="3684"/>
                  </a:cubicBezTo>
                  <a:close/>
                  <a:moveTo>
                    <a:pt x="1679" y="4559"/>
                  </a:moveTo>
                  <a:cubicBezTo>
                    <a:pt x="2315" y="4559"/>
                    <a:pt x="2834" y="5076"/>
                    <a:pt x="2834" y="5713"/>
                  </a:cubicBezTo>
                  <a:cubicBezTo>
                    <a:pt x="2834" y="6348"/>
                    <a:pt x="2315" y="6866"/>
                    <a:pt x="1679" y="6866"/>
                  </a:cubicBezTo>
                  <a:cubicBezTo>
                    <a:pt x="1044" y="6866"/>
                    <a:pt x="526" y="6348"/>
                    <a:pt x="526" y="5713"/>
                  </a:cubicBezTo>
                  <a:cubicBezTo>
                    <a:pt x="526" y="5076"/>
                    <a:pt x="1044" y="4559"/>
                    <a:pt x="1679" y="4559"/>
                  </a:cubicBezTo>
                  <a:close/>
                  <a:moveTo>
                    <a:pt x="12710" y="4559"/>
                  </a:moveTo>
                  <a:cubicBezTo>
                    <a:pt x="13348" y="4559"/>
                    <a:pt x="13865" y="5076"/>
                    <a:pt x="13865" y="5713"/>
                  </a:cubicBezTo>
                  <a:cubicBezTo>
                    <a:pt x="13865" y="6348"/>
                    <a:pt x="13348" y="6866"/>
                    <a:pt x="12710" y="6866"/>
                  </a:cubicBezTo>
                  <a:cubicBezTo>
                    <a:pt x="12075" y="6866"/>
                    <a:pt x="11558" y="6348"/>
                    <a:pt x="11558" y="5713"/>
                  </a:cubicBezTo>
                  <a:cubicBezTo>
                    <a:pt x="11558" y="5076"/>
                    <a:pt x="12075" y="4559"/>
                    <a:pt x="12710" y="4559"/>
                  </a:cubicBezTo>
                  <a:close/>
                  <a:moveTo>
                    <a:pt x="1062" y="7272"/>
                  </a:moveTo>
                  <a:cubicBezTo>
                    <a:pt x="1252" y="7348"/>
                    <a:pt x="1462" y="7391"/>
                    <a:pt x="1679" y="7391"/>
                  </a:cubicBezTo>
                  <a:cubicBezTo>
                    <a:pt x="1850" y="7391"/>
                    <a:pt x="2017" y="7365"/>
                    <a:pt x="2171" y="7318"/>
                  </a:cubicBezTo>
                  <a:lnTo>
                    <a:pt x="2899" y="8046"/>
                  </a:lnTo>
                  <a:lnTo>
                    <a:pt x="2899" y="8721"/>
                  </a:lnTo>
                  <a:lnTo>
                    <a:pt x="1923" y="8721"/>
                  </a:lnTo>
                  <a:cubicBezTo>
                    <a:pt x="1448" y="8721"/>
                    <a:pt x="1062" y="8335"/>
                    <a:pt x="1062" y="7862"/>
                  </a:cubicBezTo>
                  <a:lnTo>
                    <a:pt x="1062" y="7272"/>
                  </a:lnTo>
                  <a:close/>
                  <a:moveTo>
                    <a:pt x="3038" y="6699"/>
                  </a:moveTo>
                  <a:lnTo>
                    <a:pt x="3873" y="7535"/>
                  </a:lnTo>
                  <a:cubicBezTo>
                    <a:pt x="3921" y="7584"/>
                    <a:pt x="3950" y="7651"/>
                    <a:pt x="3950" y="7720"/>
                  </a:cubicBezTo>
                  <a:lnTo>
                    <a:pt x="3950" y="8721"/>
                  </a:lnTo>
                  <a:lnTo>
                    <a:pt x="3424" y="8721"/>
                  </a:lnTo>
                  <a:lnTo>
                    <a:pt x="3424" y="7938"/>
                  </a:lnTo>
                  <a:cubicBezTo>
                    <a:pt x="3424" y="7867"/>
                    <a:pt x="3396" y="7801"/>
                    <a:pt x="3348" y="7752"/>
                  </a:cubicBezTo>
                  <a:lnTo>
                    <a:pt x="2665" y="7070"/>
                  </a:lnTo>
                  <a:cubicBezTo>
                    <a:pt x="2808" y="6966"/>
                    <a:pt x="2932" y="6841"/>
                    <a:pt x="3038" y="6699"/>
                  </a:cubicBezTo>
                  <a:close/>
                  <a:moveTo>
                    <a:pt x="7458" y="6496"/>
                  </a:moveTo>
                  <a:lnTo>
                    <a:pt x="7458" y="8721"/>
                  </a:lnTo>
                  <a:lnTo>
                    <a:pt x="6934" y="8721"/>
                  </a:lnTo>
                  <a:lnTo>
                    <a:pt x="6934" y="6496"/>
                  </a:lnTo>
                  <a:cubicBezTo>
                    <a:pt x="7018" y="6509"/>
                    <a:pt x="7106" y="6516"/>
                    <a:pt x="7195" y="6516"/>
                  </a:cubicBezTo>
                  <a:cubicBezTo>
                    <a:pt x="7284" y="6516"/>
                    <a:pt x="7374" y="6509"/>
                    <a:pt x="7458" y="6496"/>
                  </a:cubicBezTo>
                  <a:close/>
                  <a:moveTo>
                    <a:pt x="11627" y="526"/>
                  </a:moveTo>
                  <a:lnTo>
                    <a:pt x="10961" y="1192"/>
                  </a:lnTo>
                  <a:cubicBezTo>
                    <a:pt x="10806" y="1145"/>
                    <a:pt x="10640" y="1118"/>
                    <a:pt x="10469" y="1118"/>
                  </a:cubicBezTo>
                  <a:cubicBezTo>
                    <a:pt x="9542" y="1118"/>
                    <a:pt x="8791" y="1871"/>
                    <a:pt x="8791" y="2797"/>
                  </a:cubicBezTo>
                  <a:cubicBezTo>
                    <a:pt x="8791" y="3722"/>
                    <a:pt x="9542" y="4475"/>
                    <a:pt x="10469" y="4475"/>
                  </a:cubicBezTo>
                  <a:cubicBezTo>
                    <a:pt x="11395" y="4475"/>
                    <a:pt x="12149" y="3722"/>
                    <a:pt x="12149" y="2797"/>
                  </a:cubicBezTo>
                  <a:cubicBezTo>
                    <a:pt x="12149" y="2626"/>
                    <a:pt x="12122" y="2462"/>
                    <a:pt x="12075" y="2306"/>
                  </a:cubicBezTo>
                  <a:lnTo>
                    <a:pt x="13280" y="1101"/>
                  </a:lnTo>
                  <a:cubicBezTo>
                    <a:pt x="13313" y="1191"/>
                    <a:pt x="13328" y="1288"/>
                    <a:pt x="13328" y="1386"/>
                  </a:cubicBezTo>
                  <a:lnTo>
                    <a:pt x="13328" y="4153"/>
                  </a:lnTo>
                  <a:cubicBezTo>
                    <a:pt x="13138" y="4076"/>
                    <a:pt x="12930" y="4034"/>
                    <a:pt x="12710" y="4034"/>
                  </a:cubicBezTo>
                  <a:cubicBezTo>
                    <a:pt x="11786" y="4034"/>
                    <a:pt x="11032" y="4788"/>
                    <a:pt x="11032" y="5713"/>
                  </a:cubicBezTo>
                  <a:cubicBezTo>
                    <a:pt x="11032" y="5884"/>
                    <a:pt x="11059" y="6049"/>
                    <a:pt x="11107" y="6205"/>
                  </a:cubicBezTo>
                  <a:lnTo>
                    <a:pt x="10147" y="7163"/>
                  </a:lnTo>
                  <a:cubicBezTo>
                    <a:pt x="10000" y="7310"/>
                    <a:pt x="9917" y="7512"/>
                    <a:pt x="9917" y="7720"/>
                  </a:cubicBezTo>
                  <a:lnTo>
                    <a:pt x="9917" y="8721"/>
                  </a:lnTo>
                  <a:lnTo>
                    <a:pt x="7983" y="8721"/>
                  </a:lnTo>
                  <a:lnTo>
                    <a:pt x="7983" y="6320"/>
                  </a:lnTo>
                  <a:cubicBezTo>
                    <a:pt x="8511" y="6037"/>
                    <a:pt x="8874" y="5479"/>
                    <a:pt x="8874" y="4837"/>
                  </a:cubicBezTo>
                  <a:cubicBezTo>
                    <a:pt x="8874" y="3912"/>
                    <a:pt x="8122" y="3159"/>
                    <a:pt x="7195" y="3159"/>
                  </a:cubicBezTo>
                  <a:cubicBezTo>
                    <a:pt x="6270" y="3159"/>
                    <a:pt x="5516" y="3912"/>
                    <a:pt x="5516" y="4837"/>
                  </a:cubicBezTo>
                  <a:cubicBezTo>
                    <a:pt x="5516" y="5479"/>
                    <a:pt x="5878" y="6037"/>
                    <a:pt x="6409" y="6320"/>
                  </a:cubicBezTo>
                  <a:lnTo>
                    <a:pt x="6409" y="8721"/>
                  </a:lnTo>
                  <a:lnTo>
                    <a:pt x="4475" y="8721"/>
                  </a:lnTo>
                  <a:lnTo>
                    <a:pt x="4475" y="7720"/>
                  </a:lnTo>
                  <a:cubicBezTo>
                    <a:pt x="4475" y="7512"/>
                    <a:pt x="4390" y="7310"/>
                    <a:pt x="4244" y="7163"/>
                  </a:cubicBezTo>
                  <a:lnTo>
                    <a:pt x="3285" y="6205"/>
                  </a:lnTo>
                  <a:cubicBezTo>
                    <a:pt x="3333" y="6049"/>
                    <a:pt x="3359" y="5884"/>
                    <a:pt x="3359" y="5713"/>
                  </a:cubicBezTo>
                  <a:cubicBezTo>
                    <a:pt x="3359" y="4788"/>
                    <a:pt x="2606" y="4034"/>
                    <a:pt x="1679" y="4034"/>
                  </a:cubicBezTo>
                  <a:cubicBezTo>
                    <a:pt x="1462" y="4034"/>
                    <a:pt x="1254" y="4076"/>
                    <a:pt x="1062" y="4153"/>
                  </a:cubicBezTo>
                  <a:lnTo>
                    <a:pt x="1062" y="1386"/>
                  </a:lnTo>
                  <a:cubicBezTo>
                    <a:pt x="1062" y="1288"/>
                    <a:pt x="1078" y="1191"/>
                    <a:pt x="1112" y="1101"/>
                  </a:cubicBezTo>
                  <a:lnTo>
                    <a:pt x="2317" y="2306"/>
                  </a:lnTo>
                  <a:cubicBezTo>
                    <a:pt x="2270" y="2461"/>
                    <a:pt x="2242" y="2626"/>
                    <a:pt x="2242" y="2797"/>
                  </a:cubicBezTo>
                  <a:cubicBezTo>
                    <a:pt x="2242" y="3722"/>
                    <a:pt x="2997" y="4475"/>
                    <a:pt x="3921" y="4475"/>
                  </a:cubicBezTo>
                  <a:cubicBezTo>
                    <a:pt x="4847" y="4475"/>
                    <a:pt x="5599" y="3722"/>
                    <a:pt x="5599" y="2797"/>
                  </a:cubicBezTo>
                  <a:cubicBezTo>
                    <a:pt x="5599" y="1871"/>
                    <a:pt x="4847" y="1118"/>
                    <a:pt x="3921" y="1118"/>
                  </a:cubicBezTo>
                  <a:cubicBezTo>
                    <a:pt x="3751" y="1118"/>
                    <a:pt x="3586" y="1145"/>
                    <a:pt x="3430" y="1192"/>
                  </a:cubicBezTo>
                  <a:lnTo>
                    <a:pt x="2763" y="526"/>
                  </a:lnTo>
                  <a:close/>
                  <a:moveTo>
                    <a:pt x="11354" y="6699"/>
                  </a:moveTo>
                  <a:cubicBezTo>
                    <a:pt x="11457" y="6841"/>
                    <a:pt x="11582" y="6966"/>
                    <a:pt x="11724" y="7069"/>
                  </a:cubicBezTo>
                  <a:lnTo>
                    <a:pt x="11044" y="7752"/>
                  </a:lnTo>
                  <a:cubicBezTo>
                    <a:pt x="10994" y="7801"/>
                    <a:pt x="10967" y="7867"/>
                    <a:pt x="10967" y="7938"/>
                  </a:cubicBezTo>
                  <a:lnTo>
                    <a:pt x="10967" y="8721"/>
                  </a:lnTo>
                  <a:lnTo>
                    <a:pt x="10442" y="8721"/>
                  </a:lnTo>
                  <a:lnTo>
                    <a:pt x="10442" y="7720"/>
                  </a:lnTo>
                  <a:cubicBezTo>
                    <a:pt x="10442" y="7651"/>
                    <a:pt x="10469" y="7584"/>
                    <a:pt x="10516" y="7535"/>
                  </a:cubicBezTo>
                  <a:lnTo>
                    <a:pt x="11354" y="6699"/>
                  </a:lnTo>
                  <a:close/>
                  <a:moveTo>
                    <a:pt x="13328" y="7272"/>
                  </a:moveTo>
                  <a:lnTo>
                    <a:pt x="13328" y="7862"/>
                  </a:lnTo>
                  <a:cubicBezTo>
                    <a:pt x="13328" y="8335"/>
                    <a:pt x="12944" y="8721"/>
                    <a:pt x="12469" y="8721"/>
                  </a:cubicBezTo>
                  <a:lnTo>
                    <a:pt x="11490" y="8721"/>
                  </a:lnTo>
                  <a:lnTo>
                    <a:pt x="11490" y="8046"/>
                  </a:lnTo>
                  <a:lnTo>
                    <a:pt x="12220" y="7318"/>
                  </a:lnTo>
                  <a:cubicBezTo>
                    <a:pt x="12375" y="7365"/>
                    <a:pt x="12540" y="7391"/>
                    <a:pt x="12710" y="7391"/>
                  </a:cubicBezTo>
                  <a:cubicBezTo>
                    <a:pt x="12930" y="7391"/>
                    <a:pt x="13138" y="7348"/>
                    <a:pt x="13328" y="7272"/>
                  </a:cubicBezTo>
                  <a:close/>
                  <a:moveTo>
                    <a:pt x="1923" y="1"/>
                  </a:moveTo>
                  <a:cubicBezTo>
                    <a:pt x="1507" y="1"/>
                    <a:pt x="1117" y="185"/>
                    <a:pt x="853" y="506"/>
                  </a:cubicBezTo>
                  <a:cubicBezTo>
                    <a:pt x="648" y="753"/>
                    <a:pt x="538" y="1065"/>
                    <a:pt x="538" y="1386"/>
                  </a:cubicBezTo>
                  <a:lnTo>
                    <a:pt x="538" y="4485"/>
                  </a:lnTo>
                  <a:cubicBezTo>
                    <a:pt x="206" y="4792"/>
                    <a:pt x="1" y="5228"/>
                    <a:pt x="1" y="5713"/>
                  </a:cubicBezTo>
                  <a:cubicBezTo>
                    <a:pt x="1" y="6197"/>
                    <a:pt x="206" y="6633"/>
                    <a:pt x="538" y="6940"/>
                  </a:cubicBezTo>
                  <a:lnTo>
                    <a:pt x="538" y="7862"/>
                  </a:lnTo>
                  <a:cubicBezTo>
                    <a:pt x="538" y="8625"/>
                    <a:pt x="1159" y="9246"/>
                    <a:pt x="1923" y="9246"/>
                  </a:cubicBezTo>
                  <a:lnTo>
                    <a:pt x="12469" y="9246"/>
                  </a:lnTo>
                  <a:cubicBezTo>
                    <a:pt x="13233" y="9246"/>
                    <a:pt x="13854" y="8625"/>
                    <a:pt x="13854" y="7862"/>
                  </a:cubicBezTo>
                  <a:lnTo>
                    <a:pt x="13854" y="6940"/>
                  </a:lnTo>
                  <a:cubicBezTo>
                    <a:pt x="14183" y="6633"/>
                    <a:pt x="14389" y="6197"/>
                    <a:pt x="14389" y="5713"/>
                  </a:cubicBezTo>
                  <a:cubicBezTo>
                    <a:pt x="14389" y="5228"/>
                    <a:pt x="14183" y="4792"/>
                    <a:pt x="13854" y="4485"/>
                  </a:cubicBezTo>
                  <a:lnTo>
                    <a:pt x="13854" y="1386"/>
                  </a:lnTo>
                  <a:cubicBezTo>
                    <a:pt x="13854" y="1065"/>
                    <a:pt x="13741" y="753"/>
                    <a:pt x="13538" y="507"/>
                  </a:cubicBezTo>
                  <a:cubicBezTo>
                    <a:pt x="13275" y="185"/>
                    <a:pt x="12885" y="1"/>
                    <a:pt x="12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4"/>
          <p:cNvGrpSpPr/>
          <p:nvPr/>
        </p:nvGrpSpPr>
        <p:grpSpPr>
          <a:xfrm>
            <a:off x="6844431" y="2137020"/>
            <a:ext cx="327001" cy="251728"/>
            <a:chOff x="6844431" y="2137020"/>
            <a:chExt cx="327001" cy="251728"/>
          </a:xfrm>
        </p:grpSpPr>
        <p:sp>
          <p:nvSpPr>
            <p:cNvPr id="1637" name="Google Shape;1637;p74"/>
            <p:cNvSpPr/>
            <p:nvPr/>
          </p:nvSpPr>
          <p:spPr>
            <a:xfrm>
              <a:off x="6844431" y="2137020"/>
              <a:ext cx="327001" cy="251728"/>
            </a:xfrm>
            <a:custGeom>
              <a:avLst/>
              <a:gdLst/>
              <a:ahLst/>
              <a:cxnLst/>
              <a:rect l="l" t="t" r="r" b="b"/>
              <a:pathLst>
                <a:path w="17972" h="13835" extrusionOk="0">
                  <a:moveTo>
                    <a:pt x="6304" y="526"/>
                  </a:moveTo>
                  <a:cubicBezTo>
                    <a:pt x="6052" y="1058"/>
                    <a:pt x="5518" y="1413"/>
                    <a:pt x="4908" y="1420"/>
                  </a:cubicBezTo>
                  <a:lnTo>
                    <a:pt x="4494" y="1425"/>
                  </a:lnTo>
                  <a:cubicBezTo>
                    <a:pt x="4363" y="1427"/>
                    <a:pt x="4255" y="1523"/>
                    <a:pt x="4237" y="1652"/>
                  </a:cubicBezTo>
                  <a:lnTo>
                    <a:pt x="3419" y="7484"/>
                  </a:lnTo>
                  <a:lnTo>
                    <a:pt x="1574" y="7484"/>
                  </a:lnTo>
                  <a:cubicBezTo>
                    <a:pt x="1426" y="7484"/>
                    <a:pt x="1283" y="7505"/>
                    <a:pt x="1144" y="7545"/>
                  </a:cubicBezTo>
                  <a:lnTo>
                    <a:pt x="3611" y="991"/>
                  </a:lnTo>
                  <a:cubicBezTo>
                    <a:pt x="3716" y="712"/>
                    <a:pt x="3986" y="526"/>
                    <a:pt x="4285" y="526"/>
                  </a:cubicBezTo>
                  <a:close/>
                  <a:moveTo>
                    <a:pt x="16514" y="9286"/>
                  </a:moveTo>
                  <a:cubicBezTo>
                    <a:pt x="17030" y="9286"/>
                    <a:pt x="17447" y="9705"/>
                    <a:pt x="17447" y="10219"/>
                  </a:cubicBezTo>
                  <a:lnTo>
                    <a:pt x="17447" y="11121"/>
                  </a:lnTo>
                  <a:cubicBezTo>
                    <a:pt x="17447" y="11635"/>
                    <a:pt x="17030" y="12053"/>
                    <a:pt x="16514" y="12053"/>
                  </a:cubicBezTo>
                  <a:lnTo>
                    <a:pt x="12814" y="12053"/>
                  </a:lnTo>
                  <a:cubicBezTo>
                    <a:pt x="12300" y="12053"/>
                    <a:pt x="11881" y="11635"/>
                    <a:pt x="11881" y="11121"/>
                  </a:cubicBezTo>
                  <a:lnTo>
                    <a:pt x="11881" y="10219"/>
                  </a:lnTo>
                  <a:cubicBezTo>
                    <a:pt x="11881" y="9705"/>
                    <a:pt x="12300" y="9286"/>
                    <a:pt x="12814" y="9286"/>
                  </a:cubicBezTo>
                  <a:close/>
                  <a:moveTo>
                    <a:pt x="4285" y="1"/>
                  </a:moveTo>
                  <a:cubicBezTo>
                    <a:pt x="3769" y="1"/>
                    <a:pt x="3300" y="324"/>
                    <a:pt x="3121" y="806"/>
                  </a:cubicBezTo>
                  <a:lnTo>
                    <a:pt x="396" y="8044"/>
                  </a:lnTo>
                  <a:cubicBezTo>
                    <a:pt x="116" y="8391"/>
                    <a:pt x="0" y="8840"/>
                    <a:pt x="81" y="9280"/>
                  </a:cubicBezTo>
                  <a:lnTo>
                    <a:pt x="680" y="12478"/>
                  </a:lnTo>
                  <a:cubicBezTo>
                    <a:pt x="826" y="13265"/>
                    <a:pt x="1513" y="13835"/>
                    <a:pt x="2311" y="13835"/>
                  </a:cubicBezTo>
                  <a:lnTo>
                    <a:pt x="2634" y="13835"/>
                  </a:lnTo>
                  <a:cubicBezTo>
                    <a:pt x="2778" y="13835"/>
                    <a:pt x="2896" y="13717"/>
                    <a:pt x="2896" y="13572"/>
                  </a:cubicBezTo>
                  <a:cubicBezTo>
                    <a:pt x="2896" y="13427"/>
                    <a:pt x="2778" y="13310"/>
                    <a:pt x="2634" y="13310"/>
                  </a:cubicBezTo>
                  <a:lnTo>
                    <a:pt x="2311" y="13310"/>
                  </a:lnTo>
                  <a:cubicBezTo>
                    <a:pt x="1764" y="13310"/>
                    <a:pt x="1295" y="12919"/>
                    <a:pt x="1197" y="12382"/>
                  </a:cubicBezTo>
                  <a:lnTo>
                    <a:pt x="598" y="9183"/>
                  </a:lnTo>
                  <a:cubicBezTo>
                    <a:pt x="543" y="8892"/>
                    <a:pt x="621" y="8595"/>
                    <a:pt x="811" y="8367"/>
                  </a:cubicBezTo>
                  <a:cubicBezTo>
                    <a:pt x="1001" y="8139"/>
                    <a:pt x="1277" y="8009"/>
                    <a:pt x="1574" y="8009"/>
                  </a:cubicBezTo>
                  <a:lnTo>
                    <a:pt x="16196" y="8009"/>
                  </a:lnTo>
                  <a:cubicBezTo>
                    <a:pt x="16491" y="8009"/>
                    <a:pt x="16770" y="8139"/>
                    <a:pt x="16960" y="8367"/>
                  </a:cubicBezTo>
                  <a:cubicBezTo>
                    <a:pt x="17093" y="8528"/>
                    <a:pt x="17170" y="8723"/>
                    <a:pt x="17186" y="8926"/>
                  </a:cubicBezTo>
                  <a:cubicBezTo>
                    <a:pt x="16984" y="8821"/>
                    <a:pt x="16757" y="8761"/>
                    <a:pt x="16514" y="8761"/>
                  </a:cubicBezTo>
                  <a:lnTo>
                    <a:pt x="12814" y="8761"/>
                  </a:lnTo>
                  <a:cubicBezTo>
                    <a:pt x="12011" y="8761"/>
                    <a:pt x="11356" y="9415"/>
                    <a:pt x="11356" y="10219"/>
                  </a:cubicBezTo>
                  <a:lnTo>
                    <a:pt x="11356" y="11121"/>
                  </a:lnTo>
                  <a:cubicBezTo>
                    <a:pt x="11356" y="11924"/>
                    <a:pt x="12011" y="12578"/>
                    <a:pt x="12814" y="12578"/>
                  </a:cubicBezTo>
                  <a:lnTo>
                    <a:pt x="16519" y="12578"/>
                  </a:lnTo>
                  <a:cubicBezTo>
                    <a:pt x="16354" y="13012"/>
                    <a:pt x="15935" y="13310"/>
                    <a:pt x="15457" y="13310"/>
                  </a:cubicBezTo>
                  <a:lnTo>
                    <a:pt x="11190" y="13310"/>
                  </a:lnTo>
                  <a:cubicBezTo>
                    <a:pt x="10706" y="13310"/>
                    <a:pt x="10277" y="13003"/>
                    <a:pt x="10117" y="12548"/>
                  </a:cubicBezTo>
                  <a:lnTo>
                    <a:pt x="9667" y="11261"/>
                  </a:lnTo>
                  <a:cubicBezTo>
                    <a:pt x="9550" y="10923"/>
                    <a:pt x="9244" y="10705"/>
                    <a:pt x="8885" y="10705"/>
                  </a:cubicBezTo>
                  <a:cubicBezTo>
                    <a:pt x="8526" y="10705"/>
                    <a:pt x="8220" y="10923"/>
                    <a:pt x="8101" y="11261"/>
                  </a:cubicBezTo>
                  <a:lnTo>
                    <a:pt x="7652" y="12548"/>
                  </a:lnTo>
                  <a:cubicBezTo>
                    <a:pt x="7493" y="13003"/>
                    <a:pt x="7062" y="13310"/>
                    <a:pt x="6581" y="13310"/>
                  </a:cubicBezTo>
                  <a:lnTo>
                    <a:pt x="3683" y="13310"/>
                  </a:lnTo>
                  <a:cubicBezTo>
                    <a:pt x="3538" y="13310"/>
                    <a:pt x="3421" y="13427"/>
                    <a:pt x="3421" y="13572"/>
                  </a:cubicBezTo>
                  <a:cubicBezTo>
                    <a:pt x="3421" y="13717"/>
                    <a:pt x="3538" y="13835"/>
                    <a:pt x="3683" y="13835"/>
                  </a:cubicBezTo>
                  <a:lnTo>
                    <a:pt x="6581" y="13835"/>
                  </a:lnTo>
                  <a:cubicBezTo>
                    <a:pt x="7285" y="13835"/>
                    <a:pt x="7915" y="13387"/>
                    <a:pt x="8149" y="12721"/>
                  </a:cubicBezTo>
                  <a:lnTo>
                    <a:pt x="8598" y="11434"/>
                  </a:lnTo>
                  <a:cubicBezTo>
                    <a:pt x="8663" y="11244"/>
                    <a:pt x="8834" y="11230"/>
                    <a:pt x="8885" y="11230"/>
                  </a:cubicBezTo>
                  <a:cubicBezTo>
                    <a:pt x="8935" y="11230"/>
                    <a:pt x="9107" y="11244"/>
                    <a:pt x="9173" y="11434"/>
                  </a:cubicBezTo>
                  <a:lnTo>
                    <a:pt x="9622" y="12721"/>
                  </a:lnTo>
                  <a:cubicBezTo>
                    <a:pt x="9853" y="13387"/>
                    <a:pt x="10485" y="13835"/>
                    <a:pt x="11190" y="13835"/>
                  </a:cubicBezTo>
                  <a:lnTo>
                    <a:pt x="15457" y="13835"/>
                  </a:lnTo>
                  <a:cubicBezTo>
                    <a:pt x="16258" y="13835"/>
                    <a:pt x="16944" y="13265"/>
                    <a:pt x="17090" y="12478"/>
                  </a:cubicBezTo>
                  <a:lnTo>
                    <a:pt x="17095" y="12458"/>
                  </a:lnTo>
                  <a:cubicBezTo>
                    <a:pt x="17610" y="12234"/>
                    <a:pt x="17972" y="11718"/>
                    <a:pt x="17972" y="11121"/>
                  </a:cubicBezTo>
                  <a:lnTo>
                    <a:pt x="17972" y="10219"/>
                  </a:lnTo>
                  <a:cubicBezTo>
                    <a:pt x="17972" y="9889"/>
                    <a:pt x="17863" y="9585"/>
                    <a:pt x="17677" y="9340"/>
                  </a:cubicBezTo>
                  <a:lnTo>
                    <a:pt x="17687" y="9280"/>
                  </a:lnTo>
                  <a:cubicBezTo>
                    <a:pt x="17770" y="8840"/>
                    <a:pt x="17655" y="8391"/>
                    <a:pt x="17374" y="8044"/>
                  </a:cubicBezTo>
                  <a:lnTo>
                    <a:pt x="15840" y="3969"/>
                  </a:lnTo>
                  <a:cubicBezTo>
                    <a:pt x="15800" y="3864"/>
                    <a:pt x="15700" y="3799"/>
                    <a:pt x="15594" y="3799"/>
                  </a:cubicBezTo>
                  <a:cubicBezTo>
                    <a:pt x="15563" y="3799"/>
                    <a:pt x="15532" y="3804"/>
                    <a:pt x="15501" y="3816"/>
                  </a:cubicBezTo>
                  <a:cubicBezTo>
                    <a:pt x="15367" y="3867"/>
                    <a:pt x="15297" y="4018"/>
                    <a:pt x="15349" y="4154"/>
                  </a:cubicBezTo>
                  <a:lnTo>
                    <a:pt x="16624" y="7545"/>
                  </a:lnTo>
                  <a:cubicBezTo>
                    <a:pt x="16487" y="7505"/>
                    <a:pt x="16342" y="7484"/>
                    <a:pt x="16196" y="7484"/>
                  </a:cubicBezTo>
                  <a:lnTo>
                    <a:pt x="14349" y="7484"/>
                  </a:lnTo>
                  <a:lnTo>
                    <a:pt x="13533" y="1650"/>
                  </a:lnTo>
                  <a:cubicBezTo>
                    <a:pt x="13515" y="1522"/>
                    <a:pt x="13407" y="1427"/>
                    <a:pt x="13276" y="1425"/>
                  </a:cubicBezTo>
                  <a:lnTo>
                    <a:pt x="12861" y="1420"/>
                  </a:lnTo>
                  <a:cubicBezTo>
                    <a:pt x="12512" y="1415"/>
                    <a:pt x="12169" y="1292"/>
                    <a:pt x="11899" y="1073"/>
                  </a:cubicBezTo>
                  <a:cubicBezTo>
                    <a:pt x="11715" y="925"/>
                    <a:pt x="11566" y="737"/>
                    <a:pt x="11466" y="526"/>
                  </a:cubicBezTo>
                  <a:lnTo>
                    <a:pt x="13486" y="526"/>
                  </a:lnTo>
                  <a:cubicBezTo>
                    <a:pt x="13782" y="526"/>
                    <a:pt x="14054" y="712"/>
                    <a:pt x="14159" y="991"/>
                  </a:cubicBezTo>
                  <a:lnTo>
                    <a:pt x="14979" y="3171"/>
                  </a:lnTo>
                  <a:cubicBezTo>
                    <a:pt x="15018" y="3277"/>
                    <a:pt x="15117" y="3341"/>
                    <a:pt x="15224" y="3341"/>
                  </a:cubicBezTo>
                  <a:cubicBezTo>
                    <a:pt x="15255" y="3341"/>
                    <a:pt x="15286" y="3336"/>
                    <a:pt x="15317" y="3324"/>
                  </a:cubicBezTo>
                  <a:cubicBezTo>
                    <a:pt x="15451" y="3273"/>
                    <a:pt x="15521" y="3122"/>
                    <a:pt x="15469" y="2987"/>
                  </a:cubicBezTo>
                  <a:lnTo>
                    <a:pt x="14650" y="806"/>
                  </a:lnTo>
                  <a:cubicBezTo>
                    <a:pt x="14468" y="324"/>
                    <a:pt x="14001" y="1"/>
                    <a:pt x="13486" y="1"/>
                  </a:cubicBezTo>
                  <a:lnTo>
                    <a:pt x="11098" y="1"/>
                  </a:lnTo>
                  <a:cubicBezTo>
                    <a:pt x="11020" y="1"/>
                    <a:pt x="10944" y="36"/>
                    <a:pt x="10893" y="99"/>
                  </a:cubicBezTo>
                  <a:cubicBezTo>
                    <a:pt x="10843" y="162"/>
                    <a:pt x="10825" y="243"/>
                    <a:pt x="10843" y="321"/>
                  </a:cubicBezTo>
                  <a:cubicBezTo>
                    <a:pt x="10946" y="776"/>
                    <a:pt x="11204" y="1188"/>
                    <a:pt x="11567" y="1482"/>
                  </a:cubicBezTo>
                  <a:cubicBezTo>
                    <a:pt x="11932" y="1774"/>
                    <a:pt x="12387" y="1939"/>
                    <a:pt x="12855" y="1945"/>
                  </a:cubicBezTo>
                  <a:lnTo>
                    <a:pt x="13045" y="1947"/>
                  </a:lnTo>
                  <a:lnTo>
                    <a:pt x="13818" y="7484"/>
                  </a:lnTo>
                  <a:lnTo>
                    <a:pt x="3950" y="7484"/>
                  </a:lnTo>
                  <a:lnTo>
                    <a:pt x="4726" y="1947"/>
                  </a:lnTo>
                  <a:lnTo>
                    <a:pt x="4916" y="1945"/>
                  </a:lnTo>
                  <a:cubicBezTo>
                    <a:pt x="5884" y="1933"/>
                    <a:pt x="6709" y="1266"/>
                    <a:pt x="6928" y="321"/>
                  </a:cubicBezTo>
                  <a:cubicBezTo>
                    <a:pt x="6946" y="243"/>
                    <a:pt x="6925" y="162"/>
                    <a:pt x="6875" y="99"/>
                  </a:cubicBezTo>
                  <a:cubicBezTo>
                    <a:pt x="6827" y="36"/>
                    <a:pt x="6751" y="1"/>
                    <a:pt x="6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4"/>
            <p:cNvSpPr/>
            <p:nvPr/>
          </p:nvSpPr>
          <p:spPr>
            <a:xfrm>
              <a:off x="7073306" y="2311364"/>
              <a:ext cx="39611" cy="39592"/>
            </a:xfrm>
            <a:custGeom>
              <a:avLst/>
              <a:gdLst/>
              <a:ahLst/>
              <a:cxnLst/>
              <a:rect l="l" t="t" r="r" b="b"/>
              <a:pathLst>
                <a:path w="2177" h="2176" extrusionOk="0">
                  <a:moveTo>
                    <a:pt x="1089" y="525"/>
                  </a:moveTo>
                  <a:cubicBezTo>
                    <a:pt x="1398" y="525"/>
                    <a:pt x="1651" y="777"/>
                    <a:pt x="1651" y="1087"/>
                  </a:cubicBezTo>
                  <a:cubicBezTo>
                    <a:pt x="1651" y="1397"/>
                    <a:pt x="1398" y="1650"/>
                    <a:pt x="1089" y="1650"/>
                  </a:cubicBezTo>
                  <a:cubicBezTo>
                    <a:pt x="778" y="1650"/>
                    <a:pt x="526" y="1397"/>
                    <a:pt x="526" y="1087"/>
                  </a:cubicBezTo>
                  <a:cubicBezTo>
                    <a:pt x="526" y="777"/>
                    <a:pt x="778" y="525"/>
                    <a:pt x="1089" y="525"/>
                  </a:cubicBezTo>
                  <a:close/>
                  <a:moveTo>
                    <a:pt x="1089" y="0"/>
                  </a:moveTo>
                  <a:cubicBezTo>
                    <a:pt x="490" y="0"/>
                    <a:pt x="0" y="489"/>
                    <a:pt x="0" y="1087"/>
                  </a:cubicBezTo>
                  <a:cubicBezTo>
                    <a:pt x="0" y="1687"/>
                    <a:pt x="490" y="2175"/>
                    <a:pt x="1089" y="2175"/>
                  </a:cubicBezTo>
                  <a:cubicBezTo>
                    <a:pt x="1687" y="2175"/>
                    <a:pt x="2176" y="1687"/>
                    <a:pt x="2176" y="1087"/>
                  </a:cubicBezTo>
                  <a:cubicBezTo>
                    <a:pt x="2176" y="489"/>
                    <a:pt x="1687" y="0"/>
                    <a:pt x="1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74"/>
          <p:cNvGrpSpPr/>
          <p:nvPr/>
        </p:nvGrpSpPr>
        <p:grpSpPr>
          <a:xfrm>
            <a:off x="6330222" y="2099865"/>
            <a:ext cx="300654" cy="326018"/>
            <a:chOff x="6330222" y="2099865"/>
            <a:chExt cx="300654" cy="326018"/>
          </a:xfrm>
        </p:grpSpPr>
        <p:sp>
          <p:nvSpPr>
            <p:cNvPr id="1640" name="Google Shape;1640;p74"/>
            <p:cNvSpPr/>
            <p:nvPr/>
          </p:nvSpPr>
          <p:spPr>
            <a:xfrm>
              <a:off x="6332842" y="2099865"/>
              <a:ext cx="295232" cy="326018"/>
            </a:xfrm>
            <a:custGeom>
              <a:avLst/>
              <a:gdLst/>
              <a:ahLst/>
              <a:cxnLst/>
              <a:rect l="l" t="t" r="r" b="b"/>
              <a:pathLst>
                <a:path w="16226" h="17918" extrusionOk="0">
                  <a:moveTo>
                    <a:pt x="8117" y="526"/>
                  </a:moveTo>
                  <a:cubicBezTo>
                    <a:pt x="8834" y="526"/>
                    <a:pt x="9418" y="1109"/>
                    <a:pt x="9418" y="1825"/>
                  </a:cubicBezTo>
                  <a:cubicBezTo>
                    <a:pt x="9418" y="2541"/>
                    <a:pt x="8834" y="3125"/>
                    <a:pt x="8117" y="3125"/>
                  </a:cubicBezTo>
                  <a:cubicBezTo>
                    <a:pt x="7400" y="3125"/>
                    <a:pt x="6818" y="2541"/>
                    <a:pt x="6818" y="1825"/>
                  </a:cubicBezTo>
                  <a:cubicBezTo>
                    <a:pt x="6818" y="1109"/>
                    <a:pt x="7400" y="526"/>
                    <a:pt x="8117" y="526"/>
                  </a:cubicBezTo>
                  <a:close/>
                  <a:moveTo>
                    <a:pt x="10574" y="3650"/>
                  </a:moveTo>
                  <a:cubicBezTo>
                    <a:pt x="10873" y="3650"/>
                    <a:pt x="11117" y="3893"/>
                    <a:pt x="11117" y="4194"/>
                  </a:cubicBezTo>
                  <a:cubicBezTo>
                    <a:pt x="11117" y="4493"/>
                    <a:pt x="10873" y="4736"/>
                    <a:pt x="10574" y="4736"/>
                  </a:cubicBezTo>
                  <a:lnTo>
                    <a:pt x="5662" y="4736"/>
                  </a:lnTo>
                  <a:cubicBezTo>
                    <a:pt x="5362" y="4736"/>
                    <a:pt x="5118" y="4493"/>
                    <a:pt x="5118" y="4194"/>
                  </a:cubicBezTo>
                  <a:cubicBezTo>
                    <a:pt x="5118" y="3893"/>
                    <a:pt x="5362" y="3650"/>
                    <a:pt x="5662" y="3650"/>
                  </a:cubicBezTo>
                  <a:close/>
                  <a:moveTo>
                    <a:pt x="8634" y="5261"/>
                  </a:moveTo>
                  <a:lnTo>
                    <a:pt x="9338" y="7253"/>
                  </a:lnTo>
                  <a:lnTo>
                    <a:pt x="7230" y="6310"/>
                  </a:lnTo>
                  <a:lnTo>
                    <a:pt x="7601" y="5261"/>
                  </a:lnTo>
                  <a:close/>
                  <a:moveTo>
                    <a:pt x="7056" y="6807"/>
                  </a:moveTo>
                  <a:lnTo>
                    <a:pt x="9580" y="7936"/>
                  </a:lnTo>
                  <a:lnTo>
                    <a:pt x="9786" y="8524"/>
                  </a:lnTo>
                  <a:lnTo>
                    <a:pt x="9350" y="8673"/>
                  </a:lnTo>
                  <a:lnTo>
                    <a:pt x="6799" y="7530"/>
                  </a:lnTo>
                  <a:lnTo>
                    <a:pt x="7056" y="6807"/>
                  </a:lnTo>
                  <a:close/>
                  <a:moveTo>
                    <a:pt x="6624" y="8027"/>
                  </a:moveTo>
                  <a:lnTo>
                    <a:pt x="8620" y="8920"/>
                  </a:lnTo>
                  <a:lnTo>
                    <a:pt x="5992" y="9813"/>
                  </a:lnTo>
                  <a:lnTo>
                    <a:pt x="6624" y="8027"/>
                  </a:lnTo>
                  <a:close/>
                  <a:moveTo>
                    <a:pt x="9962" y="9020"/>
                  </a:moveTo>
                  <a:lnTo>
                    <a:pt x="10217" y="9741"/>
                  </a:lnTo>
                  <a:lnTo>
                    <a:pt x="6627" y="10959"/>
                  </a:lnTo>
                  <a:lnTo>
                    <a:pt x="5668" y="10730"/>
                  </a:lnTo>
                  <a:lnTo>
                    <a:pt x="5769" y="10443"/>
                  </a:lnTo>
                  <a:lnTo>
                    <a:pt x="9424" y="9203"/>
                  </a:lnTo>
                  <a:cubicBezTo>
                    <a:pt x="9424" y="9203"/>
                    <a:pt x="9425" y="9201"/>
                    <a:pt x="9428" y="9201"/>
                  </a:cubicBezTo>
                  <a:lnTo>
                    <a:pt x="9962" y="9020"/>
                  </a:lnTo>
                  <a:close/>
                  <a:moveTo>
                    <a:pt x="10392" y="10236"/>
                  </a:moveTo>
                  <a:lnTo>
                    <a:pt x="11019" y="12012"/>
                  </a:lnTo>
                  <a:lnTo>
                    <a:pt x="7584" y="11189"/>
                  </a:lnTo>
                  <a:lnTo>
                    <a:pt x="10392" y="10236"/>
                  </a:lnTo>
                  <a:close/>
                  <a:moveTo>
                    <a:pt x="5492" y="11228"/>
                  </a:moveTo>
                  <a:lnTo>
                    <a:pt x="10447" y="12414"/>
                  </a:lnTo>
                  <a:lnTo>
                    <a:pt x="11229" y="12602"/>
                  </a:lnTo>
                  <a:lnTo>
                    <a:pt x="11532" y="13461"/>
                  </a:lnTo>
                  <a:lnTo>
                    <a:pt x="5237" y="11952"/>
                  </a:lnTo>
                  <a:lnTo>
                    <a:pt x="5492" y="11228"/>
                  </a:lnTo>
                  <a:close/>
                  <a:moveTo>
                    <a:pt x="7044" y="5261"/>
                  </a:moveTo>
                  <a:lnTo>
                    <a:pt x="3819" y="14386"/>
                  </a:lnTo>
                  <a:lnTo>
                    <a:pt x="2665" y="14386"/>
                  </a:lnTo>
                  <a:lnTo>
                    <a:pt x="5891" y="5261"/>
                  </a:lnTo>
                  <a:close/>
                  <a:moveTo>
                    <a:pt x="5060" y="12450"/>
                  </a:moveTo>
                  <a:lnTo>
                    <a:pt x="11740" y="14050"/>
                  </a:lnTo>
                  <a:lnTo>
                    <a:pt x="11859" y="14386"/>
                  </a:lnTo>
                  <a:lnTo>
                    <a:pt x="4376" y="14386"/>
                  </a:lnTo>
                  <a:lnTo>
                    <a:pt x="5060" y="12450"/>
                  </a:lnTo>
                  <a:close/>
                  <a:moveTo>
                    <a:pt x="8117" y="1"/>
                  </a:moveTo>
                  <a:cubicBezTo>
                    <a:pt x="7111" y="1"/>
                    <a:pt x="6294" y="819"/>
                    <a:pt x="6294" y="1825"/>
                  </a:cubicBezTo>
                  <a:cubicBezTo>
                    <a:pt x="6294" y="2334"/>
                    <a:pt x="6502" y="2793"/>
                    <a:pt x="6838" y="3125"/>
                  </a:cubicBezTo>
                  <a:lnTo>
                    <a:pt x="5662" y="3125"/>
                  </a:lnTo>
                  <a:cubicBezTo>
                    <a:pt x="5072" y="3125"/>
                    <a:pt x="4593" y="3605"/>
                    <a:pt x="4593" y="4194"/>
                  </a:cubicBezTo>
                  <a:cubicBezTo>
                    <a:pt x="4593" y="4675"/>
                    <a:pt x="4912" y="5082"/>
                    <a:pt x="5351" y="5215"/>
                  </a:cubicBezTo>
                  <a:lnTo>
                    <a:pt x="2108" y="14386"/>
                  </a:lnTo>
                  <a:lnTo>
                    <a:pt x="1210" y="14386"/>
                  </a:lnTo>
                  <a:cubicBezTo>
                    <a:pt x="588" y="14386"/>
                    <a:pt x="62" y="14871"/>
                    <a:pt x="12" y="15491"/>
                  </a:cubicBezTo>
                  <a:cubicBezTo>
                    <a:pt x="0" y="15634"/>
                    <a:pt x="109" y="15762"/>
                    <a:pt x="254" y="15773"/>
                  </a:cubicBezTo>
                  <a:cubicBezTo>
                    <a:pt x="261" y="15774"/>
                    <a:pt x="267" y="15774"/>
                    <a:pt x="274" y="15774"/>
                  </a:cubicBezTo>
                  <a:cubicBezTo>
                    <a:pt x="409" y="15774"/>
                    <a:pt x="523" y="15671"/>
                    <a:pt x="535" y="15532"/>
                  </a:cubicBezTo>
                  <a:cubicBezTo>
                    <a:pt x="564" y="15184"/>
                    <a:pt x="860" y="14911"/>
                    <a:pt x="1210" y="14911"/>
                  </a:cubicBezTo>
                  <a:lnTo>
                    <a:pt x="15024" y="14911"/>
                  </a:lnTo>
                  <a:cubicBezTo>
                    <a:pt x="15399" y="14911"/>
                    <a:pt x="15701" y="15215"/>
                    <a:pt x="15701" y="15588"/>
                  </a:cubicBezTo>
                  <a:lnTo>
                    <a:pt x="15701" y="16694"/>
                  </a:lnTo>
                  <a:cubicBezTo>
                    <a:pt x="15701" y="17079"/>
                    <a:pt x="15388" y="17392"/>
                    <a:pt x="15004" y="17392"/>
                  </a:cubicBezTo>
                  <a:lnTo>
                    <a:pt x="13445" y="17392"/>
                  </a:lnTo>
                  <a:cubicBezTo>
                    <a:pt x="13060" y="17392"/>
                    <a:pt x="12747" y="17079"/>
                    <a:pt x="12747" y="16694"/>
                  </a:cubicBezTo>
                  <a:lnTo>
                    <a:pt x="12747" y="16351"/>
                  </a:lnTo>
                  <a:cubicBezTo>
                    <a:pt x="12747" y="16206"/>
                    <a:pt x="12629" y="16088"/>
                    <a:pt x="12484" y="16088"/>
                  </a:cubicBezTo>
                  <a:lnTo>
                    <a:pt x="3750" y="16088"/>
                  </a:lnTo>
                  <a:cubicBezTo>
                    <a:pt x="3605" y="16088"/>
                    <a:pt x="3489" y="16206"/>
                    <a:pt x="3489" y="16351"/>
                  </a:cubicBezTo>
                  <a:lnTo>
                    <a:pt x="3489" y="16694"/>
                  </a:lnTo>
                  <a:cubicBezTo>
                    <a:pt x="3489" y="17079"/>
                    <a:pt x="3176" y="17392"/>
                    <a:pt x="2790" y="17392"/>
                  </a:cubicBezTo>
                  <a:lnTo>
                    <a:pt x="1232" y="17392"/>
                  </a:lnTo>
                  <a:cubicBezTo>
                    <a:pt x="846" y="17392"/>
                    <a:pt x="533" y="17079"/>
                    <a:pt x="533" y="16694"/>
                  </a:cubicBezTo>
                  <a:lnTo>
                    <a:pt x="533" y="16561"/>
                  </a:lnTo>
                  <a:cubicBezTo>
                    <a:pt x="533" y="16416"/>
                    <a:pt x="416" y="16298"/>
                    <a:pt x="270" y="16298"/>
                  </a:cubicBezTo>
                  <a:cubicBezTo>
                    <a:pt x="125" y="16298"/>
                    <a:pt x="8" y="16416"/>
                    <a:pt x="8" y="16561"/>
                  </a:cubicBezTo>
                  <a:lnTo>
                    <a:pt x="8" y="16694"/>
                  </a:lnTo>
                  <a:cubicBezTo>
                    <a:pt x="8" y="17369"/>
                    <a:pt x="557" y="17917"/>
                    <a:pt x="1232" y="17917"/>
                  </a:cubicBezTo>
                  <a:lnTo>
                    <a:pt x="2790" y="17917"/>
                  </a:lnTo>
                  <a:cubicBezTo>
                    <a:pt x="3465" y="17917"/>
                    <a:pt x="4014" y="17369"/>
                    <a:pt x="4014" y="16694"/>
                  </a:cubicBezTo>
                  <a:lnTo>
                    <a:pt x="4014" y="16613"/>
                  </a:lnTo>
                  <a:lnTo>
                    <a:pt x="12221" y="16613"/>
                  </a:lnTo>
                  <a:lnTo>
                    <a:pt x="12221" y="16694"/>
                  </a:lnTo>
                  <a:cubicBezTo>
                    <a:pt x="12221" y="17369"/>
                    <a:pt x="12771" y="17917"/>
                    <a:pt x="13445" y="17917"/>
                  </a:cubicBezTo>
                  <a:lnTo>
                    <a:pt x="15004" y="17917"/>
                  </a:lnTo>
                  <a:cubicBezTo>
                    <a:pt x="15678" y="17917"/>
                    <a:pt x="16225" y="17369"/>
                    <a:pt x="16225" y="16694"/>
                  </a:cubicBezTo>
                  <a:lnTo>
                    <a:pt x="16225" y="15588"/>
                  </a:lnTo>
                  <a:cubicBezTo>
                    <a:pt x="16225" y="14925"/>
                    <a:pt x="15687" y="14386"/>
                    <a:pt x="15024" y="14386"/>
                  </a:cubicBezTo>
                  <a:lnTo>
                    <a:pt x="14125" y="14386"/>
                  </a:lnTo>
                  <a:lnTo>
                    <a:pt x="11741" y="7643"/>
                  </a:lnTo>
                  <a:cubicBezTo>
                    <a:pt x="11704" y="7535"/>
                    <a:pt x="11603" y="7467"/>
                    <a:pt x="11495" y="7467"/>
                  </a:cubicBezTo>
                  <a:cubicBezTo>
                    <a:pt x="11466" y="7467"/>
                    <a:pt x="11436" y="7472"/>
                    <a:pt x="11408" y="7483"/>
                  </a:cubicBezTo>
                  <a:cubicBezTo>
                    <a:pt x="11271" y="7531"/>
                    <a:pt x="11200" y="7681"/>
                    <a:pt x="11247" y="7818"/>
                  </a:cubicBezTo>
                  <a:lnTo>
                    <a:pt x="13569" y="14386"/>
                  </a:lnTo>
                  <a:lnTo>
                    <a:pt x="12415" y="14386"/>
                  </a:lnTo>
                  <a:lnTo>
                    <a:pt x="9190" y="5261"/>
                  </a:lnTo>
                  <a:lnTo>
                    <a:pt x="10345" y="5261"/>
                  </a:lnTo>
                  <a:lnTo>
                    <a:pt x="10898" y="6829"/>
                  </a:lnTo>
                  <a:cubicBezTo>
                    <a:pt x="10936" y="6936"/>
                    <a:pt x="11037" y="7004"/>
                    <a:pt x="11146" y="7004"/>
                  </a:cubicBezTo>
                  <a:cubicBezTo>
                    <a:pt x="11174" y="7004"/>
                    <a:pt x="11203" y="6999"/>
                    <a:pt x="11233" y="6989"/>
                  </a:cubicBezTo>
                  <a:cubicBezTo>
                    <a:pt x="11370" y="6941"/>
                    <a:pt x="11441" y="6790"/>
                    <a:pt x="11393" y="6654"/>
                  </a:cubicBezTo>
                  <a:lnTo>
                    <a:pt x="10885" y="5215"/>
                  </a:lnTo>
                  <a:cubicBezTo>
                    <a:pt x="11322" y="5082"/>
                    <a:pt x="11640" y="4675"/>
                    <a:pt x="11640" y="4194"/>
                  </a:cubicBezTo>
                  <a:cubicBezTo>
                    <a:pt x="11640" y="3605"/>
                    <a:pt x="11162" y="3125"/>
                    <a:pt x="10574" y="3125"/>
                  </a:cubicBezTo>
                  <a:lnTo>
                    <a:pt x="9395" y="3125"/>
                  </a:lnTo>
                  <a:cubicBezTo>
                    <a:pt x="9733" y="2793"/>
                    <a:pt x="9942" y="2334"/>
                    <a:pt x="9942" y="1825"/>
                  </a:cubicBezTo>
                  <a:cubicBezTo>
                    <a:pt x="9942" y="819"/>
                    <a:pt x="9122" y="1"/>
                    <a:pt x="8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4"/>
            <p:cNvSpPr/>
            <p:nvPr/>
          </p:nvSpPr>
          <p:spPr>
            <a:xfrm>
              <a:off x="6580658" y="2104669"/>
              <a:ext cx="50218" cy="37045"/>
            </a:xfrm>
            <a:custGeom>
              <a:avLst/>
              <a:gdLst/>
              <a:ahLst/>
              <a:cxnLst/>
              <a:rect l="l" t="t" r="r" b="b"/>
              <a:pathLst>
                <a:path w="2760" h="2036" extrusionOk="0">
                  <a:moveTo>
                    <a:pt x="1838" y="524"/>
                  </a:moveTo>
                  <a:cubicBezTo>
                    <a:pt x="1897" y="524"/>
                    <a:pt x="1957" y="541"/>
                    <a:pt x="2008" y="573"/>
                  </a:cubicBezTo>
                  <a:cubicBezTo>
                    <a:pt x="2085" y="622"/>
                    <a:pt x="2139" y="696"/>
                    <a:pt x="2156" y="787"/>
                  </a:cubicBezTo>
                  <a:lnTo>
                    <a:pt x="2198" y="999"/>
                  </a:lnTo>
                  <a:cubicBezTo>
                    <a:pt x="2216" y="1088"/>
                    <a:pt x="2198" y="1179"/>
                    <a:pt x="2144" y="1252"/>
                  </a:cubicBezTo>
                  <a:cubicBezTo>
                    <a:pt x="2091" y="1327"/>
                    <a:pt x="2011" y="1374"/>
                    <a:pt x="1921" y="1385"/>
                  </a:cubicBezTo>
                  <a:lnTo>
                    <a:pt x="978" y="1507"/>
                  </a:lnTo>
                  <a:cubicBezTo>
                    <a:pt x="964" y="1508"/>
                    <a:pt x="950" y="1509"/>
                    <a:pt x="936" y="1509"/>
                  </a:cubicBezTo>
                  <a:cubicBezTo>
                    <a:pt x="784" y="1509"/>
                    <a:pt x="649" y="1401"/>
                    <a:pt x="621" y="1249"/>
                  </a:cubicBezTo>
                  <a:lnTo>
                    <a:pt x="603" y="1162"/>
                  </a:lnTo>
                  <a:cubicBezTo>
                    <a:pt x="568" y="996"/>
                    <a:pt x="672" y="830"/>
                    <a:pt x="835" y="786"/>
                  </a:cubicBezTo>
                  <a:lnTo>
                    <a:pt x="1752" y="536"/>
                  </a:lnTo>
                  <a:cubicBezTo>
                    <a:pt x="1780" y="528"/>
                    <a:pt x="1809" y="524"/>
                    <a:pt x="1838" y="524"/>
                  </a:cubicBezTo>
                  <a:close/>
                  <a:moveTo>
                    <a:pt x="1837" y="0"/>
                  </a:moveTo>
                  <a:cubicBezTo>
                    <a:pt x="1762" y="0"/>
                    <a:pt x="1687" y="10"/>
                    <a:pt x="1613" y="30"/>
                  </a:cubicBezTo>
                  <a:lnTo>
                    <a:pt x="698" y="278"/>
                  </a:lnTo>
                  <a:cubicBezTo>
                    <a:pt x="268" y="395"/>
                    <a:pt x="0" y="828"/>
                    <a:pt x="87" y="1265"/>
                  </a:cubicBezTo>
                  <a:lnTo>
                    <a:pt x="104" y="1351"/>
                  </a:lnTo>
                  <a:cubicBezTo>
                    <a:pt x="185" y="1751"/>
                    <a:pt x="539" y="2035"/>
                    <a:pt x="939" y="2035"/>
                  </a:cubicBezTo>
                  <a:cubicBezTo>
                    <a:pt x="974" y="2035"/>
                    <a:pt x="1010" y="2033"/>
                    <a:pt x="1046" y="2028"/>
                  </a:cubicBezTo>
                  <a:lnTo>
                    <a:pt x="1988" y="1906"/>
                  </a:lnTo>
                  <a:cubicBezTo>
                    <a:pt x="2222" y="1876"/>
                    <a:pt x="2433" y="1750"/>
                    <a:pt x="2570" y="1559"/>
                  </a:cubicBezTo>
                  <a:cubicBezTo>
                    <a:pt x="2706" y="1369"/>
                    <a:pt x="2760" y="1128"/>
                    <a:pt x="2712" y="897"/>
                  </a:cubicBezTo>
                  <a:lnTo>
                    <a:pt x="2671" y="683"/>
                  </a:lnTo>
                  <a:cubicBezTo>
                    <a:pt x="2625" y="453"/>
                    <a:pt x="2485" y="251"/>
                    <a:pt x="2285" y="128"/>
                  </a:cubicBezTo>
                  <a:cubicBezTo>
                    <a:pt x="2149" y="44"/>
                    <a:pt x="1994" y="0"/>
                    <a:pt x="1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4"/>
            <p:cNvSpPr/>
            <p:nvPr/>
          </p:nvSpPr>
          <p:spPr>
            <a:xfrm>
              <a:off x="6576383" y="2154978"/>
              <a:ext cx="50473" cy="39119"/>
            </a:xfrm>
            <a:custGeom>
              <a:avLst/>
              <a:gdLst/>
              <a:ahLst/>
              <a:cxnLst/>
              <a:rect l="l" t="t" r="r" b="b"/>
              <a:pathLst>
                <a:path w="2774" h="2150" extrusionOk="0">
                  <a:moveTo>
                    <a:pt x="975" y="526"/>
                  </a:moveTo>
                  <a:cubicBezTo>
                    <a:pt x="1004" y="526"/>
                    <a:pt x="1031" y="529"/>
                    <a:pt x="1059" y="536"/>
                  </a:cubicBezTo>
                  <a:lnTo>
                    <a:pt x="1976" y="780"/>
                  </a:lnTo>
                  <a:cubicBezTo>
                    <a:pt x="2065" y="802"/>
                    <a:pt x="2136" y="859"/>
                    <a:pt x="2180" y="940"/>
                  </a:cubicBezTo>
                  <a:cubicBezTo>
                    <a:pt x="2223" y="1020"/>
                    <a:pt x="2231" y="1112"/>
                    <a:pt x="2201" y="1198"/>
                  </a:cubicBezTo>
                  <a:lnTo>
                    <a:pt x="2132" y="1405"/>
                  </a:lnTo>
                  <a:cubicBezTo>
                    <a:pt x="2103" y="1490"/>
                    <a:pt x="2041" y="1559"/>
                    <a:pt x="1958" y="1596"/>
                  </a:cubicBezTo>
                  <a:cubicBezTo>
                    <a:pt x="1915" y="1615"/>
                    <a:pt x="1869" y="1625"/>
                    <a:pt x="1824" y="1625"/>
                  </a:cubicBezTo>
                  <a:cubicBezTo>
                    <a:pt x="1782" y="1625"/>
                    <a:pt x="1739" y="1617"/>
                    <a:pt x="1699" y="1599"/>
                  </a:cubicBezTo>
                  <a:lnTo>
                    <a:pt x="821" y="1234"/>
                  </a:lnTo>
                  <a:cubicBezTo>
                    <a:pt x="665" y="1168"/>
                    <a:pt x="583" y="991"/>
                    <a:pt x="639" y="830"/>
                  </a:cubicBezTo>
                  <a:lnTo>
                    <a:pt x="667" y="747"/>
                  </a:lnTo>
                  <a:cubicBezTo>
                    <a:pt x="713" y="612"/>
                    <a:pt x="839" y="526"/>
                    <a:pt x="975" y="526"/>
                  </a:cubicBezTo>
                  <a:close/>
                  <a:moveTo>
                    <a:pt x="976" y="1"/>
                  </a:moveTo>
                  <a:cubicBezTo>
                    <a:pt x="620" y="1"/>
                    <a:pt x="289" y="227"/>
                    <a:pt x="170" y="578"/>
                  </a:cubicBezTo>
                  <a:lnTo>
                    <a:pt x="143" y="661"/>
                  </a:lnTo>
                  <a:cubicBezTo>
                    <a:pt x="0" y="1083"/>
                    <a:pt x="209" y="1547"/>
                    <a:pt x="619" y="1718"/>
                  </a:cubicBezTo>
                  <a:lnTo>
                    <a:pt x="1497" y="2084"/>
                  </a:lnTo>
                  <a:cubicBezTo>
                    <a:pt x="1601" y="2128"/>
                    <a:pt x="1712" y="2149"/>
                    <a:pt x="1824" y="2149"/>
                  </a:cubicBezTo>
                  <a:cubicBezTo>
                    <a:pt x="1944" y="2149"/>
                    <a:pt x="2062" y="2124"/>
                    <a:pt x="2174" y="2075"/>
                  </a:cubicBezTo>
                  <a:cubicBezTo>
                    <a:pt x="2388" y="1977"/>
                    <a:pt x="2554" y="1795"/>
                    <a:pt x="2629" y="1572"/>
                  </a:cubicBezTo>
                  <a:lnTo>
                    <a:pt x="2698" y="1367"/>
                  </a:lnTo>
                  <a:cubicBezTo>
                    <a:pt x="2774" y="1144"/>
                    <a:pt x="2754" y="899"/>
                    <a:pt x="2643" y="692"/>
                  </a:cubicBezTo>
                  <a:cubicBezTo>
                    <a:pt x="2531" y="485"/>
                    <a:pt x="2338" y="332"/>
                    <a:pt x="2110" y="271"/>
                  </a:cubicBezTo>
                  <a:lnTo>
                    <a:pt x="1192" y="29"/>
                  </a:lnTo>
                  <a:cubicBezTo>
                    <a:pt x="1120" y="10"/>
                    <a:pt x="1047" y="1"/>
                    <a:pt x="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4"/>
            <p:cNvSpPr/>
            <p:nvPr/>
          </p:nvSpPr>
          <p:spPr>
            <a:xfrm>
              <a:off x="6551219" y="2193861"/>
              <a:ext cx="46270" cy="45724"/>
            </a:xfrm>
            <a:custGeom>
              <a:avLst/>
              <a:gdLst/>
              <a:ahLst/>
              <a:cxnLst/>
              <a:rect l="l" t="t" r="r" b="b"/>
              <a:pathLst>
                <a:path w="2543" h="2513" extrusionOk="0">
                  <a:moveTo>
                    <a:pt x="1011" y="525"/>
                  </a:moveTo>
                  <a:cubicBezTo>
                    <a:pt x="1095" y="525"/>
                    <a:pt x="1178" y="557"/>
                    <a:pt x="1241" y="619"/>
                  </a:cubicBezTo>
                  <a:lnTo>
                    <a:pt x="1915" y="1289"/>
                  </a:lnTo>
                  <a:cubicBezTo>
                    <a:pt x="1978" y="1353"/>
                    <a:pt x="2014" y="1438"/>
                    <a:pt x="2010" y="1529"/>
                  </a:cubicBezTo>
                  <a:cubicBezTo>
                    <a:pt x="2008" y="1621"/>
                    <a:pt x="1969" y="1704"/>
                    <a:pt x="1900" y="1763"/>
                  </a:cubicBezTo>
                  <a:lnTo>
                    <a:pt x="1737" y="1907"/>
                  </a:lnTo>
                  <a:cubicBezTo>
                    <a:pt x="1676" y="1960"/>
                    <a:pt x="1601" y="1988"/>
                    <a:pt x="1522" y="1988"/>
                  </a:cubicBezTo>
                  <a:cubicBezTo>
                    <a:pt x="1511" y="1988"/>
                    <a:pt x="1501" y="1987"/>
                    <a:pt x="1490" y="1986"/>
                  </a:cubicBezTo>
                  <a:cubicBezTo>
                    <a:pt x="1399" y="1977"/>
                    <a:pt x="1319" y="1932"/>
                    <a:pt x="1265" y="1859"/>
                  </a:cubicBezTo>
                  <a:lnTo>
                    <a:pt x="688" y="1105"/>
                  </a:lnTo>
                  <a:cubicBezTo>
                    <a:pt x="585" y="970"/>
                    <a:pt x="603" y="776"/>
                    <a:pt x="731" y="663"/>
                  </a:cubicBezTo>
                  <a:lnTo>
                    <a:pt x="797" y="605"/>
                  </a:lnTo>
                  <a:cubicBezTo>
                    <a:pt x="858" y="552"/>
                    <a:pt x="935" y="525"/>
                    <a:pt x="1011" y="525"/>
                  </a:cubicBezTo>
                  <a:close/>
                  <a:moveTo>
                    <a:pt x="1011" y="1"/>
                  </a:moveTo>
                  <a:cubicBezTo>
                    <a:pt x="811" y="1"/>
                    <a:pt x="611" y="70"/>
                    <a:pt x="451" y="211"/>
                  </a:cubicBezTo>
                  <a:lnTo>
                    <a:pt x="386" y="269"/>
                  </a:lnTo>
                  <a:cubicBezTo>
                    <a:pt x="51" y="562"/>
                    <a:pt x="1" y="1069"/>
                    <a:pt x="270" y="1423"/>
                  </a:cubicBezTo>
                  <a:lnTo>
                    <a:pt x="846" y="2179"/>
                  </a:lnTo>
                  <a:cubicBezTo>
                    <a:pt x="989" y="2365"/>
                    <a:pt x="1205" y="2485"/>
                    <a:pt x="1438" y="2509"/>
                  </a:cubicBezTo>
                  <a:cubicBezTo>
                    <a:pt x="1466" y="2511"/>
                    <a:pt x="1494" y="2513"/>
                    <a:pt x="1521" y="2513"/>
                  </a:cubicBezTo>
                  <a:cubicBezTo>
                    <a:pt x="1728" y="2513"/>
                    <a:pt x="1927" y="2438"/>
                    <a:pt x="2084" y="2301"/>
                  </a:cubicBezTo>
                  <a:lnTo>
                    <a:pt x="2246" y="2157"/>
                  </a:lnTo>
                  <a:cubicBezTo>
                    <a:pt x="2423" y="2003"/>
                    <a:pt x="2530" y="1780"/>
                    <a:pt x="2535" y="1546"/>
                  </a:cubicBezTo>
                  <a:cubicBezTo>
                    <a:pt x="2543" y="1311"/>
                    <a:pt x="2452" y="1081"/>
                    <a:pt x="2286" y="916"/>
                  </a:cubicBezTo>
                  <a:lnTo>
                    <a:pt x="1610" y="248"/>
                  </a:lnTo>
                  <a:cubicBezTo>
                    <a:pt x="1446" y="83"/>
                    <a:pt x="1229"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4"/>
            <p:cNvSpPr/>
            <p:nvPr/>
          </p:nvSpPr>
          <p:spPr>
            <a:xfrm>
              <a:off x="6330222" y="2104669"/>
              <a:ext cx="50182" cy="37045"/>
            </a:xfrm>
            <a:custGeom>
              <a:avLst/>
              <a:gdLst/>
              <a:ahLst/>
              <a:cxnLst/>
              <a:rect l="l" t="t" r="r" b="b"/>
              <a:pathLst>
                <a:path w="2758" h="2036" extrusionOk="0">
                  <a:moveTo>
                    <a:pt x="921" y="524"/>
                  </a:moveTo>
                  <a:cubicBezTo>
                    <a:pt x="948" y="524"/>
                    <a:pt x="978" y="528"/>
                    <a:pt x="1005" y="536"/>
                  </a:cubicBezTo>
                  <a:lnTo>
                    <a:pt x="1925" y="786"/>
                  </a:lnTo>
                  <a:cubicBezTo>
                    <a:pt x="2086" y="830"/>
                    <a:pt x="2189" y="996"/>
                    <a:pt x="2157" y="1162"/>
                  </a:cubicBezTo>
                  <a:lnTo>
                    <a:pt x="2140" y="1249"/>
                  </a:lnTo>
                  <a:cubicBezTo>
                    <a:pt x="2109" y="1401"/>
                    <a:pt x="1974" y="1509"/>
                    <a:pt x="1822" y="1509"/>
                  </a:cubicBezTo>
                  <a:cubicBezTo>
                    <a:pt x="1808" y="1509"/>
                    <a:pt x="1794" y="1508"/>
                    <a:pt x="1780" y="1507"/>
                  </a:cubicBezTo>
                  <a:lnTo>
                    <a:pt x="838" y="1385"/>
                  </a:lnTo>
                  <a:cubicBezTo>
                    <a:pt x="746" y="1374"/>
                    <a:pt x="667" y="1327"/>
                    <a:pt x="616" y="1252"/>
                  </a:cubicBezTo>
                  <a:cubicBezTo>
                    <a:pt x="562" y="1179"/>
                    <a:pt x="542" y="1088"/>
                    <a:pt x="560" y="999"/>
                  </a:cubicBezTo>
                  <a:lnTo>
                    <a:pt x="601" y="787"/>
                  </a:lnTo>
                  <a:cubicBezTo>
                    <a:pt x="619" y="696"/>
                    <a:pt x="673" y="622"/>
                    <a:pt x="750" y="573"/>
                  </a:cubicBezTo>
                  <a:cubicBezTo>
                    <a:pt x="802" y="541"/>
                    <a:pt x="861" y="524"/>
                    <a:pt x="921" y="524"/>
                  </a:cubicBezTo>
                  <a:close/>
                  <a:moveTo>
                    <a:pt x="922" y="0"/>
                  </a:moveTo>
                  <a:cubicBezTo>
                    <a:pt x="765" y="0"/>
                    <a:pt x="608" y="44"/>
                    <a:pt x="473" y="128"/>
                  </a:cubicBezTo>
                  <a:cubicBezTo>
                    <a:pt x="275" y="251"/>
                    <a:pt x="135" y="453"/>
                    <a:pt x="87" y="683"/>
                  </a:cubicBezTo>
                  <a:lnTo>
                    <a:pt x="45" y="897"/>
                  </a:lnTo>
                  <a:cubicBezTo>
                    <a:pt x="0" y="1128"/>
                    <a:pt x="51" y="1369"/>
                    <a:pt x="188" y="1559"/>
                  </a:cubicBezTo>
                  <a:cubicBezTo>
                    <a:pt x="325" y="1750"/>
                    <a:pt x="536" y="1876"/>
                    <a:pt x="770" y="1906"/>
                  </a:cubicBezTo>
                  <a:lnTo>
                    <a:pt x="1712" y="2028"/>
                  </a:lnTo>
                  <a:cubicBezTo>
                    <a:pt x="1748" y="2033"/>
                    <a:pt x="1786" y="2035"/>
                    <a:pt x="1821" y="2035"/>
                  </a:cubicBezTo>
                  <a:cubicBezTo>
                    <a:pt x="2219" y="2035"/>
                    <a:pt x="2575" y="1751"/>
                    <a:pt x="2655" y="1351"/>
                  </a:cubicBezTo>
                  <a:lnTo>
                    <a:pt x="2673" y="1265"/>
                  </a:lnTo>
                  <a:cubicBezTo>
                    <a:pt x="2757" y="828"/>
                    <a:pt x="2490" y="395"/>
                    <a:pt x="2061" y="278"/>
                  </a:cubicBezTo>
                  <a:lnTo>
                    <a:pt x="1144" y="30"/>
                  </a:lnTo>
                  <a:cubicBezTo>
                    <a:pt x="1071" y="10"/>
                    <a:pt x="997" y="0"/>
                    <a:pt x="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4"/>
            <p:cNvSpPr/>
            <p:nvPr/>
          </p:nvSpPr>
          <p:spPr>
            <a:xfrm>
              <a:off x="6334225" y="2154978"/>
              <a:ext cx="50491" cy="39119"/>
            </a:xfrm>
            <a:custGeom>
              <a:avLst/>
              <a:gdLst/>
              <a:ahLst/>
              <a:cxnLst/>
              <a:rect l="l" t="t" r="r" b="b"/>
              <a:pathLst>
                <a:path w="2775" h="2150" extrusionOk="0">
                  <a:moveTo>
                    <a:pt x="1797" y="526"/>
                  </a:moveTo>
                  <a:cubicBezTo>
                    <a:pt x="1934" y="526"/>
                    <a:pt x="2061" y="612"/>
                    <a:pt x="2106" y="747"/>
                  </a:cubicBezTo>
                  <a:lnTo>
                    <a:pt x="2133" y="830"/>
                  </a:lnTo>
                  <a:cubicBezTo>
                    <a:pt x="2189" y="991"/>
                    <a:pt x="2108" y="1168"/>
                    <a:pt x="1952" y="1234"/>
                  </a:cubicBezTo>
                  <a:lnTo>
                    <a:pt x="1075" y="1599"/>
                  </a:lnTo>
                  <a:cubicBezTo>
                    <a:pt x="1035" y="1617"/>
                    <a:pt x="992" y="1625"/>
                    <a:pt x="949" y="1625"/>
                  </a:cubicBezTo>
                  <a:cubicBezTo>
                    <a:pt x="904" y="1625"/>
                    <a:pt x="858" y="1615"/>
                    <a:pt x="815" y="1596"/>
                  </a:cubicBezTo>
                  <a:cubicBezTo>
                    <a:pt x="734" y="1559"/>
                    <a:pt x="671" y="1490"/>
                    <a:pt x="643" y="1405"/>
                  </a:cubicBezTo>
                  <a:lnTo>
                    <a:pt x="571" y="1198"/>
                  </a:lnTo>
                  <a:cubicBezTo>
                    <a:pt x="544" y="1112"/>
                    <a:pt x="550" y="1020"/>
                    <a:pt x="594" y="940"/>
                  </a:cubicBezTo>
                  <a:cubicBezTo>
                    <a:pt x="637" y="859"/>
                    <a:pt x="708" y="802"/>
                    <a:pt x="797" y="780"/>
                  </a:cubicBezTo>
                  <a:lnTo>
                    <a:pt x="1716" y="536"/>
                  </a:lnTo>
                  <a:cubicBezTo>
                    <a:pt x="1744" y="529"/>
                    <a:pt x="1771" y="526"/>
                    <a:pt x="1797" y="526"/>
                  </a:cubicBezTo>
                  <a:close/>
                  <a:moveTo>
                    <a:pt x="1797" y="1"/>
                  </a:moveTo>
                  <a:cubicBezTo>
                    <a:pt x="1726" y="1"/>
                    <a:pt x="1653" y="10"/>
                    <a:pt x="1581" y="29"/>
                  </a:cubicBezTo>
                  <a:lnTo>
                    <a:pt x="663" y="271"/>
                  </a:lnTo>
                  <a:cubicBezTo>
                    <a:pt x="435" y="332"/>
                    <a:pt x="244" y="485"/>
                    <a:pt x="132" y="692"/>
                  </a:cubicBezTo>
                  <a:cubicBezTo>
                    <a:pt x="19" y="899"/>
                    <a:pt x="0" y="1144"/>
                    <a:pt x="75" y="1367"/>
                  </a:cubicBezTo>
                  <a:lnTo>
                    <a:pt x="144" y="1572"/>
                  </a:lnTo>
                  <a:cubicBezTo>
                    <a:pt x="220" y="1795"/>
                    <a:pt x="386" y="1977"/>
                    <a:pt x="600" y="2075"/>
                  </a:cubicBezTo>
                  <a:cubicBezTo>
                    <a:pt x="710" y="2124"/>
                    <a:pt x="832" y="2149"/>
                    <a:pt x="950" y="2149"/>
                  </a:cubicBezTo>
                  <a:cubicBezTo>
                    <a:pt x="1061" y="2149"/>
                    <a:pt x="1174" y="2128"/>
                    <a:pt x="1277" y="2084"/>
                  </a:cubicBezTo>
                  <a:lnTo>
                    <a:pt x="2154" y="1718"/>
                  </a:lnTo>
                  <a:cubicBezTo>
                    <a:pt x="2566" y="1547"/>
                    <a:pt x="2775" y="1083"/>
                    <a:pt x="2632" y="661"/>
                  </a:cubicBezTo>
                  <a:lnTo>
                    <a:pt x="2603" y="578"/>
                  </a:lnTo>
                  <a:cubicBezTo>
                    <a:pt x="2484" y="227"/>
                    <a:pt x="2153" y="1"/>
                    <a:pt x="1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4"/>
            <p:cNvSpPr/>
            <p:nvPr/>
          </p:nvSpPr>
          <p:spPr>
            <a:xfrm>
              <a:off x="6363574" y="2193861"/>
              <a:ext cx="46306" cy="45724"/>
            </a:xfrm>
            <a:custGeom>
              <a:avLst/>
              <a:gdLst/>
              <a:ahLst/>
              <a:cxnLst/>
              <a:rect l="l" t="t" r="r" b="b"/>
              <a:pathLst>
                <a:path w="2545" h="2513" extrusionOk="0">
                  <a:moveTo>
                    <a:pt x="1532" y="525"/>
                  </a:moveTo>
                  <a:cubicBezTo>
                    <a:pt x="1607" y="525"/>
                    <a:pt x="1684" y="552"/>
                    <a:pt x="1746" y="605"/>
                  </a:cubicBezTo>
                  <a:lnTo>
                    <a:pt x="1811" y="663"/>
                  </a:lnTo>
                  <a:cubicBezTo>
                    <a:pt x="1940" y="776"/>
                    <a:pt x="1960" y="970"/>
                    <a:pt x="1855" y="1105"/>
                  </a:cubicBezTo>
                  <a:lnTo>
                    <a:pt x="1279" y="1859"/>
                  </a:lnTo>
                  <a:cubicBezTo>
                    <a:pt x="1224" y="1933"/>
                    <a:pt x="1144" y="1977"/>
                    <a:pt x="1054" y="1986"/>
                  </a:cubicBezTo>
                  <a:cubicBezTo>
                    <a:pt x="1043" y="1987"/>
                    <a:pt x="1032" y="1988"/>
                    <a:pt x="1022" y="1988"/>
                  </a:cubicBezTo>
                  <a:cubicBezTo>
                    <a:pt x="942" y="1988"/>
                    <a:pt x="868" y="1960"/>
                    <a:pt x="808" y="1907"/>
                  </a:cubicBezTo>
                  <a:lnTo>
                    <a:pt x="644" y="1763"/>
                  </a:lnTo>
                  <a:cubicBezTo>
                    <a:pt x="574" y="1704"/>
                    <a:pt x="537" y="1621"/>
                    <a:pt x="532" y="1529"/>
                  </a:cubicBezTo>
                  <a:cubicBezTo>
                    <a:pt x="531" y="1439"/>
                    <a:pt x="564" y="1353"/>
                    <a:pt x="630" y="1289"/>
                  </a:cubicBezTo>
                  <a:lnTo>
                    <a:pt x="1303" y="619"/>
                  </a:lnTo>
                  <a:cubicBezTo>
                    <a:pt x="1366" y="556"/>
                    <a:pt x="1449" y="525"/>
                    <a:pt x="1532" y="525"/>
                  </a:cubicBezTo>
                  <a:close/>
                  <a:moveTo>
                    <a:pt x="1532" y="1"/>
                  </a:moveTo>
                  <a:cubicBezTo>
                    <a:pt x="1315" y="1"/>
                    <a:pt x="1098" y="83"/>
                    <a:pt x="932" y="246"/>
                  </a:cubicBezTo>
                  <a:lnTo>
                    <a:pt x="259" y="916"/>
                  </a:lnTo>
                  <a:cubicBezTo>
                    <a:pt x="93" y="1081"/>
                    <a:pt x="0" y="1311"/>
                    <a:pt x="8" y="1546"/>
                  </a:cubicBezTo>
                  <a:cubicBezTo>
                    <a:pt x="16" y="1780"/>
                    <a:pt x="121" y="2003"/>
                    <a:pt x="297" y="2157"/>
                  </a:cubicBezTo>
                  <a:lnTo>
                    <a:pt x="461" y="2301"/>
                  </a:lnTo>
                  <a:cubicBezTo>
                    <a:pt x="615" y="2438"/>
                    <a:pt x="817" y="2513"/>
                    <a:pt x="1022" y="2513"/>
                  </a:cubicBezTo>
                  <a:cubicBezTo>
                    <a:pt x="1049" y="2513"/>
                    <a:pt x="1077" y="2511"/>
                    <a:pt x="1105" y="2509"/>
                  </a:cubicBezTo>
                  <a:cubicBezTo>
                    <a:pt x="1339" y="2485"/>
                    <a:pt x="1554" y="2365"/>
                    <a:pt x="1696" y="2179"/>
                  </a:cubicBezTo>
                  <a:lnTo>
                    <a:pt x="2272" y="1423"/>
                  </a:lnTo>
                  <a:cubicBezTo>
                    <a:pt x="2544" y="1069"/>
                    <a:pt x="2492" y="562"/>
                    <a:pt x="2158" y="269"/>
                  </a:cubicBezTo>
                  <a:lnTo>
                    <a:pt x="2093" y="211"/>
                  </a:lnTo>
                  <a:cubicBezTo>
                    <a:pt x="1933" y="70"/>
                    <a:pt x="1732" y="1"/>
                    <a:pt x="1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74"/>
          <p:cNvGrpSpPr/>
          <p:nvPr/>
        </p:nvGrpSpPr>
        <p:grpSpPr>
          <a:xfrm>
            <a:off x="6845450" y="1616661"/>
            <a:ext cx="325982" cy="326000"/>
            <a:chOff x="6845450" y="1616661"/>
            <a:chExt cx="325982" cy="326000"/>
          </a:xfrm>
        </p:grpSpPr>
        <p:sp>
          <p:nvSpPr>
            <p:cNvPr id="1648" name="Google Shape;1648;p74"/>
            <p:cNvSpPr/>
            <p:nvPr/>
          </p:nvSpPr>
          <p:spPr>
            <a:xfrm>
              <a:off x="6845450" y="1843079"/>
              <a:ext cx="325982" cy="99581"/>
            </a:xfrm>
            <a:custGeom>
              <a:avLst/>
              <a:gdLst/>
              <a:ahLst/>
              <a:cxnLst/>
              <a:rect l="l" t="t" r="r" b="b"/>
              <a:pathLst>
                <a:path w="17916" h="5473" extrusionOk="0">
                  <a:moveTo>
                    <a:pt x="2736" y="525"/>
                  </a:moveTo>
                  <a:cubicBezTo>
                    <a:pt x="2834" y="525"/>
                    <a:pt x="2916" y="606"/>
                    <a:pt x="2916" y="706"/>
                  </a:cubicBezTo>
                  <a:lnTo>
                    <a:pt x="2916" y="887"/>
                  </a:lnTo>
                  <a:lnTo>
                    <a:pt x="2555" y="887"/>
                  </a:lnTo>
                  <a:lnTo>
                    <a:pt x="2555" y="706"/>
                  </a:lnTo>
                  <a:cubicBezTo>
                    <a:pt x="2555" y="606"/>
                    <a:pt x="2637" y="525"/>
                    <a:pt x="2736" y="525"/>
                  </a:cubicBezTo>
                  <a:close/>
                  <a:moveTo>
                    <a:pt x="6884" y="525"/>
                  </a:moveTo>
                  <a:cubicBezTo>
                    <a:pt x="6985" y="525"/>
                    <a:pt x="7065" y="606"/>
                    <a:pt x="7065" y="706"/>
                  </a:cubicBezTo>
                  <a:lnTo>
                    <a:pt x="7065" y="887"/>
                  </a:lnTo>
                  <a:lnTo>
                    <a:pt x="6703" y="887"/>
                  </a:lnTo>
                  <a:lnTo>
                    <a:pt x="6703" y="706"/>
                  </a:lnTo>
                  <a:cubicBezTo>
                    <a:pt x="6703" y="606"/>
                    <a:pt x="6784" y="525"/>
                    <a:pt x="6884" y="525"/>
                  </a:cubicBezTo>
                  <a:close/>
                  <a:moveTo>
                    <a:pt x="11033" y="525"/>
                  </a:moveTo>
                  <a:cubicBezTo>
                    <a:pt x="11131" y="525"/>
                    <a:pt x="11213" y="606"/>
                    <a:pt x="11213" y="706"/>
                  </a:cubicBezTo>
                  <a:lnTo>
                    <a:pt x="11213" y="887"/>
                  </a:lnTo>
                  <a:lnTo>
                    <a:pt x="10852" y="887"/>
                  </a:lnTo>
                  <a:lnTo>
                    <a:pt x="10852" y="706"/>
                  </a:lnTo>
                  <a:cubicBezTo>
                    <a:pt x="10852" y="606"/>
                    <a:pt x="10934" y="525"/>
                    <a:pt x="11033" y="525"/>
                  </a:cubicBezTo>
                  <a:close/>
                  <a:moveTo>
                    <a:pt x="15180" y="525"/>
                  </a:moveTo>
                  <a:cubicBezTo>
                    <a:pt x="15281" y="525"/>
                    <a:pt x="15360" y="606"/>
                    <a:pt x="15360" y="706"/>
                  </a:cubicBezTo>
                  <a:lnTo>
                    <a:pt x="15360" y="887"/>
                  </a:lnTo>
                  <a:lnTo>
                    <a:pt x="15000" y="887"/>
                  </a:lnTo>
                  <a:lnTo>
                    <a:pt x="15000" y="706"/>
                  </a:lnTo>
                  <a:cubicBezTo>
                    <a:pt x="15000" y="606"/>
                    <a:pt x="15081" y="525"/>
                    <a:pt x="15180" y="525"/>
                  </a:cubicBezTo>
                  <a:close/>
                  <a:moveTo>
                    <a:pt x="2736" y="0"/>
                  </a:moveTo>
                  <a:cubicBezTo>
                    <a:pt x="2347" y="0"/>
                    <a:pt x="2031" y="318"/>
                    <a:pt x="2031" y="706"/>
                  </a:cubicBezTo>
                  <a:lnTo>
                    <a:pt x="2031" y="902"/>
                  </a:lnTo>
                  <a:cubicBezTo>
                    <a:pt x="889" y="1033"/>
                    <a:pt x="0" y="2004"/>
                    <a:pt x="0" y="3179"/>
                  </a:cubicBezTo>
                  <a:cubicBezTo>
                    <a:pt x="0" y="3792"/>
                    <a:pt x="239" y="4368"/>
                    <a:pt x="671" y="4800"/>
                  </a:cubicBezTo>
                  <a:cubicBezTo>
                    <a:pt x="1105" y="5234"/>
                    <a:pt x="1681" y="5473"/>
                    <a:pt x="2293" y="5473"/>
                  </a:cubicBezTo>
                  <a:lnTo>
                    <a:pt x="15623" y="5473"/>
                  </a:lnTo>
                  <a:cubicBezTo>
                    <a:pt x="16888" y="5473"/>
                    <a:pt x="17916" y="4444"/>
                    <a:pt x="17916" y="3179"/>
                  </a:cubicBezTo>
                  <a:cubicBezTo>
                    <a:pt x="17916" y="2567"/>
                    <a:pt x="17678" y="1991"/>
                    <a:pt x="17245" y="1558"/>
                  </a:cubicBezTo>
                  <a:cubicBezTo>
                    <a:pt x="16874" y="1188"/>
                    <a:pt x="16399" y="960"/>
                    <a:pt x="15887" y="902"/>
                  </a:cubicBezTo>
                  <a:lnTo>
                    <a:pt x="15887" y="706"/>
                  </a:lnTo>
                  <a:cubicBezTo>
                    <a:pt x="15887" y="318"/>
                    <a:pt x="15570" y="0"/>
                    <a:pt x="15180" y="0"/>
                  </a:cubicBezTo>
                  <a:cubicBezTo>
                    <a:pt x="14792" y="0"/>
                    <a:pt x="14475" y="318"/>
                    <a:pt x="14475" y="706"/>
                  </a:cubicBezTo>
                  <a:lnTo>
                    <a:pt x="14475" y="887"/>
                  </a:lnTo>
                  <a:lnTo>
                    <a:pt x="13848" y="887"/>
                  </a:lnTo>
                  <a:cubicBezTo>
                    <a:pt x="13702" y="887"/>
                    <a:pt x="13584" y="1004"/>
                    <a:pt x="13584" y="1149"/>
                  </a:cubicBezTo>
                  <a:cubicBezTo>
                    <a:pt x="13584" y="1294"/>
                    <a:pt x="13702" y="1412"/>
                    <a:pt x="13848" y="1412"/>
                  </a:cubicBezTo>
                  <a:lnTo>
                    <a:pt x="15623" y="1412"/>
                  </a:lnTo>
                  <a:cubicBezTo>
                    <a:pt x="16096" y="1412"/>
                    <a:pt x="16540" y="1596"/>
                    <a:pt x="16874" y="1929"/>
                  </a:cubicBezTo>
                  <a:cubicBezTo>
                    <a:pt x="17207" y="2263"/>
                    <a:pt x="17391" y="2707"/>
                    <a:pt x="17391" y="3179"/>
                  </a:cubicBezTo>
                  <a:cubicBezTo>
                    <a:pt x="17391" y="4154"/>
                    <a:pt x="16600" y="4948"/>
                    <a:pt x="15623" y="4948"/>
                  </a:cubicBezTo>
                  <a:lnTo>
                    <a:pt x="2293" y="4948"/>
                  </a:lnTo>
                  <a:cubicBezTo>
                    <a:pt x="1821" y="4948"/>
                    <a:pt x="1378" y="4763"/>
                    <a:pt x="1043" y="4430"/>
                  </a:cubicBezTo>
                  <a:cubicBezTo>
                    <a:pt x="708" y="4096"/>
                    <a:pt x="524" y="3652"/>
                    <a:pt x="524" y="3179"/>
                  </a:cubicBezTo>
                  <a:cubicBezTo>
                    <a:pt x="524" y="2205"/>
                    <a:pt x="1319" y="1412"/>
                    <a:pt x="2293" y="1412"/>
                  </a:cubicBezTo>
                  <a:lnTo>
                    <a:pt x="12796" y="1412"/>
                  </a:lnTo>
                  <a:cubicBezTo>
                    <a:pt x="12943" y="1412"/>
                    <a:pt x="13060" y="1294"/>
                    <a:pt x="13060" y="1149"/>
                  </a:cubicBezTo>
                  <a:cubicBezTo>
                    <a:pt x="13060" y="1004"/>
                    <a:pt x="12943" y="887"/>
                    <a:pt x="12796" y="887"/>
                  </a:cubicBezTo>
                  <a:lnTo>
                    <a:pt x="11737" y="887"/>
                  </a:lnTo>
                  <a:lnTo>
                    <a:pt x="11737" y="706"/>
                  </a:lnTo>
                  <a:cubicBezTo>
                    <a:pt x="11737" y="318"/>
                    <a:pt x="11421" y="0"/>
                    <a:pt x="11033" y="0"/>
                  </a:cubicBezTo>
                  <a:cubicBezTo>
                    <a:pt x="10643" y="0"/>
                    <a:pt x="10328" y="318"/>
                    <a:pt x="10328" y="706"/>
                  </a:cubicBezTo>
                  <a:lnTo>
                    <a:pt x="10328" y="887"/>
                  </a:lnTo>
                  <a:lnTo>
                    <a:pt x="7590" y="887"/>
                  </a:lnTo>
                  <a:lnTo>
                    <a:pt x="7590" y="706"/>
                  </a:lnTo>
                  <a:cubicBezTo>
                    <a:pt x="7590" y="318"/>
                    <a:pt x="7273" y="0"/>
                    <a:pt x="6884" y="0"/>
                  </a:cubicBezTo>
                  <a:cubicBezTo>
                    <a:pt x="6495" y="0"/>
                    <a:pt x="6178" y="318"/>
                    <a:pt x="6178" y="706"/>
                  </a:cubicBezTo>
                  <a:lnTo>
                    <a:pt x="6178" y="887"/>
                  </a:lnTo>
                  <a:lnTo>
                    <a:pt x="3440" y="887"/>
                  </a:lnTo>
                  <a:lnTo>
                    <a:pt x="3440" y="706"/>
                  </a:lnTo>
                  <a:cubicBezTo>
                    <a:pt x="3440" y="318"/>
                    <a:pt x="3124"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4"/>
            <p:cNvSpPr/>
            <p:nvPr/>
          </p:nvSpPr>
          <p:spPr>
            <a:xfrm>
              <a:off x="6845450" y="1616661"/>
              <a:ext cx="325982" cy="217048"/>
            </a:xfrm>
            <a:custGeom>
              <a:avLst/>
              <a:gdLst/>
              <a:ahLst/>
              <a:cxnLst/>
              <a:rect l="l" t="t" r="r" b="b"/>
              <a:pathLst>
                <a:path w="17916" h="11929" extrusionOk="0">
                  <a:moveTo>
                    <a:pt x="9860" y="3363"/>
                  </a:moveTo>
                  <a:lnTo>
                    <a:pt x="9860" y="4783"/>
                  </a:lnTo>
                  <a:lnTo>
                    <a:pt x="7930" y="4783"/>
                  </a:lnTo>
                  <a:lnTo>
                    <a:pt x="7930" y="3363"/>
                  </a:lnTo>
                  <a:close/>
                  <a:moveTo>
                    <a:pt x="12203" y="5308"/>
                  </a:moveTo>
                  <a:cubicBezTo>
                    <a:pt x="12361" y="5308"/>
                    <a:pt x="12490" y="5438"/>
                    <a:pt x="12490" y="5596"/>
                  </a:cubicBezTo>
                  <a:lnTo>
                    <a:pt x="12490" y="7468"/>
                  </a:lnTo>
                  <a:cubicBezTo>
                    <a:pt x="12490" y="8016"/>
                    <a:pt x="12182" y="8505"/>
                    <a:pt x="11713" y="8747"/>
                  </a:cubicBezTo>
                  <a:lnTo>
                    <a:pt x="11713" y="7274"/>
                  </a:lnTo>
                  <a:cubicBezTo>
                    <a:pt x="11713" y="6641"/>
                    <a:pt x="11199" y="6125"/>
                    <a:pt x="10566" y="6125"/>
                  </a:cubicBezTo>
                  <a:lnTo>
                    <a:pt x="7223" y="6125"/>
                  </a:lnTo>
                  <a:cubicBezTo>
                    <a:pt x="6590" y="6125"/>
                    <a:pt x="6076" y="6641"/>
                    <a:pt x="6076" y="7274"/>
                  </a:cubicBezTo>
                  <a:lnTo>
                    <a:pt x="6076" y="8747"/>
                  </a:lnTo>
                  <a:cubicBezTo>
                    <a:pt x="5604" y="8505"/>
                    <a:pt x="5298" y="8016"/>
                    <a:pt x="5298" y="7468"/>
                  </a:cubicBezTo>
                  <a:lnTo>
                    <a:pt x="5298" y="5596"/>
                  </a:lnTo>
                  <a:cubicBezTo>
                    <a:pt x="5298" y="5438"/>
                    <a:pt x="5429" y="5308"/>
                    <a:pt x="5587" y="5308"/>
                  </a:cubicBezTo>
                  <a:close/>
                  <a:moveTo>
                    <a:pt x="10566" y="6650"/>
                  </a:moveTo>
                  <a:cubicBezTo>
                    <a:pt x="10910" y="6650"/>
                    <a:pt x="11189" y="6930"/>
                    <a:pt x="11189" y="7274"/>
                  </a:cubicBezTo>
                  <a:lnTo>
                    <a:pt x="11189" y="10780"/>
                  </a:lnTo>
                  <a:cubicBezTo>
                    <a:pt x="11189" y="11125"/>
                    <a:pt x="10910" y="11404"/>
                    <a:pt x="10566" y="11404"/>
                  </a:cubicBezTo>
                  <a:lnTo>
                    <a:pt x="7223" y="11404"/>
                  </a:lnTo>
                  <a:cubicBezTo>
                    <a:pt x="6879" y="11404"/>
                    <a:pt x="6600" y="11125"/>
                    <a:pt x="6600" y="10780"/>
                  </a:cubicBezTo>
                  <a:lnTo>
                    <a:pt x="6600" y="7274"/>
                  </a:lnTo>
                  <a:cubicBezTo>
                    <a:pt x="6600" y="6930"/>
                    <a:pt x="6879" y="6650"/>
                    <a:pt x="7223" y="6650"/>
                  </a:cubicBezTo>
                  <a:close/>
                  <a:moveTo>
                    <a:pt x="1681" y="0"/>
                  </a:moveTo>
                  <a:cubicBezTo>
                    <a:pt x="1231" y="0"/>
                    <a:pt x="809" y="175"/>
                    <a:pt x="493" y="493"/>
                  </a:cubicBezTo>
                  <a:cubicBezTo>
                    <a:pt x="174" y="810"/>
                    <a:pt x="0" y="1233"/>
                    <a:pt x="0" y="1681"/>
                  </a:cubicBezTo>
                  <a:cubicBezTo>
                    <a:pt x="0" y="2608"/>
                    <a:pt x="755" y="3363"/>
                    <a:pt x="1681" y="3363"/>
                  </a:cubicBezTo>
                  <a:lnTo>
                    <a:pt x="7404" y="3363"/>
                  </a:lnTo>
                  <a:lnTo>
                    <a:pt x="7404" y="4783"/>
                  </a:lnTo>
                  <a:lnTo>
                    <a:pt x="5587" y="4783"/>
                  </a:lnTo>
                  <a:cubicBezTo>
                    <a:pt x="5139" y="4783"/>
                    <a:pt x="4773" y="5148"/>
                    <a:pt x="4773" y="5596"/>
                  </a:cubicBezTo>
                  <a:lnTo>
                    <a:pt x="4773" y="7468"/>
                  </a:lnTo>
                  <a:cubicBezTo>
                    <a:pt x="4773" y="8307"/>
                    <a:pt x="5299" y="9041"/>
                    <a:pt x="6076" y="9318"/>
                  </a:cubicBezTo>
                  <a:lnTo>
                    <a:pt x="6076" y="10780"/>
                  </a:lnTo>
                  <a:cubicBezTo>
                    <a:pt x="6076" y="11413"/>
                    <a:pt x="6590" y="11929"/>
                    <a:pt x="7223" y="11929"/>
                  </a:cubicBezTo>
                  <a:lnTo>
                    <a:pt x="10566" y="11929"/>
                  </a:lnTo>
                  <a:cubicBezTo>
                    <a:pt x="11199" y="11929"/>
                    <a:pt x="11713" y="11413"/>
                    <a:pt x="11713" y="10780"/>
                  </a:cubicBezTo>
                  <a:lnTo>
                    <a:pt x="11713" y="9318"/>
                  </a:lnTo>
                  <a:cubicBezTo>
                    <a:pt x="12490" y="9041"/>
                    <a:pt x="13014" y="8307"/>
                    <a:pt x="13014" y="7468"/>
                  </a:cubicBezTo>
                  <a:lnTo>
                    <a:pt x="13014" y="5596"/>
                  </a:lnTo>
                  <a:cubicBezTo>
                    <a:pt x="13014" y="5148"/>
                    <a:pt x="12650" y="4783"/>
                    <a:pt x="12203" y="4783"/>
                  </a:cubicBezTo>
                  <a:lnTo>
                    <a:pt x="10385" y="4783"/>
                  </a:lnTo>
                  <a:lnTo>
                    <a:pt x="10385" y="3363"/>
                  </a:lnTo>
                  <a:lnTo>
                    <a:pt x="16235" y="3363"/>
                  </a:lnTo>
                  <a:cubicBezTo>
                    <a:pt x="16684" y="3363"/>
                    <a:pt x="17106" y="3188"/>
                    <a:pt x="17425" y="2871"/>
                  </a:cubicBezTo>
                  <a:cubicBezTo>
                    <a:pt x="17741" y="2553"/>
                    <a:pt x="17916" y="2130"/>
                    <a:pt x="17916" y="1681"/>
                  </a:cubicBezTo>
                  <a:cubicBezTo>
                    <a:pt x="17916" y="754"/>
                    <a:pt x="17162" y="0"/>
                    <a:pt x="16235" y="0"/>
                  </a:cubicBezTo>
                  <a:lnTo>
                    <a:pt x="3825" y="0"/>
                  </a:lnTo>
                  <a:cubicBezTo>
                    <a:pt x="3678" y="0"/>
                    <a:pt x="3561" y="118"/>
                    <a:pt x="3561" y="263"/>
                  </a:cubicBezTo>
                  <a:cubicBezTo>
                    <a:pt x="3561" y="407"/>
                    <a:pt x="3678" y="525"/>
                    <a:pt x="3825" y="525"/>
                  </a:cubicBezTo>
                  <a:lnTo>
                    <a:pt x="16235" y="525"/>
                  </a:lnTo>
                  <a:cubicBezTo>
                    <a:pt x="16873" y="525"/>
                    <a:pt x="17391" y="1044"/>
                    <a:pt x="17391" y="1681"/>
                  </a:cubicBezTo>
                  <a:cubicBezTo>
                    <a:pt x="17391" y="1991"/>
                    <a:pt x="17271" y="2281"/>
                    <a:pt x="17052" y="2499"/>
                  </a:cubicBezTo>
                  <a:cubicBezTo>
                    <a:pt x="16835" y="2718"/>
                    <a:pt x="16544" y="2838"/>
                    <a:pt x="16235" y="2838"/>
                  </a:cubicBezTo>
                  <a:lnTo>
                    <a:pt x="1681" y="2838"/>
                  </a:lnTo>
                  <a:cubicBezTo>
                    <a:pt x="1043" y="2838"/>
                    <a:pt x="524" y="2319"/>
                    <a:pt x="524" y="1681"/>
                  </a:cubicBezTo>
                  <a:cubicBezTo>
                    <a:pt x="524" y="1373"/>
                    <a:pt x="645" y="1082"/>
                    <a:pt x="863" y="864"/>
                  </a:cubicBezTo>
                  <a:cubicBezTo>
                    <a:pt x="1082" y="645"/>
                    <a:pt x="1372" y="525"/>
                    <a:pt x="1681" y="525"/>
                  </a:cubicBezTo>
                  <a:lnTo>
                    <a:pt x="2774" y="525"/>
                  </a:lnTo>
                  <a:cubicBezTo>
                    <a:pt x="2918" y="525"/>
                    <a:pt x="3036" y="407"/>
                    <a:pt x="3036" y="263"/>
                  </a:cubicBezTo>
                  <a:cubicBezTo>
                    <a:pt x="3036" y="118"/>
                    <a:pt x="2918" y="0"/>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4"/>
            <p:cNvSpPr/>
            <p:nvPr/>
          </p:nvSpPr>
          <p:spPr>
            <a:xfrm>
              <a:off x="6864537" y="1878305"/>
              <a:ext cx="287809" cy="45251"/>
            </a:xfrm>
            <a:custGeom>
              <a:avLst/>
              <a:gdLst/>
              <a:ahLst/>
              <a:cxnLst/>
              <a:rect l="l" t="t" r="r" b="b"/>
              <a:pathLst>
                <a:path w="15818" h="2487" extrusionOk="0">
                  <a:moveTo>
                    <a:pt x="1244" y="526"/>
                  </a:moveTo>
                  <a:cubicBezTo>
                    <a:pt x="1639" y="526"/>
                    <a:pt x="1962" y="847"/>
                    <a:pt x="1962" y="1243"/>
                  </a:cubicBezTo>
                  <a:cubicBezTo>
                    <a:pt x="1962" y="1640"/>
                    <a:pt x="1639" y="1962"/>
                    <a:pt x="1244" y="1962"/>
                  </a:cubicBezTo>
                  <a:cubicBezTo>
                    <a:pt x="847" y="1962"/>
                    <a:pt x="525" y="1640"/>
                    <a:pt x="525" y="1243"/>
                  </a:cubicBezTo>
                  <a:cubicBezTo>
                    <a:pt x="525" y="847"/>
                    <a:pt x="847" y="526"/>
                    <a:pt x="1244" y="526"/>
                  </a:cubicBezTo>
                  <a:close/>
                  <a:moveTo>
                    <a:pt x="4674" y="526"/>
                  </a:moveTo>
                  <a:cubicBezTo>
                    <a:pt x="4529" y="729"/>
                    <a:pt x="4445" y="976"/>
                    <a:pt x="4445" y="1243"/>
                  </a:cubicBezTo>
                  <a:cubicBezTo>
                    <a:pt x="4445" y="1511"/>
                    <a:pt x="4529" y="1758"/>
                    <a:pt x="4674" y="1962"/>
                  </a:cubicBezTo>
                  <a:lnTo>
                    <a:pt x="2257" y="1962"/>
                  </a:lnTo>
                  <a:cubicBezTo>
                    <a:pt x="2402" y="1758"/>
                    <a:pt x="2486" y="1511"/>
                    <a:pt x="2486" y="1243"/>
                  </a:cubicBezTo>
                  <a:cubicBezTo>
                    <a:pt x="2486" y="976"/>
                    <a:pt x="2402" y="729"/>
                    <a:pt x="2257" y="526"/>
                  </a:cubicBezTo>
                  <a:close/>
                  <a:moveTo>
                    <a:pt x="5687" y="526"/>
                  </a:moveTo>
                  <a:cubicBezTo>
                    <a:pt x="6084" y="526"/>
                    <a:pt x="6406" y="847"/>
                    <a:pt x="6406" y="1243"/>
                  </a:cubicBezTo>
                  <a:cubicBezTo>
                    <a:pt x="6406" y="1640"/>
                    <a:pt x="6084" y="1962"/>
                    <a:pt x="5687" y="1962"/>
                  </a:cubicBezTo>
                  <a:cubicBezTo>
                    <a:pt x="5292" y="1962"/>
                    <a:pt x="4969" y="1640"/>
                    <a:pt x="4969" y="1243"/>
                  </a:cubicBezTo>
                  <a:cubicBezTo>
                    <a:pt x="4969" y="847"/>
                    <a:pt x="5292" y="526"/>
                    <a:pt x="5687" y="526"/>
                  </a:cubicBezTo>
                  <a:close/>
                  <a:moveTo>
                    <a:pt x="9116" y="526"/>
                  </a:moveTo>
                  <a:cubicBezTo>
                    <a:pt x="8974" y="729"/>
                    <a:pt x="8887" y="976"/>
                    <a:pt x="8887" y="1243"/>
                  </a:cubicBezTo>
                  <a:cubicBezTo>
                    <a:pt x="8887" y="1511"/>
                    <a:pt x="8974" y="1758"/>
                    <a:pt x="9116" y="1962"/>
                  </a:cubicBezTo>
                  <a:lnTo>
                    <a:pt x="6702" y="1962"/>
                  </a:lnTo>
                  <a:cubicBezTo>
                    <a:pt x="6845" y="1758"/>
                    <a:pt x="6931" y="1511"/>
                    <a:pt x="6931" y="1243"/>
                  </a:cubicBezTo>
                  <a:cubicBezTo>
                    <a:pt x="6931" y="976"/>
                    <a:pt x="6845" y="729"/>
                    <a:pt x="6702" y="526"/>
                  </a:cubicBezTo>
                  <a:close/>
                  <a:moveTo>
                    <a:pt x="10130" y="526"/>
                  </a:moveTo>
                  <a:cubicBezTo>
                    <a:pt x="10528" y="526"/>
                    <a:pt x="10848" y="847"/>
                    <a:pt x="10848" y="1243"/>
                  </a:cubicBezTo>
                  <a:cubicBezTo>
                    <a:pt x="10848" y="1640"/>
                    <a:pt x="10528" y="1962"/>
                    <a:pt x="10130" y="1962"/>
                  </a:cubicBezTo>
                  <a:cubicBezTo>
                    <a:pt x="9734" y="1962"/>
                    <a:pt x="9413" y="1640"/>
                    <a:pt x="9413" y="1243"/>
                  </a:cubicBezTo>
                  <a:cubicBezTo>
                    <a:pt x="9413" y="847"/>
                    <a:pt x="9734" y="526"/>
                    <a:pt x="10130" y="526"/>
                  </a:cubicBezTo>
                  <a:close/>
                  <a:moveTo>
                    <a:pt x="13561" y="526"/>
                  </a:moveTo>
                  <a:cubicBezTo>
                    <a:pt x="13416" y="729"/>
                    <a:pt x="13331" y="976"/>
                    <a:pt x="13331" y="1243"/>
                  </a:cubicBezTo>
                  <a:cubicBezTo>
                    <a:pt x="13331" y="1511"/>
                    <a:pt x="13416" y="1758"/>
                    <a:pt x="13561" y="1962"/>
                  </a:cubicBezTo>
                  <a:lnTo>
                    <a:pt x="11144" y="1962"/>
                  </a:lnTo>
                  <a:cubicBezTo>
                    <a:pt x="11288" y="1758"/>
                    <a:pt x="11373" y="1511"/>
                    <a:pt x="11373" y="1243"/>
                  </a:cubicBezTo>
                  <a:cubicBezTo>
                    <a:pt x="11373" y="976"/>
                    <a:pt x="11288" y="729"/>
                    <a:pt x="11144" y="526"/>
                  </a:cubicBezTo>
                  <a:close/>
                  <a:moveTo>
                    <a:pt x="14574" y="526"/>
                  </a:moveTo>
                  <a:cubicBezTo>
                    <a:pt x="14970" y="526"/>
                    <a:pt x="15293" y="847"/>
                    <a:pt x="15293" y="1243"/>
                  </a:cubicBezTo>
                  <a:cubicBezTo>
                    <a:pt x="15293" y="1640"/>
                    <a:pt x="14970" y="1962"/>
                    <a:pt x="14574" y="1962"/>
                  </a:cubicBezTo>
                  <a:cubicBezTo>
                    <a:pt x="14179" y="1962"/>
                    <a:pt x="13856" y="1640"/>
                    <a:pt x="13856" y="1243"/>
                  </a:cubicBezTo>
                  <a:cubicBezTo>
                    <a:pt x="13856" y="847"/>
                    <a:pt x="14179" y="526"/>
                    <a:pt x="14574" y="526"/>
                  </a:cubicBezTo>
                  <a:close/>
                  <a:moveTo>
                    <a:pt x="1244" y="1"/>
                  </a:moveTo>
                  <a:cubicBezTo>
                    <a:pt x="558" y="1"/>
                    <a:pt x="0" y="558"/>
                    <a:pt x="0" y="1243"/>
                  </a:cubicBezTo>
                  <a:cubicBezTo>
                    <a:pt x="0" y="1930"/>
                    <a:pt x="558" y="2487"/>
                    <a:pt x="1244" y="2487"/>
                  </a:cubicBezTo>
                  <a:lnTo>
                    <a:pt x="14574" y="2487"/>
                  </a:lnTo>
                  <a:cubicBezTo>
                    <a:pt x="15260" y="2487"/>
                    <a:pt x="15818" y="1930"/>
                    <a:pt x="15818" y="1243"/>
                  </a:cubicBezTo>
                  <a:cubicBezTo>
                    <a:pt x="15818" y="558"/>
                    <a:pt x="15260" y="1"/>
                    <a:pt x="14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4"/>
            <p:cNvSpPr/>
            <p:nvPr/>
          </p:nvSpPr>
          <p:spPr>
            <a:xfrm>
              <a:off x="7121705" y="1631180"/>
              <a:ext cx="32169" cy="32151"/>
            </a:xfrm>
            <a:custGeom>
              <a:avLst/>
              <a:gdLst/>
              <a:ahLst/>
              <a:cxnLst/>
              <a:rect l="l" t="t" r="r" b="b"/>
              <a:pathLst>
                <a:path w="1768" h="1767" extrusionOk="0">
                  <a:moveTo>
                    <a:pt x="883" y="525"/>
                  </a:moveTo>
                  <a:cubicBezTo>
                    <a:pt x="1082" y="525"/>
                    <a:pt x="1242" y="686"/>
                    <a:pt x="1242" y="884"/>
                  </a:cubicBezTo>
                  <a:cubicBezTo>
                    <a:pt x="1242" y="1081"/>
                    <a:pt x="1082" y="1241"/>
                    <a:pt x="883" y="1241"/>
                  </a:cubicBezTo>
                  <a:cubicBezTo>
                    <a:pt x="686" y="1241"/>
                    <a:pt x="526" y="1081"/>
                    <a:pt x="526" y="884"/>
                  </a:cubicBezTo>
                  <a:cubicBezTo>
                    <a:pt x="526" y="686"/>
                    <a:pt x="686" y="525"/>
                    <a:pt x="883" y="525"/>
                  </a:cubicBezTo>
                  <a:close/>
                  <a:moveTo>
                    <a:pt x="883" y="0"/>
                  </a:moveTo>
                  <a:cubicBezTo>
                    <a:pt x="396" y="0"/>
                    <a:pt x="1" y="396"/>
                    <a:pt x="1" y="884"/>
                  </a:cubicBezTo>
                  <a:cubicBezTo>
                    <a:pt x="1" y="1371"/>
                    <a:pt x="396" y="1766"/>
                    <a:pt x="883" y="1766"/>
                  </a:cubicBezTo>
                  <a:cubicBezTo>
                    <a:pt x="1370" y="1766"/>
                    <a:pt x="1767" y="1371"/>
                    <a:pt x="1767" y="884"/>
                  </a:cubicBezTo>
                  <a:cubicBezTo>
                    <a:pt x="1767" y="396"/>
                    <a:pt x="1370" y="0"/>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4"/>
            <p:cNvSpPr/>
            <p:nvPr/>
          </p:nvSpPr>
          <p:spPr>
            <a:xfrm>
              <a:off x="7083077" y="1631180"/>
              <a:ext cx="32132" cy="32151"/>
            </a:xfrm>
            <a:custGeom>
              <a:avLst/>
              <a:gdLst/>
              <a:ahLst/>
              <a:cxnLst/>
              <a:rect l="l" t="t" r="r" b="b"/>
              <a:pathLst>
                <a:path w="1766" h="1767" extrusionOk="0">
                  <a:moveTo>
                    <a:pt x="883" y="525"/>
                  </a:moveTo>
                  <a:cubicBezTo>
                    <a:pt x="1081" y="525"/>
                    <a:pt x="1241" y="686"/>
                    <a:pt x="1241" y="884"/>
                  </a:cubicBezTo>
                  <a:cubicBezTo>
                    <a:pt x="1241" y="1081"/>
                    <a:pt x="1081" y="1241"/>
                    <a:pt x="883" y="1241"/>
                  </a:cubicBezTo>
                  <a:cubicBezTo>
                    <a:pt x="684" y="1241"/>
                    <a:pt x="524" y="1081"/>
                    <a:pt x="524" y="884"/>
                  </a:cubicBezTo>
                  <a:cubicBezTo>
                    <a:pt x="524" y="686"/>
                    <a:pt x="684" y="525"/>
                    <a:pt x="883" y="525"/>
                  </a:cubicBezTo>
                  <a:close/>
                  <a:moveTo>
                    <a:pt x="883" y="0"/>
                  </a:moveTo>
                  <a:cubicBezTo>
                    <a:pt x="396" y="0"/>
                    <a:pt x="0" y="396"/>
                    <a:pt x="0" y="884"/>
                  </a:cubicBezTo>
                  <a:cubicBezTo>
                    <a:pt x="0" y="1371"/>
                    <a:pt x="396" y="1766"/>
                    <a:pt x="883" y="1766"/>
                  </a:cubicBezTo>
                  <a:cubicBezTo>
                    <a:pt x="1370" y="1766"/>
                    <a:pt x="1765" y="1371"/>
                    <a:pt x="1765" y="884"/>
                  </a:cubicBezTo>
                  <a:cubicBezTo>
                    <a:pt x="1765" y="396"/>
                    <a:pt x="1370" y="0"/>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74"/>
          <p:cNvGrpSpPr/>
          <p:nvPr/>
        </p:nvGrpSpPr>
        <p:grpSpPr>
          <a:xfrm>
            <a:off x="6369251" y="1616661"/>
            <a:ext cx="222561" cy="326000"/>
            <a:chOff x="6369251" y="1616661"/>
            <a:chExt cx="222561" cy="326000"/>
          </a:xfrm>
        </p:grpSpPr>
        <p:sp>
          <p:nvSpPr>
            <p:cNvPr id="1654" name="Google Shape;1654;p74"/>
            <p:cNvSpPr/>
            <p:nvPr/>
          </p:nvSpPr>
          <p:spPr>
            <a:xfrm>
              <a:off x="6369251" y="1616661"/>
              <a:ext cx="222561" cy="326000"/>
            </a:xfrm>
            <a:custGeom>
              <a:avLst/>
              <a:gdLst/>
              <a:ahLst/>
              <a:cxnLst/>
              <a:rect l="l" t="t" r="r" b="b"/>
              <a:pathLst>
                <a:path w="12232" h="17917" extrusionOk="0">
                  <a:moveTo>
                    <a:pt x="7919" y="525"/>
                  </a:moveTo>
                  <a:cubicBezTo>
                    <a:pt x="8256" y="525"/>
                    <a:pt x="8555" y="752"/>
                    <a:pt x="8646" y="1076"/>
                  </a:cubicBezTo>
                  <a:lnTo>
                    <a:pt x="9139" y="2844"/>
                  </a:lnTo>
                  <a:lnTo>
                    <a:pt x="3093" y="2844"/>
                  </a:lnTo>
                  <a:lnTo>
                    <a:pt x="3586" y="1076"/>
                  </a:lnTo>
                  <a:cubicBezTo>
                    <a:pt x="3677" y="752"/>
                    <a:pt x="3976" y="525"/>
                    <a:pt x="4312" y="525"/>
                  </a:cubicBezTo>
                  <a:close/>
                  <a:moveTo>
                    <a:pt x="9485" y="3369"/>
                  </a:moveTo>
                  <a:cubicBezTo>
                    <a:pt x="10708" y="3369"/>
                    <a:pt x="11706" y="4365"/>
                    <a:pt x="11706" y="5590"/>
                  </a:cubicBezTo>
                  <a:lnTo>
                    <a:pt x="11706" y="12327"/>
                  </a:lnTo>
                  <a:cubicBezTo>
                    <a:pt x="11706" y="13551"/>
                    <a:pt x="10708" y="14548"/>
                    <a:pt x="9485" y="14548"/>
                  </a:cubicBezTo>
                  <a:lnTo>
                    <a:pt x="2747" y="14548"/>
                  </a:lnTo>
                  <a:cubicBezTo>
                    <a:pt x="1523" y="14548"/>
                    <a:pt x="528" y="13551"/>
                    <a:pt x="528" y="12327"/>
                  </a:cubicBezTo>
                  <a:lnTo>
                    <a:pt x="528" y="5590"/>
                  </a:lnTo>
                  <a:cubicBezTo>
                    <a:pt x="528" y="4365"/>
                    <a:pt x="1523" y="3369"/>
                    <a:pt x="2747" y="3369"/>
                  </a:cubicBezTo>
                  <a:close/>
                  <a:moveTo>
                    <a:pt x="4312" y="0"/>
                  </a:moveTo>
                  <a:cubicBezTo>
                    <a:pt x="3741" y="0"/>
                    <a:pt x="3234" y="385"/>
                    <a:pt x="3082" y="936"/>
                  </a:cubicBezTo>
                  <a:lnTo>
                    <a:pt x="2547" y="2852"/>
                  </a:lnTo>
                  <a:cubicBezTo>
                    <a:pt x="1125" y="2955"/>
                    <a:pt x="0" y="4143"/>
                    <a:pt x="0" y="5590"/>
                  </a:cubicBezTo>
                  <a:lnTo>
                    <a:pt x="0" y="12327"/>
                  </a:lnTo>
                  <a:cubicBezTo>
                    <a:pt x="0" y="13774"/>
                    <a:pt x="1125" y="14961"/>
                    <a:pt x="2547" y="15065"/>
                  </a:cubicBezTo>
                  <a:lnTo>
                    <a:pt x="3082" y="16981"/>
                  </a:lnTo>
                  <a:cubicBezTo>
                    <a:pt x="3234" y="17532"/>
                    <a:pt x="3741" y="17917"/>
                    <a:pt x="4312" y="17917"/>
                  </a:cubicBezTo>
                  <a:lnTo>
                    <a:pt x="6651" y="17917"/>
                  </a:lnTo>
                  <a:cubicBezTo>
                    <a:pt x="6795" y="17917"/>
                    <a:pt x="6912" y="17799"/>
                    <a:pt x="6912" y="17654"/>
                  </a:cubicBezTo>
                  <a:cubicBezTo>
                    <a:pt x="6912" y="17509"/>
                    <a:pt x="6795" y="17392"/>
                    <a:pt x="6651" y="17392"/>
                  </a:cubicBezTo>
                  <a:lnTo>
                    <a:pt x="4312" y="17392"/>
                  </a:lnTo>
                  <a:cubicBezTo>
                    <a:pt x="3976" y="17392"/>
                    <a:pt x="3677" y="17165"/>
                    <a:pt x="3586" y="16840"/>
                  </a:cubicBezTo>
                  <a:lnTo>
                    <a:pt x="3093" y="15073"/>
                  </a:lnTo>
                  <a:lnTo>
                    <a:pt x="9139" y="15073"/>
                  </a:lnTo>
                  <a:lnTo>
                    <a:pt x="8646" y="16840"/>
                  </a:lnTo>
                  <a:cubicBezTo>
                    <a:pt x="8555" y="17165"/>
                    <a:pt x="8256" y="17392"/>
                    <a:pt x="7919" y="17392"/>
                  </a:cubicBezTo>
                  <a:lnTo>
                    <a:pt x="7700" y="17392"/>
                  </a:lnTo>
                  <a:cubicBezTo>
                    <a:pt x="7555" y="17392"/>
                    <a:pt x="7436" y="17509"/>
                    <a:pt x="7436" y="17654"/>
                  </a:cubicBezTo>
                  <a:cubicBezTo>
                    <a:pt x="7436" y="17799"/>
                    <a:pt x="7555" y="17917"/>
                    <a:pt x="7700" y="17917"/>
                  </a:cubicBezTo>
                  <a:lnTo>
                    <a:pt x="7919" y="17917"/>
                  </a:lnTo>
                  <a:cubicBezTo>
                    <a:pt x="8492" y="17917"/>
                    <a:pt x="8998" y="17532"/>
                    <a:pt x="9151" y="16981"/>
                  </a:cubicBezTo>
                  <a:lnTo>
                    <a:pt x="9687" y="15065"/>
                  </a:lnTo>
                  <a:cubicBezTo>
                    <a:pt x="11106" y="14961"/>
                    <a:pt x="12231" y="13774"/>
                    <a:pt x="12231" y="12327"/>
                  </a:cubicBezTo>
                  <a:lnTo>
                    <a:pt x="12231" y="5590"/>
                  </a:lnTo>
                  <a:cubicBezTo>
                    <a:pt x="12231" y="4143"/>
                    <a:pt x="11106" y="2955"/>
                    <a:pt x="9687" y="2852"/>
                  </a:cubicBezTo>
                  <a:lnTo>
                    <a:pt x="9151" y="936"/>
                  </a:lnTo>
                  <a:cubicBezTo>
                    <a:pt x="8998" y="385"/>
                    <a:pt x="8492" y="0"/>
                    <a:pt x="7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4"/>
            <p:cNvSpPr/>
            <p:nvPr/>
          </p:nvSpPr>
          <p:spPr>
            <a:xfrm>
              <a:off x="6394760" y="1693862"/>
              <a:ext cx="171579" cy="171579"/>
            </a:xfrm>
            <a:custGeom>
              <a:avLst/>
              <a:gdLst/>
              <a:ahLst/>
              <a:cxnLst/>
              <a:rect l="l" t="t" r="r" b="b"/>
              <a:pathLst>
                <a:path w="9430" h="9430" extrusionOk="0">
                  <a:moveTo>
                    <a:pt x="8083" y="526"/>
                  </a:moveTo>
                  <a:cubicBezTo>
                    <a:pt x="8537" y="526"/>
                    <a:pt x="8905" y="894"/>
                    <a:pt x="8905" y="1347"/>
                  </a:cubicBezTo>
                  <a:lnTo>
                    <a:pt x="8905" y="8084"/>
                  </a:lnTo>
                  <a:cubicBezTo>
                    <a:pt x="8905" y="8538"/>
                    <a:pt x="8537" y="8905"/>
                    <a:pt x="8083" y="8905"/>
                  </a:cubicBezTo>
                  <a:lnTo>
                    <a:pt x="1345" y="8905"/>
                  </a:lnTo>
                  <a:cubicBezTo>
                    <a:pt x="893" y="8905"/>
                    <a:pt x="525" y="8538"/>
                    <a:pt x="525" y="8084"/>
                  </a:cubicBezTo>
                  <a:lnTo>
                    <a:pt x="525" y="1347"/>
                  </a:lnTo>
                  <a:cubicBezTo>
                    <a:pt x="525" y="894"/>
                    <a:pt x="893" y="526"/>
                    <a:pt x="1345" y="526"/>
                  </a:cubicBezTo>
                  <a:close/>
                  <a:moveTo>
                    <a:pt x="1345" y="1"/>
                  </a:moveTo>
                  <a:cubicBezTo>
                    <a:pt x="602" y="1"/>
                    <a:pt x="0" y="604"/>
                    <a:pt x="0" y="1347"/>
                  </a:cubicBezTo>
                  <a:lnTo>
                    <a:pt x="0" y="8084"/>
                  </a:lnTo>
                  <a:cubicBezTo>
                    <a:pt x="0" y="8826"/>
                    <a:pt x="602" y="9430"/>
                    <a:pt x="1345" y="9430"/>
                  </a:cubicBezTo>
                  <a:lnTo>
                    <a:pt x="8083" y="9430"/>
                  </a:lnTo>
                  <a:cubicBezTo>
                    <a:pt x="8825" y="9430"/>
                    <a:pt x="9430" y="8826"/>
                    <a:pt x="9430" y="8084"/>
                  </a:cubicBezTo>
                  <a:lnTo>
                    <a:pt x="9430" y="1347"/>
                  </a:lnTo>
                  <a:cubicBezTo>
                    <a:pt x="9430" y="604"/>
                    <a:pt x="8825" y="1"/>
                    <a:pt x="8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4"/>
            <p:cNvSpPr/>
            <p:nvPr/>
          </p:nvSpPr>
          <p:spPr>
            <a:xfrm>
              <a:off x="6414465" y="1733891"/>
              <a:ext cx="132168" cy="104257"/>
            </a:xfrm>
            <a:custGeom>
              <a:avLst/>
              <a:gdLst/>
              <a:ahLst/>
              <a:cxnLst/>
              <a:rect l="l" t="t" r="r" b="b"/>
              <a:pathLst>
                <a:path w="7264" h="5730" extrusionOk="0">
                  <a:moveTo>
                    <a:pt x="3997" y="1961"/>
                  </a:moveTo>
                  <a:lnTo>
                    <a:pt x="4357" y="2535"/>
                  </a:lnTo>
                  <a:cubicBezTo>
                    <a:pt x="4405" y="2613"/>
                    <a:pt x="4488" y="2659"/>
                    <a:pt x="4579" y="2659"/>
                  </a:cubicBezTo>
                  <a:lnTo>
                    <a:pt x="6007" y="2659"/>
                  </a:lnTo>
                  <a:cubicBezTo>
                    <a:pt x="5951" y="2752"/>
                    <a:pt x="5886" y="2838"/>
                    <a:pt x="5809" y="2918"/>
                  </a:cubicBezTo>
                  <a:lnTo>
                    <a:pt x="5797" y="2930"/>
                  </a:lnTo>
                  <a:lnTo>
                    <a:pt x="3631" y="5096"/>
                  </a:lnTo>
                  <a:lnTo>
                    <a:pt x="1453" y="2918"/>
                  </a:lnTo>
                  <a:cubicBezTo>
                    <a:pt x="1360" y="2822"/>
                    <a:pt x="1283" y="2715"/>
                    <a:pt x="1221" y="2602"/>
                  </a:cubicBezTo>
                  <a:lnTo>
                    <a:pt x="2426" y="2602"/>
                  </a:lnTo>
                  <a:lnTo>
                    <a:pt x="2976" y="3566"/>
                  </a:lnTo>
                  <a:cubicBezTo>
                    <a:pt x="3023" y="3648"/>
                    <a:pt x="3110" y="3700"/>
                    <a:pt x="3204" y="3700"/>
                  </a:cubicBezTo>
                  <a:cubicBezTo>
                    <a:pt x="3211" y="3700"/>
                    <a:pt x="3219" y="3698"/>
                    <a:pt x="3228" y="3698"/>
                  </a:cubicBezTo>
                  <a:cubicBezTo>
                    <a:pt x="3330" y="3689"/>
                    <a:pt x="3418" y="3620"/>
                    <a:pt x="3451" y="3524"/>
                  </a:cubicBezTo>
                  <a:lnTo>
                    <a:pt x="3997" y="1961"/>
                  </a:lnTo>
                  <a:close/>
                  <a:moveTo>
                    <a:pt x="2465" y="1"/>
                  </a:moveTo>
                  <a:cubicBezTo>
                    <a:pt x="2350" y="1"/>
                    <a:pt x="2237" y="11"/>
                    <a:pt x="2124" y="32"/>
                  </a:cubicBezTo>
                  <a:cubicBezTo>
                    <a:pt x="1982" y="57"/>
                    <a:pt x="1887" y="193"/>
                    <a:pt x="1913" y="336"/>
                  </a:cubicBezTo>
                  <a:cubicBezTo>
                    <a:pt x="1936" y="463"/>
                    <a:pt x="2047" y="552"/>
                    <a:pt x="2172" y="552"/>
                  </a:cubicBezTo>
                  <a:cubicBezTo>
                    <a:pt x="2187" y="552"/>
                    <a:pt x="2203" y="551"/>
                    <a:pt x="2218" y="548"/>
                  </a:cubicBezTo>
                  <a:cubicBezTo>
                    <a:pt x="2299" y="533"/>
                    <a:pt x="2382" y="526"/>
                    <a:pt x="2465" y="526"/>
                  </a:cubicBezTo>
                  <a:cubicBezTo>
                    <a:pt x="2836" y="526"/>
                    <a:pt x="3184" y="668"/>
                    <a:pt x="3448" y="925"/>
                  </a:cubicBezTo>
                  <a:cubicBezTo>
                    <a:pt x="3499" y="975"/>
                    <a:pt x="3565" y="1000"/>
                    <a:pt x="3631" y="1000"/>
                  </a:cubicBezTo>
                  <a:cubicBezTo>
                    <a:pt x="3697" y="1000"/>
                    <a:pt x="3764" y="975"/>
                    <a:pt x="3816" y="925"/>
                  </a:cubicBezTo>
                  <a:cubicBezTo>
                    <a:pt x="4078" y="668"/>
                    <a:pt x="4428" y="526"/>
                    <a:pt x="4797" y="526"/>
                  </a:cubicBezTo>
                  <a:cubicBezTo>
                    <a:pt x="5173" y="526"/>
                    <a:pt x="5527" y="673"/>
                    <a:pt x="5794" y="939"/>
                  </a:cubicBezTo>
                  <a:cubicBezTo>
                    <a:pt x="6117" y="1262"/>
                    <a:pt x="6250" y="1710"/>
                    <a:pt x="6191" y="2134"/>
                  </a:cubicBezTo>
                  <a:lnTo>
                    <a:pt x="4725" y="2134"/>
                  </a:lnTo>
                  <a:lnTo>
                    <a:pt x="4154" y="1218"/>
                  </a:lnTo>
                  <a:cubicBezTo>
                    <a:pt x="4106" y="1141"/>
                    <a:pt x="4019" y="1094"/>
                    <a:pt x="3930" y="1094"/>
                  </a:cubicBezTo>
                  <a:cubicBezTo>
                    <a:pt x="3921" y="1094"/>
                    <a:pt x="3911" y="1095"/>
                    <a:pt x="3902" y="1096"/>
                  </a:cubicBezTo>
                  <a:cubicBezTo>
                    <a:pt x="3801" y="1108"/>
                    <a:pt x="3716" y="1175"/>
                    <a:pt x="3682" y="1271"/>
                  </a:cubicBezTo>
                  <a:lnTo>
                    <a:pt x="3146" y="2806"/>
                  </a:lnTo>
                  <a:lnTo>
                    <a:pt x="2806" y="2210"/>
                  </a:lnTo>
                  <a:cubicBezTo>
                    <a:pt x="2758" y="2128"/>
                    <a:pt x="2673" y="2077"/>
                    <a:pt x="2578" y="2077"/>
                  </a:cubicBezTo>
                  <a:lnTo>
                    <a:pt x="1061" y="2077"/>
                  </a:lnTo>
                  <a:cubicBezTo>
                    <a:pt x="1022" y="1684"/>
                    <a:pt x="1147" y="1278"/>
                    <a:pt x="1440" y="968"/>
                  </a:cubicBezTo>
                  <a:cubicBezTo>
                    <a:pt x="1541" y="862"/>
                    <a:pt x="1535" y="696"/>
                    <a:pt x="1429" y="596"/>
                  </a:cubicBezTo>
                  <a:cubicBezTo>
                    <a:pt x="1379" y="548"/>
                    <a:pt x="1314" y="524"/>
                    <a:pt x="1249" y="524"/>
                  </a:cubicBezTo>
                  <a:cubicBezTo>
                    <a:pt x="1180" y="524"/>
                    <a:pt x="1111" y="552"/>
                    <a:pt x="1060" y="607"/>
                  </a:cubicBezTo>
                  <a:cubicBezTo>
                    <a:pt x="669" y="1018"/>
                    <a:pt x="496" y="1553"/>
                    <a:pt x="535" y="2077"/>
                  </a:cubicBezTo>
                  <a:lnTo>
                    <a:pt x="262" y="2077"/>
                  </a:lnTo>
                  <a:cubicBezTo>
                    <a:pt x="117" y="2077"/>
                    <a:pt x="0" y="2195"/>
                    <a:pt x="0" y="2340"/>
                  </a:cubicBezTo>
                  <a:cubicBezTo>
                    <a:pt x="0" y="2484"/>
                    <a:pt x="117" y="2602"/>
                    <a:pt x="262" y="2602"/>
                  </a:cubicBezTo>
                  <a:lnTo>
                    <a:pt x="648" y="2602"/>
                  </a:lnTo>
                  <a:cubicBezTo>
                    <a:pt x="739" y="2850"/>
                    <a:pt x="882" y="3083"/>
                    <a:pt x="1079" y="3285"/>
                  </a:cubicBezTo>
                  <a:cubicBezTo>
                    <a:pt x="1079" y="3285"/>
                    <a:pt x="1079" y="3286"/>
                    <a:pt x="1081" y="3287"/>
                  </a:cubicBezTo>
                  <a:lnTo>
                    <a:pt x="3445" y="5652"/>
                  </a:lnTo>
                  <a:cubicBezTo>
                    <a:pt x="3495" y="5702"/>
                    <a:pt x="3561" y="5729"/>
                    <a:pt x="3631" y="5729"/>
                  </a:cubicBezTo>
                  <a:cubicBezTo>
                    <a:pt x="3700" y="5729"/>
                    <a:pt x="3768" y="5702"/>
                    <a:pt x="3817" y="5652"/>
                  </a:cubicBezTo>
                  <a:lnTo>
                    <a:pt x="6165" y="3304"/>
                  </a:lnTo>
                  <a:cubicBezTo>
                    <a:pt x="6173" y="3297"/>
                    <a:pt x="6180" y="3289"/>
                    <a:pt x="6191" y="3278"/>
                  </a:cubicBezTo>
                  <a:cubicBezTo>
                    <a:pt x="6367" y="3095"/>
                    <a:pt x="6500" y="2884"/>
                    <a:pt x="6590" y="2659"/>
                  </a:cubicBezTo>
                  <a:lnTo>
                    <a:pt x="7000" y="2659"/>
                  </a:lnTo>
                  <a:cubicBezTo>
                    <a:pt x="7145" y="2659"/>
                    <a:pt x="7264" y="2541"/>
                    <a:pt x="7264" y="2397"/>
                  </a:cubicBezTo>
                  <a:cubicBezTo>
                    <a:pt x="7264" y="2252"/>
                    <a:pt x="7145" y="2134"/>
                    <a:pt x="7000" y="2134"/>
                  </a:cubicBezTo>
                  <a:lnTo>
                    <a:pt x="6720" y="2134"/>
                  </a:lnTo>
                  <a:cubicBezTo>
                    <a:pt x="6777" y="1575"/>
                    <a:pt x="6590" y="993"/>
                    <a:pt x="6165" y="567"/>
                  </a:cubicBezTo>
                  <a:cubicBezTo>
                    <a:pt x="5800" y="203"/>
                    <a:pt x="5313" y="1"/>
                    <a:pt x="4797" y="1"/>
                  </a:cubicBezTo>
                  <a:cubicBezTo>
                    <a:pt x="4371" y="1"/>
                    <a:pt x="3965" y="139"/>
                    <a:pt x="3631" y="392"/>
                  </a:cubicBezTo>
                  <a:cubicBezTo>
                    <a:pt x="3296" y="139"/>
                    <a:pt x="2890" y="1"/>
                    <a:pt x="2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74"/>
          <p:cNvGrpSpPr/>
          <p:nvPr/>
        </p:nvGrpSpPr>
        <p:grpSpPr>
          <a:xfrm>
            <a:off x="5769307" y="3693566"/>
            <a:ext cx="326000" cy="295050"/>
            <a:chOff x="5769307" y="3693566"/>
            <a:chExt cx="326000" cy="295050"/>
          </a:xfrm>
        </p:grpSpPr>
        <p:sp>
          <p:nvSpPr>
            <p:cNvPr id="1658" name="Google Shape;1658;p74"/>
            <p:cNvSpPr/>
            <p:nvPr/>
          </p:nvSpPr>
          <p:spPr>
            <a:xfrm>
              <a:off x="6033189" y="3794893"/>
              <a:ext cx="9571" cy="37973"/>
            </a:xfrm>
            <a:custGeom>
              <a:avLst/>
              <a:gdLst/>
              <a:ahLst/>
              <a:cxnLst/>
              <a:rect l="l" t="t" r="r" b="b"/>
              <a:pathLst>
                <a:path w="526" h="2087" extrusionOk="0">
                  <a:moveTo>
                    <a:pt x="262" y="0"/>
                  </a:moveTo>
                  <a:cubicBezTo>
                    <a:pt x="118" y="0"/>
                    <a:pt x="0" y="118"/>
                    <a:pt x="0" y="263"/>
                  </a:cubicBezTo>
                  <a:lnTo>
                    <a:pt x="0" y="1824"/>
                  </a:lnTo>
                  <a:cubicBezTo>
                    <a:pt x="0" y="1971"/>
                    <a:pt x="118" y="2087"/>
                    <a:pt x="262" y="2087"/>
                  </a:cubicBezTo>
                  <a:cubicBezTo>
                    <a:pt x="409" y="2087"/>
                    <a:pt x="525" y="1971"/>
                    <a:pt x="525" y="1824"/>
                  </a:cubicBezTo>
                  <a:lnTo>
                    <a:pt x="525" y="263"/>
                  </a:lnTo>
                  <a:cubicBezTo>
                    <a:pt x="525" y="118"/>
                    <a:pt x="409"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4"/>
            <p:cNvSpPr/>
            <p:nvPr/>
          </p:nvSpPr>
          <p:spPr>
            <a:xfrm>
              <a:off x="5994761" y="3794893"/>
              <a:ext cx="28803" cy="37973"/>
            </a:xfrm>
            <a:custGeom>
              <a:avLst/>
              <a:gdLst/>
              <a:ahLst/>
              <a:cxnLst/>
              <a:rect l="l" t="t" r="r" b="b"/>
              <a:pathLst>
                <a:path w="1583" h="2087" extrusionOk="0">
                  <a:moveTo>
                    <a:pt x="790" y="525"/>
                  </a:moveTo>
                  <a:cubicBezTo>
                    <a:pt x="936" y="525"/>
                    <a:pt x="1055" y="644"/>
                    <a:pt x="1055" y="791"/>
                  </a:cubicBezTo>
                  <a:lnTo>
                    <a:pt x="1055" y="1297"/>
                  </a:lnTo>
                  <a:cubicBezTo>
                    <a:pt x="1055" y="1443"/>
                    <a:pt x="936" y="1562"/>
                    <a:pt x="790" y="1562"/>
                  </a:cubicBezTo>
                  <a:cubicBezTo>
                    <a:pt x="644" y="1562"/>
                    <a:pt x="525" y="1443"/>
                    <a:pt x="525" y="1297"/>
                  </a:cubicBezTo>
                  <a:lnTo>
                    <a:pt x="525" y="791"/>
                  </a:lnTo>
                  <a:cubicBezTo>
                    <a:pt x="525" y="644"/>
                    <a:pt x="644" y="525"/>
                    <a:pt x="790" y="525"/>
                  </a:cubicBezTo>
                  <a:close/>
                  <a:moveTo>
                    <a:pt x="790" y="0"/>
                  </a:moveTo>
                  <a:cubicBezTo>
                    <a:pt x="354" y="0"/>
                    <a:pt x="0" y="355"/>
                    <a:pt x="0" y="791"/>
                  </a:cubicBezTo>
                  <a:lnTo>
                    <a:pt x="0" y="1297"/>
                  </a:lnTo>
                  <a:cubicBezTo>
                    <a:pt x="0" y="1733"/>
                    <a:pt x="354" y="2087"/>
                    <a:pt x="790" y="2087"/>
                  </a:cubicBezTo>
                  <a:cubicBezTo>
                    <a:pt x="1227" y="2087"/>
                    <a:pt x="1583" y="1733"/>
                    <a:pt x="1583" y="1297"/>
                  </a:cubicBezTo>
                  <a:lnTo>
                    <a:pt x="1583" y="791"/>
                  </a:lnTo>
                  <a:cubicBezTo>
                    <a:pt x="1583" y="355"/>
                    <a:pt x="1227"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4"/>
            <p:cNvSpPr/>
            <p:nvPr/>
          </p:nvSpPr>
          <p:spPr>
            <a:xfrm>
              <a:off x="5975565" y="3794893"/>
              <a:ext cx="9552" cy="37973"/>
            </a:xfrm>
            <a:custGeom>
              <a:avLst/>
              <a:gdLst/>
              <a:ahLst/>
              <a:cxnLst/>
              <a:rect l="l" t="t" r="r" b="b"/>
              <a:pathLst>
                <a:path w="525" h="2087" extrusionOk="0">
                  <a:moveTo>
                    <a:pt x="262" y="0"/>
                  </a:moveTo>
                  <a:cubicBezTo>
                    <a:pt x="117" y="0"/>
                    <a:pt x="1" y="118"/>
                    <a:pt x="1" y="263"/>
                  </a:cubicBezTo>
                  <a:lnTo>
                    <a:pt x="1" y="1824"/>
                  </a:lnTo>
                  <a:cubicBezTo>
                    <a:pt x="1" y="1971"/>
                    <a:pt x="117" y="2087"/>
                    <a:pt x="262" y="2087"/>
                  </a:cubicBezTo>
                  <a:cubicBezTo>
                    <a:pt x="408" y="2087"/>
                    <a:pt x="524" y="1971"/>
                    <a:pt x="524" y="1824"/>
                  </a:cubicBezTo>
                  <a:lnTo>
                    <a:pt x="524" y="263"/>
                  </a:lnTo>
                  <a:cubicBezTo>
                    <a:pt x="524" y="118"/>
                    <a:pt x="408"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4"/>
            <p:cNvSpPr/>
            <p:nvPr/>
          </p:nvSpPr>
          <p:spPr>
            <a:xfrm>
              <a:off x="5956352" y="3794893"/>
              <a:ext cx="9571" cy="37973"/>
            </a:xfrm>
            <a:custGeom>
              <a:avLst/>
              <a:gdLst/>
              <a:ahLst/>
              <a:cxnLst/>
              <a:rect l="l" t="t" r="r" b="b"/>
              <a:pathLst>
                <a:path w="526" h="2087" extrusionOk="0">
                  <a:moveTo>
                    <a:pt x="262" y="0"/>
                  </a:moveTo>
                  <a:cubicBezTo>
                    <a:pt x="118" y="0"/>
                    <a:pt x="1" y="118"/>
                    <a:pt x="1" y="263"/>
                  </a:cubicBezTo>
                  <a:lnTo>
                    <a:pt x="1" y="1824"/>
                  </a:lnTo>
                  <a:cubicBezTo>
                    <a:pt x="1" y="1971"/>
                    <a:pt x="118" y="2087"/>
                    <a:pt x="262" y="2087"/>
                  </a:cubicBezTo>
                  <a:cubicBezTo>
                    <a:pt x="407" y="2087"/>
                    <a:pt x="526" y="1971"/>
                    <a:pt x="526" y="1824"/>
                  </a:cubicBezTo>
                  <a:lnTo>
                    <a:pt x="526" y="263"/>
                  </a:lnTo>
                  <a:cubicBezTo>
                    <a:pt x="526" y="118"/>
                    <a:pt x="407"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4"/>
            <p:cNvSpPr/>
            <p:nvPr/>
          </p:nvSpPr>
          <p:spPr>
            <a:xfrm>
              <a:off x="5917924" y="3794893"/>
              <a:ext cx="28766" cy="37973"/>
            </a:xfrm>
            <a:custGeom>
              <a:avLst/>
              <a:gdLst/>
              <a:ahLst/>
              <a:cxnLst/>
              <a:rect l="l" t="t" r="r" b="b"/>
              <a:pathLst>
                <a:path w="1581" h="2087" extrusionOk="0">
                  <a:moveTo>
                    <a:pt x="791" y="525"/>
                  </a:moveTo>
                  <a:cubicBezTo>
                    <a:pt x="937" y="525"/>
                    <a:pt x="1056" y="644"/>
                    <a:pt x="1056" y="791"/>
                  </a:cubicBezTo>
                  <a:lnTo>
                    <a:pt x="1056" y="1297"/>
                  </a:lnTo>
                  <a:cubicBezTo>
                    <a:pt x="1056" y="1443"/>
                    <a:pt x="937" y="1562"/>
                    <a:pt x="791" y="1562"/>
                  </a:cubicBezTo>
                  <a:cubicBezTo>
                    <a:pt x="645" y="1562"/>
                    <a:pt x="526" y="1443"/>
                    <a:pt x="526" y="1297"/>
                  </a:cubicBezTo>
                  <a:lnTo>
                    <a:pt x="526" y="791"/>
                  </a:lnTo>
                  <a:cubicBezTo>
                    <a:pt x="526" y="644"/>
                    <a:pt x="645" y="525"/>
                    <a:pt x="791" y="525"/>
                  </a:cubicBezTo>
                  <a:close/>
                  <a:moveTo>
                    <a:pt x="791" y="0"/>
                  </a:moveTo>
                  <a:cubicBezTo>
                    <a:pt x="355" y="0"/>
                    <a:pt x="1" y="355"/>
                    <a:pt x="1" y="791"/>
                  </a:cubicBezTo>
                  <a:lnTo>
                    <a:pt x="1" y="1297"/>
                  </a:lnTo>
                  <a:cubicBezTo>
                    <a:pt x="1" y="1733"/>
                    <a:pt x="355" y="2087"/>
                    <a:pt x="791" y="2087"/>
                  </a:cubicBezTo>
                  <a:cubicBezTo>
                    <a:pt x="1227" y="2087"/>
                    <a:pt x="1581" y="1733"/>
                    <a:pt x="1581" y="1297"/>
                  </a:cubicBezTo>
                  <a:lnTo>
                    <a:pt x="1581" y="791"/>
                  </a:lnTo>
                  <a:cubicBezTo>
                    <a:pt x="1581" y="355"/>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4"/>
            <p:cNvSpPr/>
            <p:nvPr/>
          </p:nvSpPr>
          <p:spPr>
            <a:xfrm>
              <a:off x="5879496" y="3794893"/>
              <a:ext cx="28784" cy="37973"/>
            </a:xfrm>
            <a:custGeom>
              <a:avLst/>
              <a:gdLst/>
              <a:ahLst/>
              <a:cxnLst/>
              <a:rect l="l" t="t" r="r" b="b"/>
              <a:pathLst>
                <a:path w="1582" h="2087" extrusionOk="0">
                  <a:moveTo>
                    <a:pt x="792" y="525"/>
                  </a:moveTo>
                  <a:cubicBezTo>
                    <a:pt x="939" y="525"/>
                    <a:pt x="1058" y="644"/>
                    <a:pt x="1058" y="791"/>
                  </a:cubicBezTo>
                  <a:lnTo>
                    <a:pt x="1058" y="1297"/>
                  </a:lnTo>
                  <a:cubicBezTo>
                    <a:pt x="1058" y="1443"/>
                    <a:pt x="939" y="1562"/>
                    <a:pt x="792" y="1562"/>
                  </a:cubicBezTo>
                  <a:cubicBezTo>
                    <a:pt x="646" y="1562"/>
                    <a:pt x="525" y="1443"/>
                    <a:pt x="525" y="1297"/>
                  </a:cubicBezTo>
                  <a:lnTo>
                    <a:pt x="525" y="791"/>
                  </a:lnTo>
                  <a:cubicBezTo>
                    <a:pt x="525" y="644"/>
                    <a:pt x="646" y="525"/>
                    <a:pt x="792" y="525"/>
                  </a:cubicBezTo>
                  <a:close/>
                  <a:moveTo>
                    <a:pt x="792" y="0"/>
                  </a:moveTo>
                  <a:cubicBezTo>
                    <a:pt x="355" y="0"/>
                    <a:pt x="1" y="355"/>
                    <a:pt x="1" y="791"/>
                  </a:cubicBezTo>
                  <a:lnTo>
                    <a:pt x="1" y="1297"/>
                  </a:lnTo>
                  <a:cubicBezTo>
                    <a:pt x="1" y="1733"/>
                    <a:pt x="355" y="2087"/>
                    <a:pt x="792" y="2087"/>
                  </a:cubicBezTo>
                  <a:cubicBezTo>
                    <a:pt x="1228" y="2087"/>
                    <a:pt x="1582" y="1733"/>
                    <a:pt x="1582" y="1297"/>
                  </a:cubicBezTo>
                  <a:lnTo>
                    <a:pt x="1582" y="791"/>
                  </a:lnTo>
                  <a:cubicBezTo>
                    <a:pt x="1582" y="355"/>
                    <a:pt x="1228" y="0"/>
                    <a:pt x="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4"/>
            <p:cNvSpPr/>
            <p:nvPr/>
          </p:nvSpPr>
          <p:spPr>
            <a:xfrm>
              <a:off x="5860282" y="3794893"/>
              <a:ext cx="9571" cy="37973"/>
            </a:xfrm>
            <a:custGeom>
              <a:avLst/>
              <a:gdLst/>
              <a:ahLst/>
              <a:cxnLst/>
              <a:rect l="l" t="t" r="r" b="b"/>
              <a:pathLst>
                <a:path w="526" h="2087" extrusionOk="0">
                  <a:moveTo>
                    <a:pt x="265" y="0"/>
                  </a:moveTo>
                  <a:cubicBezTo>
                    <a:pt x="119" y="0"/>
                    <a:pt x="1" y="118"/>
                    <a:pt x="1" y="263"/>
                  </a:cubicBezTo>
                  <a:lnTo>
                    <a:pt x="1" y="1824"/>
                  </a:lnTo>
                  <a:cubicBezTo>
                    <a:pt x="1" y="1971"/>
                    <a:pt x="119" y="2087"/>
                    <a:pt x="265" y="2087"/>
                  </a:cubicBezTo>
                  <a:cubicBezTo>
                    <a:pt x="410" y="2087"/>
                    <a:pt x="526" y="1971"/>
                    <a:pt x="526" y="1824"/>
                  </a:cubicBezTo>
                  <a:lnTo>
                    <a:pt x="526" y="263"/>
                  </a:lnTo>
                  <a:cubicBezTo>
                    <a:pt x="526" y="118"/>
                    <a:pt x="410"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4"/>
            <p:cNvSpPr/>
            <p:nvPr/>
          </p:nvSpPr>
          <p:spPr>
            <a:xfrm>
              <a:off x="5841104" y="3794893"/>
              <a:ext cx="9571" cy="37973"/>
            </a:xfrm>
            <a:custGeom>
              <a:avLst/>
              <a:gdLst/>
              <a:ahLst/>
              <a:cxnLst/>
              <a:rect l="l" t="t" r="r" b="b"/>
              <a:pathLst>
                <a:path w="526" h="2087" extrusionOk="0">
                  <a:moveTo>
                    <a:pt x="261" y="0"/>
                  </a:moveTo>
                  <a:cubicBezTo>
                    <a:pt x="117" y="0"/>
                    <a:pt x="0" y="118"/>
                    <a:pt x="0" y="263"/>
                  </a:cubicBezTo>
                  <a:lnTo>
                    <a:pt x="0" y="1824"/>
                  </a:lnTo>
                  <a:cubicBezTo>
                    <a:pt x="0" y="1971"/>
                    <a:pt x="117" y="2087"/>
                    <a:pt x="261" y="2087"/>
                  </a:cubicBezTo>
                  <a:cubicBezTo>
                    <a:pt x="406" y="2087"/>
                    <a:pt x="525" y="1971"/>
                    <a:pt x="525" y="1824"/>
                  </a:cubicBezTo>
                  <a:lnTo>
                    <a:pt x="525" y="263"/>
                  </a:lnTo>
                  <a:cubicBezTo>
                    <a:pt x="525" y="118"/>
                    <a:pt x="406"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4"/>
            <p:cNvSpPr/>
            <p:nvPr/>
          </p:nvSpPr>
          <p:spPr>
            <a:xfrm>
              <a:off x="5821872" y="3794893"/>
              <a:ext cx="9589" cy="37973"/>
            </a:xfrm>
            <a:custGeom>
              <a:avLst/>
              <a:gdLst/>
              <a:ahLst/>
              <a:cxnLst/>
              <a:rect l="l" t="t" r="r" b="b"/>
              <a:pathLst>
                <a:path w="527" h="2087" extrusionOk="0">
                  <a:moveTo>
                    <a:pt x="264" y="0"/>
                  </a:moveTo>
                  <a:cubicBezTo>
                    <a:pt x="119" y="0"/>
                    <a:pt x="0" y="118"/>
                    <a:pt x="0" y="263"/>
                  </a:cubicBezTo>
                  <a:lnTo>
                    <a:pt x="0" y="1824"/>
                  </a:lnTo>
                  <a:cubicBezTo>
                    <a:pt x="0" y="1971"/>
                    <a:pt x="119" y="2087"/>
                    <a:pt x="264" y="2087"/>
                  </a:cubicBezTo>
                  <a:cubicBezTo>
                    <a:pt x="407" y="2087"/>
                    <a:pt x="526" y="1971"/>
                    <a:pt x="526" y="1824"/>
                  </a:cubicBezTo>
                  <a:lnTo>
                    <a:pt x="526" y="263"/>
                  </a:lnTo>
                  <a:cubicBezTo>
                    <a:pt x="526" y="118"/>
                    <a:pt x="407" y="0"/>
                    <a:pt x="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4"/>
            <p:cNvSpPr/>
            <p:nvPr/>
          </p:nvSpPr>
          <p:spPr>
            <a:xfrm>
              <a:off x="6013957" y="3843165"/>
              <a:ext cx="28803" cy="37991"/>
            </a:xfrm>
            <a:custGeom>
              <a:avLst/>
              <a:gdLst/>
              <a:ahLst/>
              <a:cxnLst/>
              <a:rect l="l" t="t" r="r" b="b"/>
              <a:pathLst>
                <a:path w="1583" h="2088" extrusionOk="0">
                  <a:moveTo>
                    <a:pt x="792" y="526"/>
                  </a:moveTo>
                  <a:cubicBezTo>
                    <a:pt x="938" y="526"/>
                    <a:pt x="1057" y="644"/>
                    <a:pt x="1057" y="790"/>
                  </a:cubicBezTo>
                  <a:lnTo>
                    <a:pt x="1057" y="1298"/>
                  </a:lnTo>
                  <a:cubicBezTo>
                    <a:pt x="1057" y="1444"/>
                    <a:pt x="938" y="1562"/>
                    <a:pt x="792" y="1562"/>
                  </a:cubicBezTo>
                  <a:cubicBezTo>
                    <a:pt x="646" y="1562"/>
                    <a:pt x="528" y="1444"/>
                    <a:pt x="528" y="1298"/>
                  </a:cubicBezTo>
                  <a:lnTo>
                    <a:pt x="528" y="790"/>
                  </a:lnTo>
                  <a:cubicBezTo>
                    <a:pt x="528" y="644"/>
                    <a:pt x="646" y="526"/>
                    <a:pt x="792" y="526"/>
                  </a:cubicBezTo>
                  <a:close/>
                  <a:moveTo>
                    <a:pt x="792" y="1"/>
                  </a:moveTo>
                  <a:cubicBezTo>
                    <a:pt x="356" y="1"/>
                    <a:pt x="0" y="354"/>
                    <a:pt x="0" y="790"/>
                  </a:cubicBezTo>
                  <a:lnTo>
                    <a:pt x="0" y="1298"/>
                  </a:lnTo>
                  <a:cubicBezTo>
                    <a:pt x="0" y="1734"/>
                    <a:pt x="356" y="2087"/>
                    <a:pt x="792" y="2087"/>
                  </a:cubicBezTo>
                  <a:cubicBezTo>
                    <a:pt x="1228" y="2087"/>
                    <a:pt x="1582" y="1734"/>
                    <a:pt x="1582" y="1298"/>
                  </a:cubicBezTo>
                  <a:lnTo>
                    <a:pt x="1582" y="790"/>
                  </a:lnTo>
                  <a:cubicBezTo>
                    <a:pt x="1582" y="354"/>
                    <a:pt x="1228" y="1"/>
                    <a:pt x="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4"/>
            <p:cNvSpPr/>
            <p:nvPr/>
          </p:nvSpPr>
          <p:spPr>
            <a:xfrm>
              <a:off x="5994761" y="3843165"/>
              <a:ext cx="9571" cy="37991"/>
            </a:xfrm>
            <a:custGeom>
              <a:avLst/>
              <a:gdLst/>
              <a:ahLst/>
              <a:cxnLst/>
              <a:rect l="l" t="t" r="r" b="b"/>
              <a:pathLst>
                <a:path w="526" h="2088" extrusionOk="0">
                  <a:moveTo>
                    <a:pt x="264" y="1"/>
                  </a:moveTo>
                  <a:cubicBezTo>
                    <a:pt x="117" y="1"/>
                    <a:pt x="0" y="118"/>
                    <a:pt x="0" y="263"/>
                  </a:cubicBezTo>
                  <a:lnTo>
                    <a:pt x="0" y="1825"/>
                  </a:lnTo>
                  <a:cubicBezTo>
                    <a:pt x="0" y="1970"/>
                    <a:pt x="117" y="2087"/>
                    <a:pt x="264" y="2087"/>
                  </a:cubicBezTo>
                  <a:cubicBezTo>
                    <a:pt x="408" y="2087"/>
                    <a:pt x="525" y="1970"/>
                    <a:pt x="525" y="1825"/>
                  </a:cubicBezTo>
                  <a:lnTo>
                    <a:pt x="525" y="263"/>
                  </a:lnTo>
                  <a:cubicBezTo>
                    <a:pt x="525" y="118"/>
                    <a:pt x="40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4"/>
            <p:cNvSpPr/>
            <p:nvPr/>
          </p:nvSpPr>
          <p:spPr>
            <a:xfrm>
              <a:off x="5956352" y="3843165"/>
              <a:ext cx="28766" cy="37991"/>
            </a:xfrm>
            <a:custGeom>
              <a:avLst/>
              <a:gdLst/>
              <a:ahLst/>
              <a:cxnLst/>
              <a:rect l="l" t="t" r="r" b="b"/>
              <a:pathLst>
                <a:path w="1581" h="2088" extrusionOk="0">
                  <a:moveTo>
                    <a:pt x="791" y="526"/>
                  </a:moveTo>
                  <a:cubicBezTo>
                    <a:pt x="938" y="526"/>
                    <a:pt x="1057" y="644"/>
                    <a:pt x="1057" y="790"/>
                  </a:cubicBezTo>
                  <a:lnTo>
                    <a:pt x="1057" y="1298"/>
                  </a:lnTo>
                  <a:cubicBezTo>
                    <a:pt x="1057" y="1444"/>
                    <a:pt x="938" y="1562"/>
                    <a:pt x="791" y="1562"/>
                  </a:cubicBezTo>
                  <a:cubicBezTo>
                    <a:pt x="644" y="1562"/>
                    <a:pt x="526" y="1444"/>
                    <a:pt x="526" y="1298"/>
                  </a:cubicBezTo>
                  <a:lnTo>
                    <a:pt x="526" y="790"/>
                  </a:lnTo>
                  <a:cubicBezTo>
                    <a:pt x="526" y="644"/>
                    <a:pt x="644" y="526"/>
                    <a:pt x="791" y="526"/>
                  </a:cubicBezTo>
                  <a:close/>
                  <a:moveTo>
                    <a:pt x="791" y="1"/>
                  </a:moveTo>
                  <a:cubicBezTo>
                    <a:pt x="356" y="1"/>
                    <a:pt x="1" y="354"/>
                    <a:pt x="1" y="790"/>
                  </a:cubicBezTo>
                  <a:lnTo>
                    <a:pt x="1" y="1298"/>
                  </a:lnTo>
                  <a:cubicBezTo>
                    <a:pt x="1" y="1734"/>
                    <a:pt x="356" y="2087"/>
                    <a:pt x="791" y="2087"/>
                  </a:cubicBezTo>
                  <a:cubicBezTo>
                    <a:pt x="1226" y="2087"/>
                    <a:pt x="1580" y="1734"/>
                    <a:pt x="1580" y="1298"/>
                  </a:cubicBezTo>
                  <a:lnTo>
                    <a:pt x="1580" y="790"/>
                  </a:lnTo>
                  <a:cubicBezTo>
                    <a:pt x="1580" y="354"/>
                    <a:pt x="1226"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4"/>
            <p:cNvSpPr/>
            <p:nvPr/>
          </p:nvSpPr>
          <p:spPr>
            <a:xfrm>
              <a:off x="5937119" y="3843165"/>
              <a:ext cx="9571" cy="37991"/>
            </a:xfrm>
            <a:custGeom>
              <a:avLst/>
              <a:gdLst/>
              <a:ahLst/>
              <a:cxnLst/>
              <a:rect l="l" t="t" r="r" b="b"/>
              <a:pathLst>
                <a:path w="526" h="2088" extrusionOk="0">
                  <a:moveTo>
                    <a:pt x="264" y="1"/>
                  </a:moveTo>
                  <a:cubicBezTo>
                    <a:pt x="119" y="1"/>
                    <a:pt x="1" y="118"/>
                    <a:pt x="1" y="263"/>
                  </a:cubicBezTo>
                  <a:lnTo>
                    <a:pt x="1" y="1825"/>
                  </a:lnTo>
                  <a:cubicBezTo>
                    <a:pt x="1" y="1970"/>
                    <a:pt x="119" y="2087"/>
                    <a:pt x="264" y="2087"/>
                  </a:cubicBezTo>
                  <a:cubicBezTo>
                    <a:pt x="409" y="2087"/>
                    <a:pt x="526" y="1970"/>
                    <a:pt x="526" y="1825"/>
                  </a:cubicBezTo>
                  <a:lnTo>
                    <a:pt x="526" y="263"/>
                  </a:lnTo>
                  <a:cubicBezTo>
                    <a:pt x="526" y="118"/>
                    <a:pt x="409"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4"/>
            <p:cNvSpPr/>
            <p:nvPr/>
          </p:nvSpPr>
          <p:spPr>
            <a:xfrm>
              <a:off x="5917924" y="3843165"/>
              <a:ext cx="9571" cy="37991"/>
            </a:xfrm>
            <a:custGeom>
              <a:avLst/>
              <a:gdLst/>
              <a:ahLst/>
              <a:cxnLst/>
              <a:rect l="l" t="t" r="r" b="b"/>
              <a:pathLst>
                <a:path w="526" h="2088" extrusionOk="0">
                  <a:moveTo>
                    <a:pt x="264" y="1"/>
                  </a:moveTo>
                  <a:cubicBezTo>
                    <a:pt x="117" y="1"/>
                    <a:pt x="1" y="118"/>
                    <a:pt x="1" y="263"/>
                  </a:cubicBezTo>
                  <a:lnTo>
                    <a:pt x="1" y="1825"/>
                  </a:lnTo>
                  <a:cubicBezTo>
                    <a:pt x="1" y="1970"/>
                    <a:pt x="117" y="2087"/>
                    <a:pt x="264" y="2087"/>
                  </a:cubicBezTo>
                  <a:cubicBezTo>
                    <a:pt x="408" y="2087"/>
                    <a:pt x="526" y="1970"/>
                    <a:pt x="526" y="1825"/>
                  </a:cubicBezTo>
                  <a:lnTo>
                    <a:pt x="526" y="263"/>
                  </a:lnTo>
                  <a:cubicBezTo>
                    <a:pt x="526" y="118"/>
                    <a:pt x="40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4"/>
            <p:cNvSpPr/>
            <p:nvPr/>
          </p:nvSpPr>
          <p:spPr>
            <a:xfrm>
              <a:off x="5898728" y="3843165"/>
              <a:ext cx="9552" cy="37991"/>
            </a:xfrm>
            <a:custGeom>
              <a:avLst/>
              <a:gdLst/>
              <a:ahLst/>
              <a:cxnLst/>
              <a:rect l="l" t="t" r="r" b="b"/>
              <a:pathLst>
                <a:path w="525" h="2088" extrusionOk="0">
                  <a:moveTo>
                    <a:pt x="262" y="1"/>
                  </a:moveTo>
                  <a:cubicBezTo>
                    <a:pt x="117" y="1"/>
                    <a:pt x="1" y="118"/>
                    <a:pt x="1" y="263"/>
                  </a:cubicBezTo>
                  <a:lnTo>
                    <a:pt x="1" y="1825"/>
                  </a:lnTo>
                  <a:cubicBezTo>
                    <a:pt x="1" y="1970"/>
                    <a:pt x="117" y="2087"/>
                    <a:pt x="262" y="2087"/>
                  </a:cubicBezTo>
                  <a:cubicBezTo>
                    <a:pt x="406" y="2087"/>
                    <a:pt x="525" y="1970"/>
                    <a:pt x="525" y="1825"/>
                  </a:cubicBezTo>
                  <a:lnTo>
                    <a:pt x="525" y="263"/>
                  </a:lnTo>
                  <a:cubicBezTo>
                    <a:pt x="525" y="118"/>
                    <a:pt x="406"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4"/>
            <p:cNvSpPr/>
            <p:nvPr/>
          </p:nvSpPr>
          <p:spPr>
            <a:xfrm>
              <a:off x="5860282" y="3843165"/>
              <a:ext cx="28766" cy="37991"/>
            </a:xfrm>
            <a:custGeom>
              <a:avLst/>
              <a:gdLst/>
              <a:ahLst/>
              <a:cxnLst/>
              <a:rect l="l" t="t" r="r" b="b"/>
              <a:pathLst>
                <a:path w="1581" h="2088" extrusionOk="0">
                  <a:moveTo>
                    <a:pt x="791" y="526"/>
                  </a:moveTo>
                  <a:cubicBezTo>
                    <a:pt x="938" y="526"/>
                    <a:pt x="1057" y="644"/>
                    <a:pt x="1057" y="790"/>
                  </a:cubicBezTo>
                  <a:lnTo>
                    <a:pt x="1057" y="1298"/>
                  </a:lnTo>
                  <a:cubicBezTo>
                    <a:pt x="1057" y="1444"/>
                    <a:pt x="938" y="1562"/>
                    <a:pt x="791" y="1562"/>
                  </a:cubicBezTo>
                  <a:cubicBezTo>
                    <a:pt x="645" y="1562"/>
                    <a:pt x="526" y="1444"/>
                    <a:pt x="526" y="1298"/>
                  </a:cubicBezTo>
                  <a:lnTo>
                    <a:pt x="526" y="790"/>
                  </a:lnTo>
                  <a:cubicBezTo>
                    <a:pt x="526" y="644"/>
                    <a:pt x="645" y="526"/>
                    <a:pt x="791" y="526"/>
                  </a:cubicBezTo>
                  <a:close/>
                  <a:moveTo>
                    <a:pt x="791" y="1"/>
                  </a:moveTo>
                  <a:cubicBezTo>
                    <a:pt x="356" y="1"/>
                    <a:pt x="1" y="354"/>
                    <a:pt x="1" y="790"/>
                  </a:cubicBezTo>
                  <a:lnTo>
                    <a:pt x="1" y="1298"/>
                  </a:lnTo>
                  <a:cubicBezTo>
                    <a:pt x="1" y="1734"/>
                    <a:pt x="356" y="2087"/>
                    <a:pt x="791" y="2087"/>
                  </a:cubicBezTo>
                  <a:cubicBezTo>
                    <a:pt x="1227" y="2087"/>
                    <a:pt x="1581" y="1734"/>
                    <a:pt x="1581" y="1298"/>
                  </a:cubicBezTo>
                  <a:lnTo>
                    <a:pt x="1581" y="790"/>
                  </a:lnTo>
                  <a:cubicBezTo>
                    <a:pt x="1581" y="354"/>
                    <a:pt x="1227"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4"/>
            <p:cNvSpPr/>
            <p:nvPr/>
          </p:nvSpPr>
          <p:spPr>
            <a:xfrm>
              <a:off x="5841104" y="3843165"/>
              <a:ext cx="9571" cy="37991"/>
            </a:xfrm>
            <a:custGeom>
              <a:avLst/>
              <a:gdLst/>
              <a:ahLst/>
              <a:cxnLst/>
              <a:rect l="l" t="t" r="r" b="b"/>
              <a:pathLst>
                <a:path w="526" h="2088" extrusionOk="0">
                  <a:moveTo>
                    <a:pt x="261" y="1"/>
                  </a:moveTo>
                  <a:cubicBezTo>
                    <a:pt x="117" y="1"/>
                    <a:pt x="0" y="118"/>
                    <a:pt x="0" y="263"/>
                  </a:cubicBezTo>
                  <a:lnTo>
                    <a:pt x="0" y="1825"/>
                  </a:lnTo>
                  <a:cubicBezTo>
                    <a:pt x="0" y="1970"/>
                    <a:pt x="117" y="2087"/>
                    <a:pt x="261" y="2087"/>
                  </a:cubicBezTo>
                  <a:cubicBezTo>
                    <a:pt x="406" y="2087"/>
                    <a:pt x="525" y="1970"/>
                    <a:pt x="525" y="1825"/>
                  </a:cubicBezTo>
                  <a:lnTo>
                    <a:pt x="525" y="263"/>
                  </a:lnTo>
                  <a:cubicBezTo>
                    <a:pt x="525" y="118"/>
                    <a:pt x="406" y="1"/>
                    <a:pt x="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4"/>
            <p:cNvSpPr/>
            <p:nvPr/>
          </p:nvSpPr>
          <p:spPr>
            <a:xfrm>
              <a:off x="5821872" y="3843165"/>
              <a:ext cx="9589" cy="37991"/>
            </a:xfrm>
            <a:custGeom>
              <a:avLst/>
              <a:gdLst/>
              <a:ahLst/>
              <a:cxnLst/>
              <a:rect l="l" t="t" r="r" b="b"/>
              <a:pathLst>
                <a:path w="527" h="2088" extrusionOk="0">
                  <a:moveTo>
                    <a:pt x="264" y="1"/>
                  </a:moveTo>
                  <a:cubicBezTo>
                    <a:pt x="119" y="1"/>
                    <a:pt x="0" y="118"/>
                    <a:pt x="0" y="263"/>
                  </a:cubicBezTo>
                  <a:lnTo>
                    <a:pt x="0" y="1825"/>
                  </a:lnTo>
                  <a:cubicBezTo>
                    <a:pt x="0" y="1970"/>
                    <a:pt x="119" y="2087"/>
                    <a:pt x="264" y="2087"/>
                  </a:cubicBezTo>
                  <a:cubicBezTo>
                    <a:pt x="407" y="2087"/>
                    <a:pt x="526" y="1970"/>
                    <a:pt x="526" y="1825"/>
                  </a:cubicBezTo>
                  <a:lnTo>
                    <a:pt x="526" y="263"/>
                  </a:lnTo>
                  <a:cubicBezTo>
                    <a:pt x="526" y="118"/>
                    <a:pt x="407"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4"/>
            <p:cNvSpPr/>
            <p:nvPr/>
          </p:nvSpPr>
          <p:spPr>
            <a:xfrm>
              <a:off x="6033189" y="3891454"/>
              <a:ext cx="9571" cy="37973"/>
            </a:xfrm>
            <a:custGeom>
              <a:avLst/>
              <a:gdLst/>
              <a:ahLst/>
              <a:cxnLst/>
              <a:rect l="l" t="t" r="r" b="b"/>
              <a:pathLst>
                <a:path w="526" h="2087" extrusionOk="0">
                  <a:moveTo>
                    <a:pt x="262" y="0"/>
                  </a:moveTo>
                  <a:cubicBezTo>
                    <a:pt x="118" y="0"/>
                    <a:pt x="0" y="118"/>
                    <a:pt x="0" y="263"/>
                  </a:cubicBezTo>
                  <a:lnTo>
                    <a:pt x="0" y="1825"/>
                  </a:lnTo>
                  <a:cubicBezTo>
                    <a:pt x="0" y="1969"/>
                    <a:pt x="118" y="2087"/>
                    <a:pt x="262" y="2087"/>
                  </a:cubicBezTo>
                  <a:cubicBezTo>
                    <a:pt x="409" y="2087"/>
                    <a:pt x="525" y="1969"/>
                    <a:pt x="525" y="1825"/>
                  </a:cubicBezTo>
                  <a:lnTo>
                    <a:pt x="525" y="263"/>
                  </a:lnTo>
                  <a:cubicBezTo>
                    <a:pt x="525" y="118"/>
                    <a:pt x="409"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4"/>
            <p:cNvSpPr/>
            <p:nvPr/>
          </p:nvSpPr>
          <p:spPr>
            <a:xfrm>
              <a:off x="6013957" y="3891454"/>
              <a:ext cx="9607" cy="37973"/>
            </a:xfrm>
            <a:custGeom>
              <a:avLst/>
              <a:gdLst/>
              <a:ahLst/>
              <a:cxnLst/>
              <a:rect l="l" t="t" r="r" b="b"/>
              <a:pathLst>
                <a:path w="528" h="2087" extrusionOk="0">
                  <a:moveTo>
                    <a:pt x="264" y="0"/>
                  </a:moveTo>
                  <a:cubicBezTo>
                    <a:pt x="119" y="0"/>
                    <a:pt x="0" y="118"/>
                    <a:pt x="0" y="263"/>
                  </a:cubicBezTo>
                  <a:lnTo>
                    <a:pt x="0" y="1825"/>
                  </a:lnTo>
                  <a:cubicBezTo>
                    <a:pt x="0" y="1969"/>
                    <a:pt x="119" y="2087"/>
                    <a:pt x="264" y="2087"/>
                  </a:cubicBezTo>
                  <a:cubicBezTo>
                    <a:pt x="409" y="2087"/>
                    <a:pt x="528" y="1969"/>
                    <a:pt x="528" y="1825"/>
                  </a:cubicBezTo>
                  <a:lnTo>
                    <a:pt x="528" y="263"/>
                  </a:lnTo>
                  <a:cubicBezTo>
                    <a:pt x="528" y="118"/>
                    <a:pt x="409" y="0"/>
                    <a:pt x="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4"/>
            <p:cNvSpPr/>
            <p:nvPr/>
          </p:nvSpPr>
          <p:spPr>
            <a:xfrm>
              <a:off x="5975565" y="3891454"/>
              <a:ext cx="28766" cy="37973"/>
            </a:xfrm>
            <a:custGeom>
              <a:avLst/>
              <a:gdLst/>
              <a:ahLst/>
              <a:cxnLst/>
              <a:rect l="l" t="t" r="r" b="b"/>
              <a:pathLst>
                <a:path w="1581" h="2087" extrusionOk="0">
                  <a:moveTo>
                    <a:pt x="790" y="524"/>
                  </a:moveTo>
                  <a:cubicBezTo>
                    <a:pt x="937" y="524"/>
                    <a:pt x="1055" y="644"/>
                    <a:pt x="1055" y="790"/>
                  </a:cubicBezTo>
                  <a:lnTo>
                    <a:pt x="1055" y="1296"/>
                  </a:lnTo>
                  <a:cubicBezTo>
                    <a:pt x="1055" y="1443"/>
                    <a:pt x="937" y="1562"/>
                    <a:pt x="790" y="1562"/>
                  </a:cubicBezTo>
                  <a:cubicBezTo>
                    <a:pt x="643" y="1562"/>
                    <a:pt x="524" y="1443"/>
                    <a:pt x="524" y="1296"/>
                  </a:cubicBezTo>
                  <a:lnTo>
                    <a:pt x="524" y="790"/>
                  </a:lnTo>
                  <a:cubicBezTo>
                    <a:pt x="524" y="644"/>
                    <a:pt x="643" y="524"/>
                    <a:pt x="790" y="524"/>
                  </a:cubicBezTo>
                  <a:close/>
                  <a:moveTo>
                    <a:pt x="790" y="0"/>
                  </a:moveTo>
                  <a:cubicBezTo>
                    <a:pt x="355" y="0"/>
                    <a:pt x="1" y="354"/>
                    <a:pt x="1" y="790"/>
                  </a:cubicBezTo>
                  <a:lnTo>
                    <a:pt x="1" y="1296"/>
                  </a:lnTo>
                  <a:cubicBezTo>
                    <a:pt x="1" y="1732"/>
                    <a:pt x="355" y="2087"/>
                    <a:pt x="790" y="2087"/>
                  </a:cubicBezTo>
                  <a:cubicBezTo>
                    <a:pt x="1225" y="2087"/>
                    <a:pt x="1580" y="1732"/>
                    <a:pt x="1580" y="1296"/>
                  </a:cubicBezTo>
                  <a:lnTo>
                    <a:pt x="1580" y="790"/>
                  </a:lnTo>
                  <a:cubicBezTo>
                    <a:pt x="1580" y="354"/>
                    <a:pt x="1225"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4"/>
            <p:cNvSpPr/>
            <p:nvPr/>
          </p:nvSpPr>
          <p:spPr>
            <a:xfrm>
              <a:off x="5956352" y="3891454"/>
              <a:ext cx="9571" cy="37973"/>
            </a:xfrm>
            <a:custGeom>
              <a:avLst/>
              <a:gdLst/>
              <a:ahLst/>
              <a:cxnLst/>
              <a:rect l="l" t="t" r="r" b="b"/>
              <a:pathLst>
                <a:path w="526" h="2087" extrusionOk="0">
                  <a:moveTo>
                    <a:pt x="262" y="0"/>
                  </a:moveTo>
                  <a:cubicBezTo>
                    <a:pt x="118" y="0"/>
                    <a:pt x="1" y="118"/>
                    <a:pt x="1" y="263"/>
                  </a:cubicBezTo>
                  <a:lnTo>
                    <a:pt x="1" y="1825"/>
                  </a:lnTo>
                  <a:cubicBezTo>
                    <a:pt x="1" y="1969"/>
                    <a:pt x="118" y="2087"/>
                    <a:pt x="262" y="2087"/>
                  </a:cubicBezTo>
                  <a:cubicBezTo>
                    <a:pt x="407" y="2087"/>
                    <a:pt x="526" y="1969"/>
                    <a:pt x="526" y="1825"/>
                  </a:cubicBezTo>
                  <a:lnTo>
                    <a:pt x="526" y="263"/>
                  </a:lnTo>
                  <a:cubicBezTo>
                    <a:pt x="526" y="118"/>
                    <a:pt x="407"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4"/>
            <p:cNvSpPr/>
            <p:nvPr/>
          </p:nvSpPr>
          <p:spPr>
            <a:xfrm>
              <a:off x="5917924" y="3891454"/>
              <a:ext cx="28766" cy="37973"/>
            </a:xfrm>
            <a:custGeom>
              <a:avLst/>
              <a:gdLst/>
              <a:ahLst/>
              <a:cxnLst/>
              <a:rect l="l" t="t" r="r" b="b"/>
              <a:pathLst>
                <a:path w="1581" h="2087" extrusionOk="0">
                  <a:moveTo>
                    <a:pt x="791" y="524"/>
                  </a:moveTo>
                  <a:cubicBezTo>
                    <a:pt x="937" y="524"/>
                    <a:pt x="1056" y="644"/>
                    <a:pt x="1056" y="790"/>
                  </a:cubicBezTo>
                  <a:lnTo>
                    <a:pt x="1056" y="1296"/>
                  </a:lnTo>
                  <a:cubicBezTo>
                    <a:pt x="1056" y="1443"/>
                    <a:pt x="937" y="1562"/>
                    <a:pt x="791" y="1562"/>
                  </a:cubicBezTo>
                  <a:cubicBezTo>
                    <a:pt x="645" y="1562"/>
                    <a:pt x="526" y="1443"/>
                    <a:pt x="526" y="1296"/>
                  </a:cubicBezTo>
                  <a:lnTo>
                    <a:pt x="526" y="790"/>
                  </a:lnTo>
                  <a:cubicBezTo>
                    <a:pt x="526" y="644"/>
                    <a:pt x="645" y="524"/>
                    <a:pt x="791" y="524"/>
                  </a:cubicBezTo>
                  <a:close/>
                  <a:moveTo>
                    <a:pt x="791" y="0"/>
                  </a:moveTo>
                  <a:cubicBezTo>
                    <a:pt x="355" y="0"/>
                    <a:pt x="1" y="354"/>
                    <a:pt x="1" y="790"/>
                  </a:cubicBezTo>
                  <a:lnTo>
                    <a:pt x="1" y="1296"/>
                  </a:lnTo>
                  <a:cubicBezTo>
                    <a:pt x="1" y="1732"/>
                    <a:pt x="355" y="2087"/>
                    <a:pt x="791" y="2087"/>
                  </a:cubicBezTo>
                  <a:cubicBezTo>
                    <a:pt x="1227" y="2087"/>
                    <a:pt x="1581" y="1732"/>
                    <a:pt x="1581" y="1296"/>
                  </a:cubicBezTo>
                  <a:lnTo>
                    <a:pt x="1581" y="790"/>
                  </a:lnTo>
                  <a:cubicBezTo>
                    <a:pt x="1581" y="354"/>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4"/>
            <p:cNvSpPr/>
            <p:nvPr/>
          </p:nvSpPr>
          <p:spPr>
            <a:xfrm>
              <a:off x="5898728" y="3891454"/>
              <a:ext cx="9552" cy="37973"/>
            </a:xfrm>
            <a:custGeom>
              <a:avLst/>
              <a:gdLst/>
              <a:ahLst/>
              <a:cxnLst/>
              <a:rect l="l" t="t" r="r" b="b"/>
              <a:pathLst>
                <a:path w="525" h="2087" extrusionOk="0">
                  <a:moveTo>
                    <a:pt x="262" y="0"/>
                  </a:moveTo>
                  <a:cubicBezTo>
                    <a:pt x="117" y="0"/>
                    <a:pt x="1" y="118"/>
                    <a:pt x="1" y="263"/>
                  </a:cubicBezTo>
                  <a:lnTo>
                    <a:pt x="1" y="1825"/>
                  </a:lnTo>
                  <a:cubicBezTo>
                    <a:pt x="1" y="1969"/>
                    <a:pt x="117" y="2087"/>
                    <a:pt x="262" y="2087"/>
                  </a:cubicBezTo>
                  <a:cubicBezTo>
                    <a:pt x="406" y="2087"/>
                    <a:pt x="525" y="1969"/>
                    <a:pt x="525" y="1825"/>
                  </a:cubicBezTo>
                  <a:lnTo>
                    <a:pt x="525" y="263"/>
                  </a:lnTo>
                  <a:cubicBezTo>
                    <a:pt x="525" y="118"/>
                    <a:pt x="406"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4"/>
            <p:cNvSpPr/>
            <p:nvPr/>
          </p:nvSpPr>
          <p:spPr>
            <a:xfrm>
              <a:off x="5879496" y="3891454"/>
              <a:ext cx="9552" cy="37973"/>
            </a:xfrm>
            <a:custGeom>
              <a:avLst/>
              <a:gdLst/>
              <a:ahLst/>
              <a:cxnLst/>
              <a:rect l="l" t="t" r="r" b="b"/>
              <a:pathLst>
                <a:path w="525" h="2087" extrusionOk="0">
                  <a:moveTo>
                    <a:pt x="263" y="0"/>
                  </a:moveTo>
                  <a:cubicBezTo>
                    <a:pt x="120" y="0"/>
                    <a:pt x="1" y="118"/>
                    <a:pt x="1" y="263"/>
                  </a:cubicBezTo>
                  <a:lnTo>
                    <a:pt x="1" y="1825"/>
                  </a:lnTo>
                  <a:cubicBezTo>
                    <a:pt x="1" y="1969"/>
                    <a:pt x="120" y="2087"/>
                    <a:pt x="263" y="2087"/>
                  </a:cubicBezTo>
                  <a:cubicBezTo>
                    <a:pt x="408" y="2087"/>
                    <a:pt x="525" y="1969"/>
                    <a:pt x="525" y="1825"/>
                  </a:cubicBezTo>
                  <a:lnTo>
                    <a:pt x="525" y="263"/>
                  </a:lnTo>
                  <a:cubicBezTo>
                    <a:pt x="525"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4"/>
            <p:cNvSpPr/>
            <p:nvPr/>
          </p:nvSpPr>
          <p:spPr>
            <a:xfrm>
              <a:off x="5841104" y="3891454"/>
              <a:ext cx="28748" cy="37973"/>
            </a:xfrm>
            <a:custGeom>
              <a:avLst/>
              <a:gdLst/>
              <a:ahLst/>
              <a:cxnLst/>
              <a:rect l="l" t="t" r="r" b="b"/>
              <a:pathLst>
                <a:path w="1580" h="2087" extrusionOk="0">
                  <a:moveTo>
                    <a:pt x="790" y="524"/>
                  </a:moveTo>
                  <a:cubicBezTo>
                    <a:pt x="936" y="524"/>
                    <a:pt x="1055" y="644"/>
                    <a:pt x="1055" y="790"/>
                  </a:cubicBezTo>
                  <a:lnTo>
                    <a:pt x="1055" y="1296"/>
                  </a:lnTo>
                  <a:cubicBezTo>
                    <a:pt x="1055" y="1443"/>
                    <a:pt x="936" y="1562"/>
                    <a:pt x="790" y="1562"/>
                  </a:cubicBezTo>
                  <a:cubicBezTo>
                    <a:pt x="644" y="1562"/>
                    <a:pt x="525" y="1443"/>
                    <a:pt x="525" y="1296"/>
                  </a:cubicBezTo>
                  <a:lnTo>
                    <a:pt x="525" y="790"/>
                  </a:lnTo>
                  <a:cubicBezTo>
                    <a:pt x="525" y="644"/>
                    <a:pt x="644" y="524"/>
                    <a:pt x="790" y="524"/>
                  </a:cubicBezTo>
                  <a:close/>
                  <a:moveTo>
                    <a:pt x="790" y="0"/>
                  </a:moveTo>
                  <a:cubicBezTo>
                    <a:pt x="354" y="0"/>
                    <a:pt x="0" y="354"/>
                    <a:pt x="0" y="790"/>
                  </a:cubicBezTo>
                  <a:lnTo>
                    <a:pt x="0" y="1296"/>
                  </a:lnTo>
                  <a:cubicBezTo>
                    <a:pt x="0" y="1732"/>
                    <a:pt x="354" y="2087"/>
                    <a:pt x="790" y="2087"/>
                  </a:cubicBezTo>
                  <a:cubicBezTo>
                    <a:pt x="1226" y="2087"/>
                    <a:pt x="1580" y="1732"/>
                    <a:pt x="1580" y="1296"/>
                  </a:cubicBezTo>
                  <a:lnTo>
                    <a:pt x="1580" y="790"/>
                  </a:lnTo>
                  <a:cubicBezTo>
                    <a:pt x="1580" y="354"/>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4"/>
            <p:cNvSpPr/>
            <p:nvPr/>
          </p:nvSpPr>
          <p:spPr>
            <a:xfrm>
              <a:off x="5821872" y="3891454"/>
              <a:ext cx="9589" cy="37973"/>
            </a:xfrm>
            <a:custGeom>
              <a:avLst/>
              <a:gdLst/>
              <a:ahLst/>
              <a:cxnLst/>
              <a:rect l="l" t="t" r="r" b="b"/>
              <a:pathLst>
                <a:path w="527" h="2087" extrusionOk="0">
                  <a:moveTo>
                    <a:pt x="264" y="0"/>
                  </a:moveTo>
                  <a:cubicBezTo>
                    <a:pt x="119" y="0"/>
                    <a:pt x="0" y="118"/>
                    <a:pt x="0" y="263"/>
                  </a:cubicBezTo>
                  <a:lnTo>
                    <a:pt x="0" y="1825"/>
                  </a:lnTo>
                  <a:cubicBezTo>
                    <a:pt x="0" y="1969"/>
                    <a:pt x="119" y="2087"/>
                    <a:pt x="264" y="2087"/>
                  </a:cubicBezTo>
                  <a:cubicBezTo>
                    <a:pt x="407" y="2087"/>
                    <a:pt x="526" y="1969"/>
                    <a:pt x="526" y="1825"/>
                  </a:cubicBezTo>
                  <a:lnTo>
                    <a:pt x="526" y="263"/>
                  </a:lnTo>
                  <a:cubicBezTo>
                    <a:pt x="526" y="118"/>
                    <a:pt x="407" y="0"/>
                    <a:pt x="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4"/>
            <p:cNvSpPr/>
            <p:nvPr/>
          </p:nvSpPr>
          <p:spPr>
            <a:xfrm>
              <a:off x="5790468" y="3756848"/>
              <a:ext cx="283696" cy="210625"/>
            </a:xfrm>
            <a:custGeom>
              <a:avLst/>
              <a:gdLst/>
              <a:ahLst/>
              <a:cxnLst/>
              <a:rect l="l" t="t" r="r" b="b"/>
              <a:pathLst>
                <a:path w="15592" h="11576" extrusionOk="0">
                  <a:moveTo>
                    <a:pt x="14103" y="526"/>
                  </a:moveTo>
                  <a:cubicBezTo>
                    <a:pt x="14635" y="526"/>
                    <a:pt x="15067" y="958"/>
                    <a:pt x="15067" y="1490"/>
                  </a:cubicBezTo>
                  <a:lnTo>
                    <a:pt x="15067" y="10312"/>
                  </a:lnTo>
                  <a:cubicBezTo>
                    <a:pt x="15067" y="10719"/>
                    <a:pt x="14736" y="11051"/>
                    <a:pt x="14329" y="11051"/>
                  </a:cubicBezTo>
                  <a:lnTo>
                    <a:pt x="1263" y="11051"/>
                  </a:lnTo>
                  <a:cubicBezTo>
                    <a:pt x="857" y="11051"/>
                    <a:pt x="524" y="10719"/>
                    <a:pt x="524" y="10312"/>
                  </a:cubicBezTo>
                  <a:lnTo>
                    <a:pt x="524" y="1490"/>
                  </a:lnTo>
                  <a:cubicBezTo>
                    <a:pt x="524" y="958"/>
                    <a:pt x="958" y="526"/>
                    <a:pt x="1488" y="526"/>
                  </a:cubicBezTo>
                  <a:close/>
                  <a:moveTo>
                    <a:pt x="1488" y="1"/>
                  </a:moveTo>
                  <a:cubicBezTo>
                    <a:pt x="667" y="1"/>
                    <a:pt x="0" y="669"/>
                    <a:pt x="0" y="1490"/>
                  </a:cubicBezTo>
                  <a:lnTo>
                    <a:pt x="0" y="10312"/>
                  </a:lnTo>
                  <a:cubicBezTo>
                    <a:pt x="0" y="11009"/>
                    <a:pt x="566" y="11576"/>
                    <a:pt x="1263" y="11576"/>
                  </a:cubicBezTo>
                  <a:lnTo>
                    <a:pt x="14329" y="11576"/>
                  </a:lnTo>
                  <a:cubicBezTo>
                    <a:pt x="15026" y="11576"/>
                    <a:pt x="15591" y="11009"/>
                    <a:pt x="15591" y="10312"/>
                  </a:cubicBezTo>
                  <a:lnTo>
                    <a:pt x="15591" y="1490"/>
                  </a:lnTo>
                  <a:cubicBezTo>
                    <a:pt x="15591" y="669"/>
                    <a:pt x="14925" y="1"/>
                    <a:pt x="1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4"/>
            <p:cNvSpPr/>
            <p:nvPr/>
          </p:nvSpPr>
          <p:spPr>
            <a:xfrm>
              <a:off x="5790468" y="3713016"/>
              <a:ext cx="35353" cy="35353"/>
            </a:xfrm>
            <a:custGeom>
              <a:avLst/>
              <a:gdLst/>
              <a:ahLst/>
              <a:cxnLst/>
              <a:rect l="l" t="t" r="r" b="b"/>
              <a:pathLst>
                <a:path w="1943" h="1943" extrusionOk="0">
                  <a:moveTo>
                    <a:pt x="972" y="526"/>
                  </a:moveTo>
                  <a:cubicBezTo>
                    <a:pt x="1218" y="526"/>
                    <a:pt x="1417" y="725"/>
                    <a:pt x="1417" y="972"/>
                  </a:cubicBezTo>
                  <a:cubicBezTo>
                    <a:pt x="1417" y="1218"/>
                    <a:pt x="1218" y="1418"/>
                    <a:pt x="972" y="1418"/>
                  </a:cubicBezTo>
                  <a:cubicBezTo>
                    <a:pt x="725" y="1418"/>
                    <a:pt x="524" y="1218"/>
                    <a:pt x="524" y="972"/>
                  </a:cubicBezTo>
                  <a:cubicBezTo>
                    <a:pt x="524" y="725"/>
                    <a:pt x="725" y="526"/>
                    <a:pt x="972" y="526"/>
                  </a:cubicBezTo>
                  <a:close/>
                  <a:moveTo>
                    <a:pt x="972" y="1"/>
                  </a:moveTo>
                  <a:cubicBezTo>
                    <a:pt x="435" y="1"/>
                    <a:pt x="0" y="437"/>
                    <a:pt x="0" y="972"/>
                  </a:cubicBezTo>
                  <a:cubicBezTo>
                    <a:pt x="0" y="1507"/>
                    <a:pt x="435" y="1943"/>
                    <a:pt x="972" y="1943"/>
                  </a:cubicBezTo>
                  <a:cubicBezTo>
                    <a:pt x="1506" y="1943"/>
                    <a:pt x="1942" y="1507"/>
                    <a:pt x="1942" y="972"/>
                  </a:cubicBezTo>
                  <a:cubicBezTo>
                    <a:pt x="1942" y="437"/>
                    <a:pt x="1506"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4"/>
            <p:cNvSpPr/>
            <p:nvPr/>
          </p:nvSpPr>
          <p:spPr>
            <a:xfrm>
              <a:off x="5831443" y="3713016"/>
              <a:ext cx="35353" cy="35353"/>
            </a:xfrm>
            <a:custGeom>
              <a:avLst/>
              <a:gdLst/>
              <a:ahLst/>
              <a:cxnLst/>
              <a:rect l="l" t="t" r="r" b="b"/>
              <a:pathLst>
                <a:path w="1943" h="1943" extrusionOk="0">
                  <a:moveTo>
                    <a:pt x="973" y="526"/>
                  </a:moveTo>
                  <a:cubicBezTo>
                    <a:pt x="1218" y="526"/>
                    <a:pt x="1418" y="725"/>
                    <a:pt x="1418" y="972"/>
                  </a:cubicBezTo>
                  <a:cubicBezTo>
                    <a:pt x="1418" y="1218"/>
                    <a:pt x="1218" y="1418"/>
                    <a:pt x="973" y="1418"/>
                  </a:cubicBezTo>
                  <a:cubicBezTo>
                    <a:pt x="725" y="1418"/>
                    <a:pt x="525" y="1218"/>
                    <a:pt x="525" y="972"/>
                  </a:cubicBezTo>
                  <a:cubicBezTo>
                    <a:pt x="525" y="725"/>
                    <a:pt x="725" y="526"/>
                    <a:pt x="973" y="526"/>
                  </a:cubicBezTo>
                  <a:close/>
                  <a:moveTo>
                    <a:pt x="973" y="1"/>
                  </a:moveTo>
                  <a:cubicBezTo>
                    <a:pt x="436" y="1"/>
                    <a:pt x="0" y="437"/>
                    <a:pt x="0" y="972"/>
                  </a:cubicBezTo>
                  <a:cubicBezTo>
                    <a:pt x="0" y="1507"/>
                    <a:pt x="436" y="1943"/>
                    <a:pt x="973" y="1943"/>
                  </a:cubicBezTo>
                  <a:cubicBezTo>
                    <a:pt x="1508" y="1943"/>
                    <a:pt x="1942" y="1507"/>
                    <a:pt x="1942" y="972"/>
                  </a:cubicBezTo>
                  <a:cubicBezTo>
                    <a:pt x="1942" y="437"/>
                    <a:pt x="1508" y="1"/>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4"/>
            <p:cNvSpPr/>
            <p:nvPr/>
          </p:nvSpPr>
          <p:spPr>
            <a:xfrm>
              <a:off x="5872436" y="3713016"/>
              <a:ext cx="35353" cy="35353"/>
            </a:xfrm>
            <a:custGeom>
              <a:avLst/>
              <a:gdLst/>
              <a:ahLst/>
              <a:cxnLst/>
              <a:rect l="l" t="t" r="r" b="b"/>
              <a:pathLst>
                <a:path w="1943" h="1943" extrusionOk="0">
                  <a:moveTo>
                    <a:pt x="972" y="526"/>
                  </a:moveTo>
                  <a:cubicBezTo>
                    <a:pt x="1218" y="526"/>
                    <a:pt x="1417" y="725"/>
                    <a:pt x="1417" y="972"/>
                  </a:cubicBezTo>
                  <a:cubicBezTo>
                    <a:pt x="1417" y="1218"/>
                    <a:pt x="1218" y="1418"/>
                    <a:pt x="972" y="1418"/>
                  </a:cubicBezTo>
                  <a:cubicBezTo>
                    <a:pt x="727" y="1418"/>
                    <a:pt x="525" y="1218"/>
                    <a:pt x="525" y="972"/>
                  </a:cubicBezTo>
                  <a:cubicBezTo>
                    <a:pt x="525" y="725"/>
                    <a:pt x="727" y="526"/>
                    <a:pt x="972" y="526"/>
                  </a:cubicBezTo>
                  <a:close/>
                  <a:moveTo>
                    <a:pt x="972" y="1"/>
                  </a:moveTo>
                  <a:cubicBezTo>
                    <a:pt x="436" y="1"/>
                    <a:pt x="0" y="437"/>
                    <a:pt x="0" y="972"/>
                  </a:cubicBezTo>
                  <a:cubicBezTo>
                    <a:pt x="0" y="1507"/>
                    <a:pt x="436" y="1943"/>
                    <a:pt x="972" y="1943"/>
                  </a:cubicBezTo>
                  <a:cubicBezTo>
                    <a:pt x="1507" y="1943"/>
                    <a:pt x="1942" y="1507"/>
                    <a:pt x="1942" y="972"/>
                  </a:cubicBezTo>
                  <a:cubicBezTo>
                    <a:pt x="1942" y="437"/>
                    <a:pt x="1507"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4"/>
            <p:cNvSpPr/>
            <p:nvPr/>
          </p:nvSpPr>
          <p:spPr>
            <a:xfrm>
              <a:off x="5769307" y="3693566"/>
              <a:ext cx="243194" cy="295050"/>
            </a:xfrm>
            <a:custGeom>
              <a:avLst/>
              <a:gdLst/>
              <a:ahLst/>
              <a:cxnLst/>
              <a:rect l="l" t="t" r="r" b="b"/>
              <a:pathLst>
                <a:path w="13366" h="16216" extrusionOk="0">
                  <a:moveTo>
                    <a:pt x="2426" y="1"/>
                  </a:moveTo>
                  <a:cubicBezTo>
                    <a:pt x="1090" y="1"/>
                    <a:pt x="0" y="1089"/>
                    <a:pt x="0" y="2426"/>
                  </a:cubicBezTo>
                  <a:lnTo>
                    <a:pt x="0" y="13790"/>
                  </a:lnTo>
                  <a:cubicBezTo>
                    <a:pt x="0" y="15127"/>
                    <a:pt x="1090" y="16215"/>
                    <a:pt x="2426" y="16215"/>
                  </a:cubicBezTo>
                  <a:lnTo>
                    <a:pt x="13102" y="16215"/>
                  </a:lnTo>
                  <a:cubicBezTo>
                    <a:pt x="13247" y="16215"/>
                    <a:pt x="13365" y="16099"/>
                    <a:pt x="13365" y="15953"/>
                  </a:cubicBezTo>
                  <a:cubicBezTo>
                    <a:pt x="13365" y="15808"/>
                    <a:pt x="13247" y="15690"/>
                    <a:pt x="13102" y="15690"/>
                  </a:cubicBezTo>
                  <a:lnTo>
                    <a:pt x="2426" y="15690"/>
                  </a:lnTo>
                  <a:cubicBezTo>
                    <a:pt x="1378" y="15690"/>
                    <a:pt x="525" y="14839"/>
                    <a:pt x="525" y="13790"/>
                  </a:cubicBezTo>
                  <a:lnTo>
                    <a:pt x="525" y="2426"/>
                  </a:lnTo>
                  <a:cubicBezTo>
                    <a:pt x="525" y="1379"/>
                    <a:pt x="1378" y="526"/>
                    <a:pt x="2426" y="526"/>
                  </a:cubicBezTo>
                  <a:lnTo>
                    <a:pt x="3899" y="526"/>
                  </a:lnTo>
                  <a:cubicBezTo>
                    <a:pt x="4044" y="526"/>
                    <a:pt x="4162" y="408"/>
                    <a:pt x="4162" y="263"/>
                  </a:cubicBezTo>
                  <a:cubicBezTo>
                    <a:pt x="4162" y="118"/>
                    <a:pt x="4044" y="1"/>
                    <a:pt x="38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4"/>
            <p:cNvSpPr/>
            <p:nvPr/>
          </p:nvSpPr>
          <p:spPr>
            <a:xfrm>
              <a:off x="5854569" y="3693566"/>
              <a:ext cx="240738" cy="295050"/>
            </a:xfrm>
            <a:custGeom>
              <a:avLst/>
              <a:gdLst/>
              <a:ahLst/>
              <a:cxnLst/>
              <a:rect l="l" t="t" r="r" b="b"/>
              <a:pathLst>
                <a:path w="13231" h="16216" extrusionOk="0">
                  <a:moveTo>
                    <a:pt x="261" y="1"/>
                  </a:moveTo>
                  <a:cubicBezTo>
                    <a:pt x="118" y="1"/>
                    <a:pt x="0" y="118"/>
                    <a:pt x="0" y="263"/>
                  </a:cubicBezTo>
                  <a:cubicBezTo>
                    <a:pt x="0" y="408"/>
                    <a:pt x="118" y="526"/>
                    <a:pt x="261" y="526"/>
                  </a:cubicBezTo>
                  <a:lnTo>
                    <a:pt x="10806" y="526"/>
                  </a:lnTo>
                  <a:cubicBezTo>
                    <a:pt x="11853" y="526"/>
                    <a:pt x="12706" y="1379"/>
                    <a:pt x="12706" y="2426"/>
                  </a:cubicBezTo>
                  <a:lnTo>
                    <a:pt x="12706" y="13790"/>
                  </a:lnTo>
                  <a:cubicBezTo>
                    <a:pt x="12706" y="14839"/>
                    <a:pt x="11853" y="15690"/>
                    <a:pt x="10806" y="15690"/>
                  </a:cubicBezTo>
                  <a:lnTo>
                    <a:pt x="9466" y="15690"/>
                  </a:lnTo>
                  <a:cubicBezTo>
                    <a:pt x="9321" y="15690"/>
                    <a:pt x="9204" y="15808"/>
                    <a:pt x="9204" y="15953"/>
                  </a:cubicBezTo>
                  <a:cubicBezTo>
                    <a:pt x="9204" y="16099"/>
                    <a:pt x="9321" y="16215"/>
                    <a:pt x="9466" y="16215"/>
                  </a:cubicBezTo>
                  <a:lnTo>
                    <a:pt x="10806" y="16215"/>
                  </a:lnTo>
                  <a:cubicBezTo>
                    <a:pt x="12144" y="16215"/>
                    <a:pt x="13231" y="15127"/>
                    <a:pt x="13231" y="13790"/>
                  </a:cubicBezTo>
                  <a:lnTo>
                    <a:pt x="13231" y="2426"/>
                  </a:lnTo>
                  <a:cubicBezTo>
                    <a:pt x="13231" y="1089"/>
                    <a:pt x="12144" y="1"/>
                    <a:pt x="10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74"/>
          <p:cNvGrpSpPr/>
          <p:nvPr/>
        </p:nvGrpSpPr>
        <p:grpSpPr>
          <a:xfrm>
            <a:off x="5264650" y="3678100"/>
            <a:ext cx="262354" cy="325982"/>
            <a:chOff x="5264650" y="3678100"/>
            <a:chExt cx="262354" cy="325982"/>
          </a:xfrm>
        </p:grpSpPr>
        <p:sp>
          <p:nvSpPr>
            <p:cNvPr id="1692" name="Google Shape;1692;p74"/>
            <p:cNvSpPr/>
            <p:nvPr/>
          </p:nvSpPr>
          <p:spPr>
            <a:xfrm>
              <a:off x="5264650" y="3678100"/>
              <a:ext cx="262354" cy="325982"/>
            </a:xfrm>
            <a:custGeom>
              <a:avLst/>
              <a:gdLst/>
              <a:ahLst/>
              <a:cxnLst/>
              <a:rect l="l" t="t" r="r" b="b"/>
              <a:pathLst>
                <a:path w="14419" h="17916" extrusionOk="0">
                  <a:moveTo>
                    <a:pt x="4286" y="12415"/>
                  </a:moveTo>
                  <a:lnTo>
                    <a:pt x="4286" y="13356"/>
                  </a:lnTo>
                  <a:cubicBezTo>
                    <a:pt x="4286" y="13425"/>
                    <a:pt x="4258" y="13492"/>
                    <a:pt x="4210" y="13541"/>
                  </a:cubicBezTo>
                  <a:lnTo>
                    <a:pt x="3373" y="14377"/>
                  </a:lnTo>
                  <a:cubicBezTo>
                    <a:pt x="3270" y="14235"/>
                    <a:pt x="3144" y="14110"/>
                    <a:pt x="3002" y="14005"/>
                  </a:cubicBezTo>
                  <a:lnTo>
                    <a:pt x="3685" y="13324"/>
                  </a:lnTo>
                  <a:cubicBezTo>
                    <a:pt x="3733" y="13275"/>
                    <a:pt x="3761" y="13207"/>
                    <a:pt x="3761" y="13138"/>
                  </a:cubicBezTo>
                  <a:lnTo>
                    <a:pt x="3761" y="12415"/>
                  </a:lnTo>
                  <a:close/>
                  <a:moveTo>
                    <a:pt x="10602" y="12415"/>
                  </a:moveTo>
                  <a:lnTo>
                    <a:pt x="10602" y="13138"/>
                  </a:lnTo>
                  <a:cubicBezTo>
                    <a:pt x="10602" y="13207"/>
                    <a:pt x="10631" y="13275"/>
                    <a:pt x="10680" y="13324"/>
                  </a:cubicBezTo>
                  <a:lnTo>
                    <a:pt x="11361" y="14005"/>
                  </a:lnTo>
                  <a:cubicBezTo>
                    <a:pt x="11220" y="14109"/>
                    <a:pt x="11094" y="14235"/>
                    <a:pt x="10991" y="14377"/>
                  </a:cubicBezTo>
                  <a:lnTo>
                    <a:pt x="10155" y="13541"/>
                  </a:lnTo>
                  <a:cubicBezTo>
                    <a:pt x="10106" y="13492"/>
                    <a:pt x="10077" y="13425"/>
                    <a:pt x="10077" y="13356"/>
                  </a:cubicBezTo>
                  <a:lnTo>
                    <a:pt x="10077" y="12415"/>
                  </a:lnTo>
                  <a:close/>
                  <a:moveTo>
                    <a:pt x="2016" y="14210"/>
                  </a:moveTo>
                  <a:cubicBezTo>
                    <a:pt x="2652" y="14210"/>
                    <a:pt x="3169" y="14726"/>
                    <a:pt x="3169" y="15363"/>
                  </a:cubicBezTo>
                  <a:cubicBezTo>
                    <a:pt x="3169" y="15999"/>
                    <a:pt x="2652" y="16516"/>
                    <a:pt x="2016" y="16516"/>
                  </a:cubicBezTo>
                  <a:cubicBezTo>
                    <a:pt x="1380" y="16516"/>
                    <a:pt x="862" y="15999"/>
                    <a:pt x="862" y="15363"/>
                  </a:cubicBezTo>
                  <a:cubicBezTo>
                    <a:pt x="862" y="14726"/>
                    <a:pt x="1380" y="14210"/>
                    <a:pt x="2016" y="14210"/>
                  </a:cubicBezTo>
                  <a:close/>
                  <a:moveTo>
                    <a:pt x="12347" y="14210"/>
                  </a:moveTo>
                  <a:cubicBezTo>
                    <a:pt x="12984" y="14210"/>
                    <a:pt x="13501" y="14726"/>
                    <a:pt x="13501" y="15363"/>
                  </a:cubicBezTo>
                  <a:cubicBezTo>
                    <a:pt x="13501" y="15999"/>
                    <a:pt x="12984" y="16516"/>
                    <a:pt x="12347" y="16516"/>
                  </a:cubicBezTo>
                  <a:cubicBezTo>
                    <a:pt x="11712" y="16516"/>
                    <a:pt x="11194" y="15999"/>
                    <a:pt x="11194" y="15363"/>
                  </a:cubicBezTo>
                  <a:cubicBezTo>
                    <a:pt x="11194" y="14726"/>
                    <a:pt x="11712" y="14210"/>
                    <a:pt x="12347" y="14210"/>
                  </a:cubicBezTo>
                  <a:close/>
                  <a:moveTo>
                    <a:pt x="7182" y="15084"/>
                  </a:moveTo>
                  <a:cubicBezTo>
                    <a:pt x="7818" y="15084"/>
                    <a:pt x="8335" y="15602"/>
                    <a:pt x="8335" y="16237"/>
                  </a:cubicBezTo>
                  <a:cubicBezTo>
                    <a:pt x="8335" y="16874"/>
                    <a:pt x="7818" y="17392"/>
                    <a:pt x="7182" y="17392"/>
                  </a:cubicBezTo>
                  <a:cubicBezTo>
                    <a:pt x="6546" y="17392"/>
                    <a:pt x="6028" y="16874"/>
                    <a:pt x="6028" y="16237"/>
                  </a:cubicBezTo>
                  <a:cubicBezTo>
                    <a:pt x="6028" y="15602"/>
                    <a:pt x="6546" y="15084"/>
                    <a:pt x="7182" y="15084"/>
                  </a:cubicBezTo>
                  <a:close/>
                  <a:moveTo>
                    <a:pt x="2652" y="0"/>
                  </a:moveTo>
                  <a:cubicBezTo>
                    <a:pt x="2051" y="0"/>
                    <a:pt x="1462" y="207"/>
                    <a:pt x="994" y="583"/>
                  </a:cubicBezTo>
                  <a:cubicBezTo>
                    <a:pt x="881" y="674"/>
                    <a:pt x="862" y="839"/>
                    <a:pt x="954" y="952"/>
                  </a:cubicBezTo>
                  <a:cubicBezTo>
                    <a:pt x="1006" y="1016"/>
                    <a:pt x="1082" y="1050"/>
                    <a:pt x="1159" y="1050"/>
                  </a:cubicBezTo>
                  <a:cubicBezTo>
                    <a:pt x="1216" y="1050"/>
                    <a:pt x="1275" y="1031"/>
                    <a:pt x="1323" y="992"/>
                  </a:cubicBezTo>
                  <a:cubicBezTo>
                    <a:pt x="1703" y="687"/>
                    <a:pt x="2163" y="525"/>
                    <a:pt x="2652" y="525"/>
                  </a:cubicBezTo>
                  <a:lnTo>
                    <a:pt x="5729" y="525"/>
                  </a:lnTo>
                  <a:cubicBezTo>
                    <a:pt x="6902" y="525"/>
                    <a:pt x="7857" y="1479"/>
                    <a:pt x="7857" y="2653"/>
                  </a:cubicBezTo>
                  <a:cubicBezTo>
                    <a:pt x="7857" y="2797"/>
                    <a:pt x="7975" y="2915"/>
                    <a:pt x="8119" y="2915"/>
                  </a:cubicBezTo>
                  <a:lnTo>
                    <a:pt x="11989" y="2915"/>
                  </a:lnTo>
                  <a:cubicBezTo>
                    <a:pt x="13040" y="2915"/>
                    <a:pt x="13894" y="3770"/>
                    <a:pt x="13894" y="4820"/>
                  </a:cubicBezTo>
                  <a:lnTo>
                    <a:pt x="13894" y="9985"/>
                  </a:lnTo>
                  <a:cubicBezTo>
                    <a:pt x="13894" y="11036"/>
                    <a:pt x="13040" y="11891"/>
                    <a:pt x="11989" y="11891"/>
                  </a:cubicBezTo>
                  <a:lnTo>
                    <a:pt x="2430" y="11891"/>
                  </a:lnTo>
                  <a:cubicBezTo>
                    <a:pt x="1379" y="11891"/>
                    <a:pt x="525" y="11036"/>
                    <a:pt x="525" y="9985"/>
                  </a:cubicBezTo>
                  <a:lnTo>
                    <a:pt x="525" y="2653"/>
                  </a:lnTo>
                  <a:cubicBezTo>
                    <a:pt x="525" y="2325"/>
                    <a:pt x="598" y="2010"/>
                    <a:pt x="741" y="1717"/>
                  </a:cubicBezTo>
                  <a:cubicBezTo>
                    <a:pt x="804" y="1587"/>
                    <a:pt x="751" y="1429"/>
                    <a:pt x="620" y="1366"/>
                  </a:cubicBezTo>
                  <a:cubicBezTo>
                    <a:pt x="583" y="1348"/>
                    <a:pt x="544" y="1339"/>
                    <a:pt x="505" y="1339"/>
                  </a:cubicBezTo>
                  <a:cubicBezTo>
                    <a:pt x="408" y="1339"/>
                    <a:pt x="315" y="1393"/>
                    <a:pt x="270" y="1486"/>
                  </a:cubicBezTo>
                  <a:cubicBezTo>
                    <a:pt x="90" y="1852"/>
                    <a:pt x="0" y="2244"/>
                    <a:pt x="0" y="2653"/>
                  </a:cubicBezTo>
                  <a:lnTo>
                    <a:pt x="0" y="9985"/>
                  </a:lnTo>
                  <a:cubicBezTo>
                    <a:pt x="0" y="11326"/>
                    <a:pt x="1091" y="12415"/>
                    <a:pt x="2430" y="12415"/>
                  </a:cubicBezTo>
                  <a:lnTo>
                    <a:pt x="3236" y="12415"/>
                  </a:lnTo>
                  <a:lnTo>
                    <a:pt x="3236" y="13029"/>
                  </a:lnTo>
                  <a:lnTo>
                    <a:pt x="2508" y="13758"/>
                  </a:lnTo>
                  <a:cubicBezTo>
                    <a:pt x="2352" y="13711"/>
                    <a:pt x="2187" y="13685"/>
                    <a:pt x="2016" y="13685"/>
                  </a:cubicBezTo>
                  <a:cubicBezTo>
                    <a:pt x="1091" y="13685"/>
                    <a:pt x="337" y="14438"/>
                    <a:pt x="337" y="15363"/>
                  </a:cubicBezTo>
                  <a:cubicBezTo>
                    <a:pt x="337" y="16288"/>
                    <a:pt x="1091" y="17041"/>
                    <a:pt x="2016" y="17041"/>
                  </a:cubicBezTo>
                  <a:cubicBezTo>
                    <a:pt x="2941" y="17041"/>
                    <a:pt x="3694" y="16288"/>
                    <a:pt x="3694" y="15363"/>
                  </a:cubicBezTo>
                  <a:cubicBezTo>
                    <a:pt x="3694" y="15192"/>
                    <a:pt x="3669" y="15027"/>
                    <a:pt x="3621" y="14871"/>
                  </a:cubicBezTo>
                  <a:lnTo>
                    <a:pt x="4580" y="13912"/>
                  </a:lnTo>
                  <a:cubicBezTo>
                    <a:pt x="4726" y="13765"/>
                    <a:pt x="4811" y="13562"/>
                    <a:pt x="4811" y="13356"/>
                  </a:cubicBezTo>
                  <a:lnTo>
                    <a:pt x="4811" y="12415"/>
                  </a:lnTo>
                  <a:lnTo>
                    <a:pt x="6395" y="12415"/>
                  </a:lnTo>
                  <a:lnTo>
                    <a:pt x="6395" y="14756"/>
                  </a:lnTo>
                  <a:cubicBezTo>
                    <a:pt x="5865" y="15039"/>
                    <a:pt x="5503" y="15597"/>
                    <a:pt x="5503" y="16237"/>
                  </a:cubicBezTo>
                  <a:cubicBezTo>
                    <a:pt x="5503" y="17164"/>
                    <a:pt x="6256" y="17916"/>
                    <a:pt x="7182" y="17916"/>
                  </a:cubicBezTo>
                  <a:cubicBezTo>
                    <a:pt x="8108" y="17916"/>
                    <a:pt x="8860" y="17164"/>
                    <a:pt x="8860" y="16237"/>
                  </a:cubicBezTo>
                  <a:cubicBezTo>
                    <a:pt x="8860" y="15597"/>
                    <a:pt x="8499" y="15039"/>
                    <a:pt x="7970" y="14756"/>
                  </a:cubicBezTo>
                  <a:lnTo>
                    <a:pt x="7970" y="14195"/>
                  </a:lnTo>
                  <a:cubicBezTo>
                    <a:pt x="7970" y="14051"/>
                    <a:pt x="7853" y="13933"/>
                    <a:pt x="7707" y="13933"/>
                  </a:cubicBezTo>
                  <a:cubicBezTo>
                    <a:pt x="7562" y="13933"/>
                    <a:pt x="7444" y="14051"/>
                    <a:pt x="7444" y="14195"/>
                  </a:cubicBezTo>
                  <a:lnTo>
                    <a:pt x="7444" y="14580"/>
                  </a:lnTo>
                  <a:cubicBezTo>
                    <a:pt x="7359" y="14566"/>
                    <a:pt x="7272" y="14559"/>
                    <a:pt x="7182" y="14559"/>
                  </a:cubicBezTo>
                  <a:cubicBezTo>
                    <a:pt x="7092" y="14559"/>
                    <a:pt x="7006" y="14566"/>
                    <a:pt x="6920" y="14580"/>
                  </a:cubicBezTo>
                  <a:lnTo>
                    <a:pt x="6920" y="12415"/>
                  </a:lnTo>
                  <a:lnTo>
                    <a:pt x="7444" y="12415"/>
                  </a:lnTo>
                  <a:lnTo>
                    <a:pt x="7444" y="13148"/>
                  </a:lnTo>
                  <a:cubicBezTo>
                    <a:pt x="7444" y="13293"/>
                    <a:pt x="7562" y="13410"/>
                    <a:pt x="7707" y="13410"/>
                  </a:cubicBezTo>
                  <a:cubicBezTo>
                    <a:pt x="7853" y="13410"/>
                    <a:pt x="7970" y="13293"/>
                    <a:pt x="7970" y="13148"/>
                  </a:cubicBezTo>
                  <a:lnTo>
                    <a:pt x="7970" y="12415"/>
                  </a:lnTo>
                  <a:lnTo>
                    <a:pt x="9552" y="12415"/>
                  </a:lnTo>
                  <a:lnTo>
                    <a:pt x="9552" y="13356"/>
                  </a:lnTo>
                  <a:cubicBezTo>
                    <a:pt x="9552" y="13562"/>
                    <a:pt x="9637" y="13765"/>
                    <a:pt x="9784" y="13912"/>
                  </a:cubicBezTo>
                  <a:lnTo>
                    <a:pt x="10743" y="14871"/>
                  </a:lnTo>
                  <a:cubicBezTo>
                    <a:pt x="10695" y="15027"/>
                    <a:pt x="10669" y="15192"/>
                    <a:pt x="10669" y="15363"/>
                  </a:cubicBezTo>
                  <a:cubicBezTo>
                    <a:pt x="10669" y="16288"/>
                    <a:pt x="11422" y="17041"/>
                    <a:pt x="12347" y="17041"/>
                  </a:cubicBezTo>
                  <a:cubicBezTo>
                    <a:pt x="13273" y="17041"/>
                    <a:pt x="14027" y="16288"/>
                    <a:pt x="14027" y="15363"/>
                  </a:cubicBezTo>
                  <a:cubicBezTo>
                    <a:pt x="14027" y="14438"/>
                    <a:pt x="13273" y="13685"/>
                    <a:pt x="12347" y="13685"/>
                  </a:cubicBezTo>
                  <a:cubicBezTo>
                    <a:pt x="12177" y="13685"/>
                    <a:pt x="12012" y="13711"/>
                    <a:pt x="11857" y="13758"/>
                  </a:cubicBezTo>
                  <a:lnTo>
                    <a:pt x="11127" y="13029"/>
                  </a:lnTo>
                  <a:lnTo>
                    <a:pt x="11127" y="12415"/>
                  </a:lnTo>
                  <a:lnTo>
                    <a:pt x="11989" y="12415"/>
                  </a:lnTo>
                  <a:cubicBezTo>
                    <a:pt x="13328" y="12415"/>
                    <a:pt x="14419" y="11326"/>
                    <a:pt x="14419" y="9985"/>
                  </a:cubicBezTo>
                  <a:lnTo>
                    <a:pt x="14419" y="4820"/>
                  </a:lnTo>
                  <a:cubicBezTo>
                    <a:pt x="14419" y="3480"/>
                    <a:pt x="13328" y="2390"/>
                    <a:pt x="11989" y="2390"/>
                  </a:cubicBezTo>
                  <a:lnTo>
                    <a:pt x="8369" y="2390"/>
                  </a:lnTo>
                  <a:cubicBezTo>
                    <a:pt x="8236" y="1050"/>
                    <a:pt x="7103" y="0"/>
                    <a:pt x="5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4"/>
            <p:cNvSpPr/>
            <p:nvPr/>
          </p:nvSpPr>
          <p:spPr>
            <a:xfrm>
              <a:off x="5291615" y="3761233"/>
              <a:ext cx="54767" cy="9571"/>
            </a:xfrm>
            <a:custGeom>
              <a:avLst/>
              <a:gdLst/>
              <a:ahLst/>
              <a:cxnLst/>
              <a:rect l="l" t="t" r="r" b="b"/>
              <a:pathLst>
                <a:path w="3010" h="526" extrusionOk="0">
                  <a:moveTo>
                    <a:pt x="263" y="1"/>
                  </a:moveTo>
                  <a:cubicBezTo>
                    <a:pt x="118" y="1"/>
                    <a:pt x="0" y="118"/>
                    <a:pt x="0" y="263"/>
                  </a:cubicBezTo>
                  <a:cubicBezTo>
                    <a:pt x="0" y="408"/>
                    <a:pt x="118" y="526"/>
                    <a:pt x="263" y="526"/>
                  </a:cubicBezTo>
                  <a:lnTo>
                    <a:pt x="2747" y="526"/>
                  </a:lnTo>
                  <a:cubicBezTo>
                    <a:pt x="2893" y="526"/>
                    <a:pt x="3009" y="408"/>
                    <a:pt x="3009" y="263"/>
                  </a:cubicBezTo>
                  <a:cubicBezTo>
                    <a:pt x="3009" y="118"/>
                    <a:pt x="2893" y="1"/>
                    <a:pt x="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4"/>
            <p:cNvSpPr/>
            <p:nvPr/>
          </p:nvSpPr>
          <p:spPr>
            <a:xfrm>
              <a:off x="5291615" y="3780883"/>
              <a:ext cx="54767" cy="9571"/>
            </a:xfrm>
            <a:custGeom>
              <a:avLst/>
              <a:gdLst/>
              <a:ahLst/>
              <a:cxnLst/>
              <a:rect l="l" t="t" r="r" b="b"/>
              <a:pathLst>
                <a:path w="3010" h="526" extrusionOk="0">
                  <a:moveTo>
                    <a:pt x="263" y="0"/>
                  </a:moveTo>
                  <a:cubicBezTo>
                    <a:pt x="118" y="0"/>
                    <a:pt x="0" y="118"/>
                    <a:pt x="0" y="263"/>
                  </a:cubicBezTo>
                  <a:cubicBezTo>
                    <a:pt x="0" y="408"/>
                    <a:pt x="118" y="525"/>
                    <a:pt x="263" y="525"/>
                  </a:cubicBezTo>
                  <a:lnTo>
                    <a:pt x="2747" y="525"/>
                  </a:lnTo>
                  <a:cubicBezTo>
                    <a:pt x="2893" y="525"/>
                    <a:pt x="3009" y="408"/>
                    <a:pt x="3009" y="263"/>
                  </a:cubicBezTo>
                  <a:cubicBezTo>
                    <a:pt x="3009" y="118"/>
                    <a:pt x="2893" y="0"/>
                    <a:pt x="2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74"/>
          <p:cNvGrpSpPr/>
          <p:nvPr/>
        </p:nvGrpSpPr>
        <p:grpSpPr>
          <a:xfrm>
            <a:off x="5779460" y="3123207"/>
            <a:ext cx="305712" cy="326000"/>
            <a:chOff x="5779460" y="3123207"/>
            <a:chExt cx="305712" cy="326000"/>
          </a:xfrm>
        </p:grpSpPr>
        <p:sp>
          <p:nvSpPr>
            <p:cNvPr id="1696" name="Google Shape;1696;p74"/>
            <p:cNvSpPr/>
            <p:nvPr/>
          </p:nvSpPr>
          <p:spPr>
            <a:xfrm>
              <a:off x="5779460" y="3123207"/>
              <a:ext cx="305712" cy="326000"/>
            </a:xfrm>
            <a:custGeom>
              <a:avLst/>
              <a:gdLst/>
              <a:ahLst/>
              <a:cxnLst/>
              <a:rect l="l" t="t" r="r" b="b"/>
              <a:pathLst>
                <a:path w="16802" h="17917" extrusionOk="0">
                  <a:moveTo>
                    <a:pt x="8401" y="1"/>
                  </a:moveTo>
                  <a:cubicBezTo>
                    <a:pt x="7750" y="1"/>
                    <a:pt x="7130" y="248"/>
                    <a:pt x="6657" y="697"/>
                  </a:cubicBezTo>
                  <a:cubicBezTo>
                    <a:pt x="6229" y="1103"/>
                    <a:pt x="5960" y="1638"/>
                    <a:pt x="5888" y="2217"/>
                  </a:cubicBezTo>
                  <a:cubicBezTo>
                    <a:pt x="5137" y="2497"/>
                    <a:pt x="4442" y="2899"/>
                    <a:pt x="3819" y="3413"/>
                  </a:cubicBezTo>
                  <a:cubicBezTo>
                    <a:pt x="3501" y="3278"/>
                    <a:pt x="3167" y="3213"/>
                    <a:pt x="2836" y="3213"/>
                  </a:cubicBezTo>
                  <a:cubicBezTo>
                    <a:pt x="1960" y="3213"/>
                    <a:pt x="1110" y="3671"/>
                    <a:pt x="642" y="4480"/>
                  </a:cubicBezTo>
                  <a:cubicBezTo>
                    <a:pt x="421" y="4865"/>
                    <a:pt x="303" y="5302"/>
                    <a:pt x="303" y="5743"/>
                  </a:cubicBezTo>
                  <a:cubicBezTo>
                    <a:pt x="303" y="6544"/>
                    <a:pt x="676" y="7287"/>
                    <a:pt x="1307" y="7764"/>
                  </a:cubicBezTo>
                  <a:cubicBezTo>
                    <a:pt x="1242" y="8157"/>
                    <a:pt x="1209" y="8559"/>
                    <a:pt x="1209" y="8958"/>
                  </a:cubicBezTo>
                  <a:cubicBezTo>
                    <a:pt x="1209" y="9358"/>
                    <a:pt x="1242" y="9760"/>
                    <a:pt x="1307" y="10153"/>
                  </a:cubicBezTo>
                  <a:cubicBezTo>
                    <a:pt x="296" y="10915"/>
                    <a:pt x="1" y="12324"/>
                    <a:pt x="642" y="13437"/>
                  </a:cubicBezTo>
                  <a:cubicBezTo>
                    <a:pt x="1093" y="14219"/>
                    <a:pt x="1935" y="14703"/>
                    <a:pt x="2838" y="14703"/>
                  </a:cubicBezTo>
                  <a:cubicBezTo>
                    <a:pt x="3172" y="14703"/>
                    <a:pt x="3509" y="14635"/>
                    <a:pt x="3819" y="14504"/>
                  </a:cubicBezTo>
                  <a:cubicBezTo>
                    <a:pt x="4442" y="15018"/>
                    <a:pt x="5137" y="15419"/>
                    <a:pt x="5888" y="15700"/>
                  </a:cubicBezTo>
                  <a:cubicBezTo>
                    <a:pt x="6045" y="16956"/>
                    <a:pt x="7115" y="17916"/>
                    <a:pt x="8401" y="17916"/>
                  </a:cubicBezTo>
                  <a:cubicBezTo>
                    <a:pt x="9052" y="17916"/>
                    <a:pt x="9672" y="17669"/>
                    <a:pt x="10144" y="17220"/>
                  </a:cubicBezTo>
                  <a:cubicBezTo>
                    <a:pt x="10572" y="16814"/>
                    <a:pt x="10842" y="16279"/>
                    <a:pt x="10913" y="15700"/>
                  </a:cubicBezTo>
                  <a:cubicBezTo>
                    <a:pt x="11667" y="15419"/>
                    <a:pt x="12360" y="15018"/>
                    <a:pt x="12982" y="14504"/>
                  </a:cubicBezTo>
                  <a:cubicBezTo>
                    <a:pt x="13301" y="14639"/>
                    <a:pt x="13635" y="14704"/>
                    <a:pt x="13965" y="14704"/>
                  </a:cubicBezTo>
                  <a:cubicBezTo>
                    <a:pt x="14842" y="14704"/>
                    <a:pt x="15692" y="14246"/>
                    <a:pt x="16159" y="13437"/>
                  </a:cubicBezTo>
                  <a:cubicBezTo>
                    <a:pt x="16380" y="13052"/>
                    <a:pt x="16499" y="12615"/>
                    <a:pt x="16499" y="12174"/>
                  </a:cubicBezTo>
                  <a:cubicBezTo>
                    <a:pt x="16499" y="11373"/>
                    <a:pt x="16127" y="10630"/>
                    <a:pt x="15494" y="10153"/>
                  </a:cubicBezTo>
                  <a:cubicBezTo>
                    <a:pt x="15561" y="9760"/>
                    <a:pt x="15595" y="9358"/>
                    <a:pt x="15595" y="8958"/>
                  </a:cubicBezTo>
                  <a:cubicBezTo>
                    <a:pt x="15595" y="8559"/>
                    <a:pt x="15561" y="8157"/>
                    <a:pt x="15494" y="7764"/>
                  </a:cubicBezTo>
                  <a:cubicBezTo>
                    <a:pt x="16505" y="7002"/>
                    <a:pt x="16802" y="5593"/>
                    <a:pt x="16159" y="4480"/>
                  </a:cubicBezTo>
                  <a:cubicBezTo>
                    <a:pt x="16014" y="4229"/>
                    <a:pt x="15833" y="4008"/>
                    <a:pt x="15614" y="3823"/>
                  </a:cubicBezTo>
                  <a:cubicBezTo>
                    <a:pt x="15564" y="3781"/>
                    <a:pt x="15504" y="3760"/>
                    <a:pt x="15443" y="3760"/>
                  </a:cubicBezTo>
                  <a:cubicBezTo>
                    <a:pt x="15370" y="3760"/>
                    <a:pt x="15297" y="3791"/>
                    <a:pt x="15245" y="3852"/>
                  </a:cubicBezTo>
                  <a:cubicBezTo>
                    <a:pt x="15151" y="3962"/>
                    <a:pt x="15163" y="4128"/>
                    <a:pt x="15274" y="4222"/>
                  </a:cubicBezTo>
                  <a:cubicBezTo>
                    <a:pt x="15447" y="4368"/>
                    <a:pt x="15590" y="4544"/>
                    <a:pt x="15703" y="4741"/>
                  </a:cubicBezTo>
                  <a:cubicBezTo>
                    <a:pt x="16238" y="5665"/>
                    <a:pt x="15957" y="6844"/>
                    <a:pt x="15064" y="7426"/>
                  </a:cubicBezTo>
                  <a:cubicBezTo>
                    <a:pt x="14975" y="7484"/>
                    <a:pt x="14930" y="7591"/>
                    <a:pt x="14949" y="7695"/>
                  </a:cubicBezTo>
                  <a:cubicBezTo>
                    <a:pt x="15029" y="8110"/>
                    <a:pt x="15068" y="8535"/>
                    <a:pt x="15068" y="8958"/>
                  </a:cubicBezTo>
                  <a:cubicBezTo>
                    <a:pt x="15068" y="9382"/>
                    <a:pt x="15029" y="9807"/>
                    <a:pt x="14949" y="10222"/>
                  </a:cubicBezTo>
                  <a:cubicBezTo>
                    <a:pt x="14930" y="10326"/>
                    <a:pt x="14975" y="10433"/>
                    <a:pt x="15064" y="10491"/>
                  </a:cubicBezTo>
                  <a:cubicBezTo>
                    <a:pt x="15634" y="10863"/>
                    <a:pt x="15975" y="11491"/>
                    <a:pt x="15975" y="12174"/>
                  </a:cubicBezTo>
                  <a:cubicBezTo>
                    <a:pt x="15975" y="12524"/>
                    <a:pt x="15880" y="12869"/>
                    <a:pt x="15706" y="13175"/>
                  </a:cubicBezTo>
                  <a:cubicBezTo>
                    <a:pt x="15334" y="13816"/>
                    <a:pt x="14660" y="14179"/>
                    <a:pt x="13965" y="14179"/>
                  </a:cubicBezTo>
                  <a:cubicBezTo>
                    <a:pt x="13659" y="14179"/>
                    <a:pt x="13349" y="14109"/>
                    <a:pt x="13059" y="13962"/>
                  </a:cubicBezTo>
                  <a:cubicBezTo>
                    <a:pt x="13022" y="13943"/>
                    <a:pt x="12981" y="13933"/>
                    <a:pt x="12940" y="13933"/>
                  </a:cubicBezTo>
                  <a:cubicBezTo>
                    <a:pt x="12878" y="13933"/>
                    <a:pt x="12817" y="13955"/>
                    <a:pt x="12768" y="13998"/>
                  </a:cubicBezTo>
                  <a:cubicBezTo>
                    <a:pt x="12122" y="14558"/>
                    <a:pt x="11386" y="14984"/>
                    <a:pt x="10580" y="15261"/>
                  </a:cubicBezTo>
                  <a:cubicBezTo>
                    <a:pt x="10479" y="15297"/>
                    <a:pt x="10410" y="15389"/>
                    <a:pt x="10404" y="15495"/>
                  </a:cubicBezTo>
                  <a:cubicBezTo>
                    <a:pt x="10376" y="16007"/>
                    <a:pt x="10156" y="16485"/>
                    <a:pt x="9782" y="16840"/>
                  </a:cubicBezTo>
                  <a:cubicBezTo>
                    <a:pt x="9408" y="17196"/>
                    <a:pt x="8917" y="17392"/>
                    <a:pt x="8401" y="17392"/>
                  </a:cubicBezTo>
                  <a:cubicBezTo>
                    <a:pt x="7335" y="17392"/>
                    <a:pt x="6455" y="16559"/>
                    <a:pt x="6397" y="15495"/>
                  </a:cubicBezTo>
                  <a:cubicBezTo>
                    <a:pt x="6391" y="15389"/>
                    <a:pt x="6322" y="15297"/>
                    <a:pt x="6221" y="15261"/>
                  </a:cubicBezTo>
                  <a:cubicBezTo>
                    <a:pt x="5416" y="14984"/>
                    <a:pt x="4679" y="14558"/>
                    <a:pt x="4033" y="13998"/>
                  </a:cubicBezTo>
                  <a:cubicBezTo>
                    <a:pt x="3984" y="13955"/>
                    <a:pt x="3923" y="13933"/>
                    <a:pt x="3861" y="13933"/>
                  </a:cubicBezTo>
                  <a:cubicBezTo>
                    <a:pt x="3820" y="13933"/>
                    <a:pt x="3780" y="13943"/>
                    <a:pt x="3742" y="13962"/>
                  </a:cubicBezTo>
                  <a:cubicBezTo>
                    <a:pt x="3459" y="14106"/>
                    <a:pt x="3154" y="14179"/>
                    <a:pt x="2838" y="14179"/>
                  </a:cubicBezTo>
                  <a:cubicBezTo>
                    <a:pt x="2121" y="14179"/>
                    <a:pt x="1454" y="13795"/>
                    <a:pt x="1098" y="13175"/>
                  </a:cubicBezTo>
                  <a:cubicBezTo>
                    <a:pt x="565" y="12252"/>
                    <a:pt x="846" y="11073"/>
                    <a:pt x="1739" y="10491"/>
                  </a:cubicBezTo>
                  <a:cubicBezTo>
                    <a:pt x="1829" y="10433"/>
                    <a:pt x="1874" y="10326"/>
                    <a:pt x="1852" y="10222"/>
                  </a:cubicBezTo>
                  <a:cubicBezTo>
                    <a:pt x="1773" y="9807"/>
                    <a:pt x="1734" y="9382"/>
                    <a:pt x="1734" y="8958"/>
                  </a:cubicBezTo>
                  <a:cubicBezTo>
                    <a:pt x="1734" y="8535"/>
                    <a:pt x="1773" y="8110"/>
                    <a:pt x="1852" y="7695"/>
                  </a:cubicBezTo>
                  <a:cubicBezTo>
                    <a:pt x="1874" y="7591"/>
                    <a:pt x="1829" y="7484"/>
                    <a:pt x="1739" y="7426"/>
                  </a:cubicBezTo>
                  <a:cubicBezTo>
                    <a:pt x="1169" y="7054"/>
                    <a:pt x="828" y="6425"/>
                    <a:pt x="828" y="5743"/>
                  </a:cubicBezTo>
                  <a:cubicBezTo>
                    <a:pt x="828" y="5393"/>
                    <a:pt x="921" y="5048"/>
                    <a:pt x="1098" y="4741"/>
                  </a:cubicBezTo>
                  <a:cubicBezTo>
                    <a:pt x="1468" y="4100"/>
                    <a:pt x="2141" y="3738"/>
                    <a:pt x="2836" y="3738"/>
                  </a:cubicBezTo>
                  <a:cubicBezTo>
                    <a:pt x="3142" y="3738"/>
                    <a:pt x="3452" y="3808"/>
                    <a:pt x="3742" y="3955"/>
                  </a:cubicBezTo>
                  <a:cubicBezTo>
                    <a:pt x="3780" y="3974"/>
                    <a:pt x="3820" y="3984"/>
                    <a:pt x="3861" y="3984"/>
                  </a:cubicBezTo>
                  <a:cubicBezTo>
                    <a:pt x="3923" y="3984"/>
                    <a:pt x="3984" y="3962"/>
                    <a:pt x="4033" y="3919"/>
                  </a:cubicBezTo>
                  <a:cubicBezTo>
                    <a:pt x="4679" y="3360"/>
                    <a:pt x="5416" y="2933"/>
                    <a:pt x="6221" y="2655"/>
                  </a:cubicBezTo>
                  <a:cubicBezTo>
                    <a:pt x="6322" y="2620"/>
                    <a:pt x="6391" y="2527"/>
                    <a:pt x="6397" y="2421"/>
                  </a:cubicBezTo>
                  <a:cubicBezTo>
                    <a:pt x="6425" y="1908"/>
                    <a:pt x="6646" y="1431"/>
                    <a:pt x="7019" y="1077"/>
                  </a:cubicBezTo>
                  <a:cubicBezTo>
                    <a:pt x="7393" y="721"/>
                    <a:pt x="7884" y="525"/>
                    <a:pt x="8401" y="525"/>
                  </a:cubicBezTo>
                  <a:cubicBezTo>
                    <a:pt x="9467" y="525"/>
                    <a:pt x="10346" y="1358"/>
                    <a:pt x="10404" y="2421"/>
                  </a:cubicBezTo>
                  <a:cubicBezTo>
                    <a:pt x="10410" y="2527"/>
                    <a:pt x="10479" y="2620"/>
                    <a:pt x="10580" y="2655"/>
                  </a:cubicBezTo>
                  <a:cubicBezTo>
                    <a:pt x="11386" y="2933"/>
                    <a:pt x="12122" y="3359"/>
                    <a:pt x="12768" y="3919"/>
                  </a:cubicBezTo>
                  <a:cubicBezTo>
                    <a:pt x="12817" y="3962"/>
                    <a:pt x="12878" y="3984"/>
                    <a:pt x="12940" y="3984"/>
                  </a:cubicBezTo>
                  <a:cubicBezTo>
                    <a:pt x="12981" y="3984"/>
                    <a:pt x="13022" y="3974"/>
                    <a:pt x="13059" y="3955"/>
                  </a:cubicBezTo>
                  <a:cubicBezTo>
                    <a:pt x="13342" y="3811"/>
                    <a:pt x="13647" y="3738"/>
                    <a:pt x="13965" y="3738"/>
                  </a:cubicBezTo>
                  <a:cubicBezTo>
                    <a:pt x="14128" y="3738"/>
                    <a:pt x="14290" y="3758"/>
                    <a:pt x="14447" y="3797"/>
                  </a:cubicBezTo>
                  <a:cubicBezTo>
                    <a:pt x="14468" y="3802"/>
                    <a:pt x="14490" y="3805"/>
                    <a:pt x="14511" y="3805"/>
                  </a:cubicBezTo>
                  <a:cubicBezTo>
                    <a:pt x="14628" y="3805"/>
                    <a:pt x="14735" y="3725"/>
                    <a:pt x="14765" y="3606"/>
                  </a:cubicBezTo>
                  <a:cubicBezTo>
                    <a:pt x="14800" y="3466"/>
                    <a:pt x="14714" y="3323"/>
                    <a:pt x="14574" y="3287"/>
                  </a:cubicBezTo>
                  <a:cubicBezTo>
                    <a:pt x="14375" y="3239"/>
                    <a:pt x="14171" y="3214"/>
                    <a:pt x="13965" y="3214"/>
                  </a:cubicBezTo>
                  <a:cubicBezTo>
                    <a:pt x="13629" y="3214"/>
                    <a:pt x="13292" y="3281"/>
                    <a:pt x="12982" y="3413"/>
                  </a:cubicBezTo>
                  <a:cubicBezTo>
                    <a:pt x="12362" y="2899"/>
                    <a:pt x="11667" y="2497"/>
                    <a:pt x="10913" y="2217"/>
                  </a:cubicBezTo>
                  <a:cubicBezTo>
                    <a:pt x="10756" y="960"/>
                    <a:pt x="9686" y="1"/>
                    <a:pt x="8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4"/>
            <p:cNvSpPr/>
            <p:nvPr/>
          </p:nvSpPr>
          <p:spPr>
            <a:xfrm>
              <a:off x="5975565" y="3218931"/>
              <a:ext cx="9552" cy="37991"/>
            </a:xfrm>
            <a:custGeom>
              <a:avLst/>
              <a:gdLst/>
              <a:ahLst/>
              <a:cxnLst/>
              <a:rect l="l" t="t" r="r" b="b"/>
              <a:pathLst>
                <a:path w="525" h="2088" extrusionOk="0">
                  <a:moveTo>
                    <a:pt x="262" y="0"/>
                  </a:moveTo>
                  <a:cubicBezTo>
                    <a:pt x="117" y="0"/>
                    <a:pt x="1" y="118"/>
                    <a:pt x="1" y="263"/>
                  </a:cubicBezTo>
                  <a:lnTo>
                    <a:pt x="1" y="1826"/>
                  </a:lnTo>
                  <a:cubicBezTo>
                    <a:pt x="1" y="1970"/>
                    <a:pt x="117" y="2087"/>
                    <a:pt x="262" y="2087"/>
                  </a:cubicBezTo>
                  <a:cubicBezTo>
                    <a:pt x="408" y="2087"/>
                    <a:pt x="524" y="1970"/>
                    <a:pt x="524" y="1826"/>
                  </a:cubicBezTo>
                  <a:lnTo>
                    <a:pt x="524" y="263"/>
                  </a:lnTo>
                  <a:cubicBezTo>
                    <a:pt x="524" y="118"/>
                    <a:pt x="408"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4"/>
            <p:cNvSpPr/>
            <p:nvPr/>
          </p:nvSpPr>
          <p:spPr>
            <a:xfrm>
              <a:off x="5956352" y="3218931"/>
              <a:ext cx="9571" cy="37991"/>
            </a:xfrm>
            <a:custGeom>
              <a:avLst/>
              <a:gdLst/>
              <a:ahLst/>
              <a:cxnLst/>
              <a:rect l="l" t="t" r="r" b="b"/>
              <a:pathLst>
                <a:path w="526" h="2088" extrusionOk="0">
                  <a:moveTo>
                    <a:pt x="262" y="0"/>
                  </a:moveTo>
                  <a:cubicBezTo>
                    <a:pt x="118" y="0"/>
                    <a:pt x="1" y="118"/>
                    <a:pt x="1" y="263"/>
                  </a:cubicBezTo>
                  <a:lnTo>
                    <a:pt x="1" y="1826"/>
                  </a:lnTo>
                  <a:cubicBezTo>
                    <a:pt x="1" y="1970"/>
                    <a:pt x="118" y="2087"/>
                    <a:pt x="262" y="2087"/>
                  </a:cubicBezTo>
                  <a:cubicBezTo>
                    <a:pt x="407" y="2087"/>
                    <a:pt x="526" y="1970"/>
                    <a:pt x="526" y="1826"/>
                  </a:cubicBezTo>
                  <a:lnTo>
                    <a:pt x="526" y="263"/>
                  </a:lnTo>
                  <a:cubicBezTo>
                    <a:pt x="526" y="118"/>
                    <a:pt x="407"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4"/>
            <p:cNvSpPr/>
            <p:nvPr/>
          </p:nvSpPr>
          <p:spPr>
            <a:xfrm>
              <a:off x="5917924" y="3218931"/>
              <a:ext cx="28766" cy="37991"/>
            </a:xfrm>
            <a:custGeom>
              <a:avLst/>
              <a:gdLst/>
              <a:ahLst/>
              <a:cxnLst/>
              <a:rect l="l" t="t" r="r" b="b"/>
              <a:pathLst>
                <a:path w="1581" h="2088" extrusionOk="0">
                  <a:moveTo>
                    <a:pt x="791" y="525"/>
                  </a:moveTo>
                  <a:cubicBezTo>
                    <a:pt x="937" y="525"/>
                    <a:pt x="1056" y="644"/>
                    <a:pt x="1056" y="792"/>
                  </a:cubicBezTo>
                  <a:lnTo>
                    <a:pt x="1056" y="1298"/>
                  </a:lnTo>
                  <a:cubicBezTo>
                    <a:pt x="1056" y="1444"/>
                    <a:pt x="937" y="1564"/>
                    <a:pt x="791" y="1564"/>
                  </a:cubicBezTo>
                  <a:cubicBezTo>
                    <a:pt x="645" y="1564"/>
                    <a:pt x="526" y="1444"/>
                    <a:pt x="526" y="1298"/>
                  </a:cubicBezTo>
                  <a:lnTo>
                    <a:pt x="526" y="792"/>
                  </a:lnTo>
                  <a:cubicBezTo>
                    <a:pt x="526" y="644"/>
                    <a:pt x="645" y="525"/>
                    <a:pt x="791" y="525"/>
                  </a:cubicBezTo>
                  <a:close/>
                  <a:moveTo>
                    <a:pt x="791" y="0"/>
                  </a:moveTo>
                  <a:cubicBezTo>
                    <a:pt x="355" y="0"/>
                    <a:pt x="1" y="356"/>
                    <a:pt x="1" y="792"/>
                  </a:cubicBezTo>
                  <a:lnTo>
                    <a:pt x="1" y="1298"/>
                  </a:lnTo>
                  <a:cubicBezTo>
                    <a:pt x="1" y="1733"/>
                    <a:pt x="355" y="2087"/>
                    <a:pt x="791" y="2087"/>
                  </a:cubicBezTo>
                  <a:cubicBezTo>
                    <a:pt x="1227" y="2087"/>
                    <a:pt x="1581" y="1733"/>
                    <a:pt x="1581" y="1298"/>
                  </a:cubicBezTo>
                  <a:lnTo>
                    <a:pt x="1581" y="792"/>
                  </a:lnTo>
                  <a:cubicBezTo>
                    <a:pt x="1581" y="356"/>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4"/>
            <p:cNvSpPr/>
            <p:nvPr/>
          </p:nvSpPr>
          <p:spPr>
            <a:xfrm>
              <a:off x="5879496" y="3218931"/>
              <a:ext cx="28784" cy="37991"/>
            </a:xfrm>
            <a:custGeom>
              <a:avLst/>
              <a:gdLst/>
              <a:ahLst/>
              <a:cxnLst/>
              <a:rect l="l" t="t" r="r" b="b"/>
              <a:pathLst>
                <a:path w="1582" h="2088" extrusionOk="0">
                  <a:moveTo>
                    <a:pt x="791" y="525"/>
                  </a:moveTo>
                  <a:cubicBezTo>
                    <a:pt x="937" y="525"/>
                    <a:pt x="1058" y="644"/>
                    <a:pt x="1058" y="792"/>
                  </a:cubicBezTo>
                  <a:lnTo>
                    <a:pt x="1058" y="1298"/>
                  </a:lnTo>
                  <a:cubicBezTo>
                    <a:pt x="1058" y="1444"/>
                    <a:pt x="937" y="1564"/>
                    <a:pt x="791" y="1564"/>
                  </a:cubicBezTo>
                  <a:cubicBezTo>
                    <a:pt x="646" y="1564"/>
                    <a:pt x="525" y="1444"/>
                    <a:pt x="525" y="1298"/>
                  </a:cubicBezTo>
                  <a:lnTo>
                    <a:pt x="525" y="792"/>
                  </a:lnTo>
                  <a:cubicBezTo>
                    <a:pt x="525" y="644"/>
                    <a:pt x="646" y="525"/>
                    <a:pt x="791" y="525"/>
                  </a:cubicBezTo>
                  <a:close/>
                  <a:moveTo>
                    <a:pt x="791" y="0"/>
                  </a:moveTo>
                  <a:cubicBezTo>
                    <a:pt x="355" y="0"/>
                    <a:pt x="1" y="356"/>
                    <a:pt x="1" y="792"/>
                  </a:cubicBezTo>
                  <a:lnTo>
                    <a:pt x="1" y="1298"/>
                  </a:lnTo>
                  <a:cubicBezTo>
                    <a:pt x="1" y="1733"/>
                    <a:pt x="355" y="2087"/>
                    <a:pt x="791" y="2087"/>
                  </a:cubicBezTo>
                  <a:cubicBezTo>
                    <a:pt x="1228" y="2087"/>
                    <a:pt x="1582" y="1733"/>
                    <a:pt x="1582" y="1298"/>
                  </a:cubicBezTo>
                  <a:lnTo>
                    <a:pt x="1582" y="792"/>
                  </a:lnTo>
                  <a:cubicBezTo>
                    <a:pt x="1582" y="356"/>
                    <a:pt x="1228"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4"/>
            <p:cNvSpPr/>
            <p:nvPr/>
          </p:nvSpPr>
          <p:spPr>
            <a:xfrm>
              <a:off x="5956352" y="3315492"/>
              <a:ext cx="9571" cy="37991"/>
            </a:xfrm>
            <a:custGeom>
              <a:avLst/>
              <a:gdLst/>
              <a:ahLst/>
              <a:cxnLst/>
              <a:rect l="l" t="t" r="r" b="b"/>
              <a:pathLst>
                <a:path w="526" h="2088" extrusionOk="0">
                  <a:moveTo>
                    <a:pt x="262" y="0"/>
                  </a:moveTo>
                  <a:cubicBezTo>
                    <a:pt x="118" y="0"/>
                    <a:pt x="1" y="118"/>
                    <a:pt x="1" y="262"/>
                  </a:cubicBezTo>
                  <a:lnTo>
                    <a:pt x="1" y="1825"/>
                  </a:lnTo>
                  <a:cubicBezTo>
                    <a:pt x="1" y="1970"/>
                    <a:pt x="118" y="2087"/>
                    <a:pt x="262" y="2087"/>
                  </a:cubicBezTo>
                  <a:cubicBezTo>
                    <a:pt x="407" y="2087"/>
                    <a:pt x="526" y="1970"/>
                    <a:pt x="526" y="1825"/>
                  </a:cubicBezTo>
                  <a:lnTo>
                    <a:pt x="526" y="262"/>
                  </a:lnTo>
                  <a:cubicBezTo>
                    <a:pt x="526" y="118"/>
                    <a:pt x="407"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4"/>
            <p:cNvSpPr/>
            <p:nvPr/>
          </p:nvSpPr>
          <p:spPr>
            <a:xfrm>
              <a:off x="5917924" y="3315492"/>
              <a:ext cx="28766" cy="37991"/>
            </a:xfrm>
            <a:custGeom>
              <a:avLst/>
              <a:gdLst/>
              <a:ahLst/>
              <a:cxnLst/>
              <a:rect l="l" t="t" r="r" b="b"/>
              <a:pathLst>
                <a:path w="1581" h="2088" extrusionOk="0">
                  <a:moveTo>
                    <a:pt x="791" y="524"/>
                  </a:moveTo>
                  <a:cubicBezTo>
                    <a:pt x="937" y="524"/>
                    <a:pt x="1056" y="644"/>
                    <a:pt x="1056" y="790"/>
                  </a:cubicBezTo>
                  <a:lnTo>
                    <a:pt x="1056" y="1296"/>
                  </a:lnTo>
                  <a:cubicBezTo>
                    <a:pt x="1056" y="1444"/>
                    <a:pt x="937" y="1562"/>
                    <a:pt x="791" y="1562"/>
                  </a:cubicBezTo>
                  <a:cubicBezTo>
                    <a:pt x="645" y="1562"/>
                    <a:pt x="526" y="1444"/>
                    <a:pt x="526" y="1296"/>
                  </a:cubicBezTo>
                  <a:lnTo>
                    <a:pt x="526" y="790"/>
                  </a:lnTo>
                  <a:cubicBezTo>
                    <a:pt x="526" y="644"/>
                    <a:pt x="645" y="524"/>
                    <a:pt x="791" y="524"/>
                  </a:cubicBezTo>
                  <a:close/>
                  <a:moveTo>
                    <a:pt x="791" y="0"/>
                  </a:moveTo>
                  <a:cubicBezTo>
                    <a:pt x="355" y="0"/>
                    <a:pt x="1" y="354"/>
                    <a:pt x="1" y="790"/>
                  </a:cubicBezTo>
                  <a:lnTo>
                    <a:pt x="1" y="1296"/>
                  </a:lnTo>
                  <a:cubicBezTo>
                    <a:pt x="1" y="1732"/>
                    <a:pt x="355" y="2087"/>
                    <a:pt x="791" y="2087"/>
                  </a:cubicBezTo>
                  <a:cubicBezTo>
                    <a:pt x="1227" y="2087"/>
                    <a:pt x="1581" y="1732"/>
                    <a:pt x="1581" y="1296"/>
                  </a:cubicBezTo>
                  <a:lnTo>
                    <a:pt x="1581" y="790"/>
                  </a:lnTo>
                  <a:cubicBezTo>
                    <a:pt x="1581" y="354"/>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4"/>
            <p:cNvSpPr/>
            <p:nvPr/>
          </p:nvSpPr>
          <p:spPr>
            <a:xfrm>
              <a:off x="5898728" y="3315492"/>
              <a:ext cx="9552" cy="37991"/>
            </a:xfrm>
            <a:custGeom>
              <a:avLst/>
              <a:gdLst/>
              <a:ahLst/>
              <a:cxnLst/>
              <a:rect l="l" t="t" r="r" b="b"/>
              <a:pathLst>
                <a:path w="525" h="2088" extrusionOk="0">
                  <a:moveTo>
                    <a:pt x="262" y="0"/>
                  </a:moveTo>
                  <a:cubicBezTo>
                    <a:pt x="117" y="0"/>
                    <a:pt x="1" y="118"/>
                    <a:pt x="1" y="262"/>
                  </a:cubicBezTo>
                  <a:lnTo>
                    <a:pt x="1" y="1825"/>
                  </a:lnTo>
                  <a:cubicBezTo>
                    <a:pt x="1" y="1970"/>
                    <a:pt x="117" y="2087"/>
                    <a:pt x="262" y="2087"/>
                  </a:cubicBezTo>
                  <a:cubicBezTo>
                    <a:pt x="406" y="2087"/>
                    <a:pt x="525" y="1970"/>
                    <a:pt x="525" y="1825"/>
                  </a:cubicBezTo>
                  <a:lnTo>
                    <a:pt x="525" y="262"/>
                  </a:lnTo>
                  <a:cubicBezTo>
                    <a:pt x="525" y="118"/>
                    <a:pt x="406"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4"/>
            <p:cNvSpPr/>
            <p:nvPr/>
          </p:nvSpPr>
          <p:spPr>
            <a:xfrm>
              <a:off x="5879496" y="3315492"/>
              <a:ext cx="9552" cy="37991"/>
            </a:xfrm>
            <a:custGeom>
              <a:avLst/>
              <a:gdLst/>
              <a:ahLst/>
              <a:cxnLst/>
              <a:rect l="l" t="t" r="r" b="b"/>
              <a:pathLst>
                <a:path w="525" h="2088" extrusionOk="0">
                  <a:moveTo>
                    <a:pt x="263" y="0"/>
                  </a:moveTo>
                  <a:cubicBezTo>
                    <a:pt x="120" y="0"/>
                    <a:pt x="1" y="118"/>
                    <a:pt x="1" y="262"/>
                  </a:cubicBezTo>
                  <a:lnTo>
                    <a:pt x="1" y="1825"/>
                  </a:lnTo>
                  <a:cubicBezTo>
                    <a:pt x="1" y="1970"/>
                    <a:pt x="120" y="2087"/>
                    <a:pt x="263" y="2087"/>
                  </a:cubicBezTo>
                  <a:cubicBezTo>
                    <a:pt x="408" y="2087"/>
                    <a:pt x="525" y="1970"/>
                    <a:pt x="525" y="1825"/>
                  </a:cubicBezTo>
                  <a:lnTo>
                    <a:pt x="525" y="262"/>
                  </a:lnTo>
                  <a:cubicBezTo>
                    <a:pt x="525"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4"/>
            <p:cNvSpPr/>
            <p:nvPr/>
          </p:nvSpPr>
          <p:spPr>
            <a:xfrm>
              <a:off x="5831315" y="3185197"/>
              <a:ext cx="202001" cy="202019"/>
            </a:xfrm>
            <a:custGeom>
              <a:avLst/>
              <a:gdLst/>
              <a:ahLst/>
              <a:cxnLst/>
              <a:rect l="l" t="t" r="r" b="b"/>
              <a:pathLst>
                <a:path w="11102" h="11103" extrusionOk="0">
                  <a:moveTo>
                    <a:pt x="9548" y="2508"/>
                  </a:moveTo>
                  <a:cubicBezTo>
                    <a:pt x="9726" y="2741"/>
                    <a:pt x="9884" y="2990"/>
                    <a:pt x="10019" y="3252"/>
                  </a:cubicBezTo>
                  <a:cubicBezTo>
                    <a:pt x="9979" y="3350"/>
                    <a:pt x="9884" y="3416"/>
                    <a:pt x="9773" y="3416"/>
                  </a:cubicBezTo>
                  <a:cubicBezTo>
                    <a:pt x="9704" y="3416"/>
                    <a:pt x="9637" y="3389"/>
                    <a:pt x="9586" y="3339"/>
                  </a:cubicBezTo>
                  <a:cubicBezTo>
                    <a:pt x="9536" y="3289"/>
                    <a:pt x="9508" y="3223"/>
                    <a:pt x="9508" y="3152"/>
                  </a:cubicBezTo>
                  <a:lnTo>
                    <a:pt x="9508" y="2644"/>
                  </a:lnTo>
                  <a:cubicBezTo>
                    <a:pt x="9508" y="2596"/>
                    <a:pt x="9524" y="2548"/>
                    <a:pt x="9548" y="2508"/>
                  </a:cubicBezTo>
                  <a:close/>
                  <a:moveTo>
                    <a:pt x="1328" y="7686"/>
                  </a:moveTo>
                  <a:cubicBezTo>
                    <a:pt x="1474" y="7686"/>
                    <a:pt x="1593" y="7805"/>
                    <a:pt x="1593" y="7951"/>
                  </a:cubicBezTo>
                  <a:lnTo>
                    <a:pt x="1593" y="8459"/>
                  </a:lnTo>
                  <a:cubicBezTo>
                    <a:pt x="1593" y="8508"/>
                    <a:pt x="1580" y="8557"/>
                    <a:pt x="1551" y="8599"/>
                  </a:cubicBezTo>
                  <a:cubicBezTo>
                    <a:pt x="1373" y="8365"/>
                    <a:pt x="1215" y="8116"/>
                    <a:pt x="1081" y="7855"/>
                  </a:cubicBezTo>
                  <a:cubicBezTo>
                    <a:pt x="1094" y="7822"/>
                    <a:pt x="1114" y="7790"/>
                    <a:pt x="1140" y="7764"/>
                  </a:cubicBezTo>
                  <a:cubicBezTo>
                    <a:pt x="1189" y="7714"/>
                    <a:pt x="1257" y="7686"/>
                    <a:pt x="1328" y="7686"/>
                  </a:cubicBezTo>
                  <a:close/>
                  <a:moveTo>
                    <a:pt x="8718" y="7685"/>
                  </a:moveTo>
                  <a:cubicBezTo>
                    <a:pt x="8865" y="7685"/>
                    <a:pt x="8983" y="7805"/>
                    <a:pt x="8983" y="7951"/>
                  </a:cubicBezTo>
                  <a:lnTo>
                    <a:pt x="8983" y="8457"/>
                  </a:lnTo>
                  <a:cubicBezTo>
                    <a:pt x="8983" y="8605"/>
                    <a:pt x="8865" y="8723"/>
                    <a:pt x="8718" y="8723"/>
                  </a:cubicBezTo>
                  <a:cubicBezTo>
                    <a:pt x="8571" y="8723"/>
                    <a:pt x="8452" y="8605"/>
                    <a:pt x="8452" y="8457"/>
                  </a:cubicBezTo>
                  <a:lnTo>
                    <a:pt x="8452" y="7951"/>
                  </a:lnTo>
                  <a:cubicBezTo>
                    <a:pt x="8452" y="7805"/>
                    <a:pt x="8571" y="7685"/>
                    <a:pt x="8718" y="7685"/>
                  </a:cubicBezTo>
                  <a:close/>
                  <a:moveTo>
                    <a:pt x="4935" y="10232"/>
                  </a:moveTo>
                  <a:cubicBezTo>
                    <a:pt x="5081" y="10232"/>
                    <a:pt x="5200" y="10351"/>
                    <a:pt x="5200" y="10497"/>
                  </a:cubicBezTo>
                  <a:lnTo>
                    <a:pt x="5200" y="10566"/>
                  </a:lnTo>
                  <a:cubicBezTo>
                    <a:pt x="5022" y="10554"/>
                    <a:pt x="4844" y="10532"/>
                    <a:pt x="4669" y="10502"/>
                  </a:cubicBezTo>
                  <a:lnTo>
                    <a:pt x="4669" y="10497"/>
                  </a:lnTo>
                  <a:cubicBezTo>
                    <a:pt x="4669" y="10427"/>
                    <a:pt x="4698" y="10360"/>
                    <a:pt x="4747" y="10309"/>
                  </a:cubicBezTo>
                  <a:cubicBezTo>
                    <a:pt x="4799" y="10259"/>
                    <a:pt x="4864" y="10232"/>
                    <a:pt x="4935" y="10232"/>
                  </a:cubicBezTo>
                  <a:close/>
                  <a:moveTo>
                    <a:pt x="5551" y="0"/>
                  </a:moveTo>
                  <a:cubicBezTo>
                    <a:pt x="2490" y="0"/>
                    <a:pt x="0" y="2490"/>
                    <a:pt x="0" y="5551"/>
                  </a:cubicBezTo>
                  <a:cubicBezTo>
                    <a:pt x="0" y="7242"/>
                    <a:pt x="756" y="8821"/>
                    <a:pt x="2076" y="9880"/>
                  </a:cubicBezTo>
                  <a:cubicBezTo>
                    <a:pt x="2125" y="9919"/>
                    <a:pt x="2182" y="9938"/>
                    <a:pt x="2240" y="9938"/>
                  </a:cubicBezTo>
                  <a:cubicBezTo>
                    <a:pt x="2316" y="9938"/>
                    <a:pt x="2392" y="9904"/>
                    <a:pt x="2445" y="9840"/>
                  </a:cubicBezTo>
                  <a:cubicBezTo>
                    <a:pt x="2536" y="9727"/>
                    <a:pt x="2518" y="9562"/>
                    <a:pt x="2405" y="9471"/>
                  </a:cubicBezTo>
                  <a:cubicBezTo>
                    <a:pt x="2222" y="9326"/>
                    <a:pt x="2055" y="9170"/>
                    <a:pt x="1898" y="9004"/>
                  </a:cubicBezTo>
                  <a:cubicBezTo>
                    <a:pt x="2041" y="8856"/>
                    <a:pt x="2118" y="8664"/>
                    <a:pt x="2118" y="8459"/>
                  </a:cubicBezTo>
                  <a:lnTo>
                    <a:pt x="2118" y="7951"/>
                  </a:lnTo>
                  <a:cubicBezTo>
                    <a:pt x="2118" y="7515"/>
                    <a:pt x="1764" y="7161"/>
                    <a:pt x="1328" y="7161"/>
                  </a:cubicBezTo>
                  <a:cubicBezTo>
                    <a:pt x="1152" y="7161"/>
                    <a:pt x="984" y="7220"/>
                    <a:pt x="847" y="7325"/>
                  </a:cubicBezTo>
                  <a:cubicBezTo>
                    <a:pt x="636" y="6767"/>
                    <a:pt x="524" y="6167"/>
                    <a:pt x="524" y="5551"/>
                  </a:cubicBezTo>
                  <a:cubicBezTo>
                    <a:pt x="524" y="4384"/>
                    <a:pt x="924" y="3309"/>
                    <a:pt x="1593" y="2457"/>
                  </a:cubicBezTo>
                  <a:lnTo>
                    <a:pt x="1593" y="3680"/>
                  </a:lnTo>
                  <a:cubicBezTo>
                    <a:pt x="1593" y="3824"/>
                    <a:pt x="1711" y="3941"/>
                    <a:pt x="1857" y="3941"/>
                  </a:cubicBezTo>
                  <a:cubicBezTo>
                    <a:pt x="2002" y="3941"/>
                    <a:pt x="2118" y="3824"/>
                    <a:pt x="2118" y="3680"/>
                  </a:cubicBezTo>
                  <a:lnTo>
                    <a:pt x="2118" y="2117"/>
                  </a:lnTo>
                  <a:cubicBezTo>
                    <a:pt x="2118" y="2052"/>
                    <a:pt x="2094" y="1991"/>
                    <a:pt x="2055" y="1945"/>
                  </a:cubicBezTo>
                  <a:cubicBezTo>
                    <a:pt x="2655" y="1362"/>
                    <a:pt x="3401" y="927"/>
                    <a:pt x="4232" y="701"/>
                  </a:cubicBezTo>
                  <a:lnTo>
                    <a:pt x="4232" y="1027"/>
                  </a:lnTo>
                  <a:cubicBezTo>
                    <a:pt x="4232" y="1171"/>
                    <a:pt x="4351" y="1289"/>
                    <a:pt x="4496" y="1289"/>
                  </a:cubicBezTo>
                  <a:cubicBezTo>
                    <a:pt x="4640" y="1289"/>
                    <a:pt x="4757" y="1171"/>
                    <a:pt x="4757" y="1027"/>
                  </a:cubicBezTo>
                  <a:lnTo>
                    <a:pt x="4757" y="588"/>
                  </a:lnTo>
                  <a:cubicBezTo>
                    <a:pt x="4931" y="560"/>
                    <a:pt x="5109" y="541"/>
                    <a:pt x="5289" y="531"/>
                  </a:cubicBezTo>
                  <a:lnTo>
                    <a:pt x="5289" y="1027"/>
                  </a:lnTo>
                  <a:cubicBezTo>
                    <a:pt x="5289" y="1171"/>
                    <a:pt x="5406" y="1289"/>
                    <a:pt x="5551" y="1289"/>
                  </a:cubicBezTo>
                  <a:cubicBezTo>
                    <a:pt x="5696" y="1289"/>
                    <a:pt x="5814" y="1171"/>
                    <a:pt x="5814" y="1027"/>
                  </a:cubicBezTo>
                  <a:lnTo>
                    <a:pt x="5814" y="531"/>
                  </a:lnTo>
                  <a:cubicBezTo>
                    <a:pt x="5994" y="541"/>
                    <a:pt x="6171" y="560"/>
                    <a:pt x="6344" y="588"/>
                  </a:cubicBezTo>
                  <a:lnTo>
                    <a:pt x="6344" y="1027"/>
                  </a:lnTo>
                  <a:cubicBezTo>
                    <a:pt x="6344" y="1171"/>
                    <a:pt x="6462" y="1289"/>
                    <a:pt x="6605" y="1289"/>
                  </a:cubicBezTo>
                  <a:cubicBezTo>
                    <a:pt x="6753" y="1289"/>
                    <a:pt x="6869" y="1171"/>
                    <a:pt x="6869" y="1027"/>
                  </a:cubicBezTo>
                  <a:lnTo>
                    <a:pt x="6869" y="701"/>
                  </a:lnTo>
                  <a:cubicBezTo>
                    <a:pt x="7774" y="947"/>
                    <a:pt x="8576" y="1439"/>
                    <a:pt x="9201" y="2100"/>
                  </a:cubicBezTo>
                  <a:cubicBezTo>
                    <a:pt x="9064" y="2244"/>
                    <a:pt x="8983" y="2438"/>
                    <a:pt x="8983" y="2644"/>
                  </a:cubicBezTo>
                  <a:lnTo>
                    <a:pt x="8983" y="3152"/>
                  </a:lnTo>
                  <a:cubicBezTo>
                    <a:pt x="8983" y="3363"/>
                    <a:pt x="9067" y="3561"/>
                    <a:pt x="9215" y="3710"/>
                  </a:cubicBezTo>
                  <a:cubicBezTo>
                    <a:pt x="9366" y="3859"/>
                    <a:pt x="9563" y="3941"/>
                    <a:pt x="9773" y="3941"/>
                  </a:cubicBezTo>
                  <a:cubicBezTo>
                    <a:pt x="9954" y="3941"/>
                    <a:pt x="10120" y="3881"/>
                    <a:pt x="10254" y="3779"/>
                  </a:cubicBezTo>
                  <a:cubicBezTo>
                    <a:pt x="10462" y="4330"/>
                    <a:pt x="10577" y="4927"/>
                    <a:pt x="10577" y="5551"/>
                  </a:cubicBezTo>
                  <a:cubicBezTo>
                    <a:pt x="10577" y="6739"/>
                    <a:pt x="10163" y="7830"/>
                    <a:pt x="9474" y="8690"/>
                  </a:cubicBezTo>
                  <a:cubicBezTo>
                    <a:pt x="9496" y="8617"/>
                    <a:pt x="9508" y="8539"/>
                    <a:pt x="9508" y="8457"/>
                  </a:cubicBezTo>
                  <a:lnTo>
                    <a:pt x="9508" y="7951"/>
                  </a:lnTo>
                  <a:cubicBezTo>
                    <a:pt x="9508" y="7515"/>
                    <a:pt x="9153" y="7161"/>
                    <a:pt x="8718" y="7161"/>
                  </a:cubicBezTo>
                  <a:cubicBezTo>
                    <a:pt x="8283" y="7161"/>
                    <a:pt x="7929" y="7515"/>
                    <a:pt x="7929" y="7951"/>
                  </a:cubicBezTo>
                  <a:lnTo>
                    <a:pt x="7929" y="8457"/>
                  </a:lnTo>
                  <a:cubicBezTo>
                    <a:pt x="7929" y="8893"/>
                    <a:pt x="8283" y="9248"/>
                    <a:pt x="8718" y="9248"/>
                  </a:cubicBezTo>
                  <a:cubicBezTo>
                    <a:pt x="8823" y="9248"/>
                    <a:pt x="8924" y="9227"/>
                    <a:pt x="9015" y="9190"/>
                  </a:cubicBezTo>
                  <a:lnTo>
                    <a:pt x="9015" y="9190"/>
                  </a:lnTo>
                  <a:cubicBezTo>
                    <a:pt x="8399" y="9777"/>
                    <a:pt x="7633" y="10211"/>
                    <a:pt x="6782" y="10426"/>
                  </a:cubicBezTo>
                  <a:lnTo>
                    <a:pt x="6782" y="9969"/>
                  </a:lnTo>
                  <a:cubicBezTo>
                    <a:pt x="6782" y="9825"/>
                    <a:pt x="6664" y="9707"/>
                    <a:pt x="6519" y="9707"/>
                  </a:cubicBezTo>
                  <a:cubicBezTo>
                    <a:pt x="6374" y="9707"/>
                    <a:pt x="6257" y="9825"/>
                    <a:pt x="6257" y="9969"/>
                  </a:cubicBezTo>
                  <a:lnTo>
                    <a:pt x="6257" y="10528"/>
                  </a:lnTo>
                  <a:cubicBezTo>
                    <a:pt x="6083" y="10553"/>
                    <a:pt x="5905" y="10568"/>
                    <a:pt x="5726" y="10574"/>
                  </a:cubicBezTo>
                  <a:lnTo>
                    <a:pt x="5726" y="10497"/>
                  </a:lnTo>
                  <a:cubicBezTo>
                    <a:pt x="5726" y="10061"/>
                    <a:pt x="5370" y="9707"/>
                    <a:pt x="4935" y="9707"/>
                  </a:cubicBezTo>
                  <a:cubicBezTo>
                    <a:pt x="4725" y="9707"/>
                    <a:pt x="4526" y="9789"/>
                    <a:pt x="4377" y="9939"/>
                  </a:cubicBezTo>
                  <a:cubicBezTo>
                    <a:pt x="4254" y="10060"/>
                    <a:pt x="4179" y="10214"/>
                    <a:pt x="4155" y="10382"/>
                  </a:cubicBezTo>
                  <a:cubicBezTo>
                    <a:pt x="3840" y="10291"/>
                    <a:pt x="3535" y="10169"/>
                    <a:pt x="3240" y="10016"/>
                  </a:cubicBezTo>
                  <a:cubicBezTo>
                    <a:pt x="3202" y="9996"/>
                    <a:pt x="3161" y="9987"/>
                    <a:pt x="3121" y="9987"/>
                  </a:cubicBezTo>
                  <a:cubicBezTo>
                    <a:pt x="3025" y="9987"/>
                    <a:pt x="2933" y="10039"/>
                    <a:pt x="2886" y="10129"/>
                  </a:cubicBezTo>
                  <a:cubicBezTo>
                    <a:pt x="2821" y="10257"/>
                    <a:pt x="2870" y="10416"/>
                    <a:pt x="2999" y="10483"/>
                  </a:cubicBezTo>
                  <a:cubicBezTo>
                    <a:pt x="3781" y="10889"/>
                    <a:pt x="4663" y="11103"/>
                    <a:pt x="5551" y="11103"/>
                  </a:cubicBezTo>
                  <a:cubicBezTo>
                    <a:pt x="8612" y="11103"/>
                    <a:pt x="11101" y="8613"/>
                    <a:pt x="11101" y="5551"/>
                  </a:cubicBezTo>
                  <a:cubicBezTo>
                    <a:pt x="11101" y="2490"/>
                    <a:pt x="8612" y="0"/>
                    <a:pt x="5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4"/>
            <p:cNvSpPr/>
            <p:nvPr/>
          </p:nvSpPr>
          <p:spPr>
            <a:xfrm>
              <a:off x="5985136" y="3267202"/>
              <a:ext cx="9589" cy="37991"/>
            </a:xfrm>
            <a:custGeom>
              <a:avLst/>
              <a:gdLst/>
              <a:ahLst/>
              <a:cxnLst/>
              <a:rect l="l" t="t" r="r" b="b"/>
              <a:pathLst>
                <a:path w="527" h="2088" extrusionOk="0">
                  <a:moveTo>
                    <a:pt x="264" y="1"/>
                  </a:moveTo>
                  <a:cubicBezTo>
                    <a:pt x="120" y="1"/>
                    <a:pt x="1" y="119"/>
                    <a:pt x="1" y="263"/>
                  </a:cubicBezTo>
                  <a:lnTo>
                    <a:pt x="1" y="1825"/>
                  </a:lnTo>
                  <a:cubicBezTo>
                    <a:pt x="1" y="1970"/>
                    <a:pt x="120" y="2088"/>
                    <a:pt x="264" y="2088"/>
                  </a:cubicBezTo>
                  <a:cubicBezTo>
                    <a:pt x="408" y="2088"/>
                    <a:pt x="527" y="1970"/>
                    <a:pt x="527" y="1825"/>
                  </a:cubicBezTo>
                  <a:lnTo>
                    <a:pt x="527" y="263"/>
                  </a:lnTo>
                  <a:cubicBezTo>
                    <a:pt x="527" y="119"/>
                    <a:pt x="40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4"/>
            <p:cNvSpPr/>
            <p:nvPr/>
          </p:nvSpPr>
          <p:spPr>
            <a:xfrm>
              <a:off x="6004368" y="3267202"/>
              <a:ext cx="9571" cy="37991"/>
            </a:xfrm>
            <a:custGeom>
              <a:avLst/>
              <a:gdLst/>
              <a:ahLst/>
              <a:cxnLst/>
              <a:rect l="l" t="t" r="r" b="b"/>
              <a:pathLst>
                <a:path w="526" h="2088" extrusionOk="0">
                  <a:moveTo>
                    <a:pt x="262" y="1"/>
                  </a:moveTo>
                  <a:cubicBezTo>
                    <a:pt x="117" y="1"/>
                    <a:pt x="1" y="119"/>
                    <a:pt x="1" y="263"/>
                  </a:cubicBezTo>
                  <a:lnTo>
                    <a:pt x="1" y="1825"/>
                  </a:lnTo>
                  <a:cubicBezTo>
                    <a:pt x="1" y="1970"/>
                    <a:pt x="117" y="2088"/>
                    <a:pt x="262" y="2088"/>
                  </a:cubicBezTo>
                  <a:cubicBezTo>
                    <a:pt x="408" y="2088"/>
                    <a:pt x="526" y="1970"/>
                    <a:pt x="526" y="1825"/>
                  </a:cubicBezTo>
                  <a:lnTo>
                    <a:pt x="526" y="263"/>
                  </a:lnTo>
                  <a:cubicBezTo>
                    <a:pt x="526" y="119"/>
                    <a:pt x="408"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4"/>
            <p:cNvSpPr/>
            <p:nvPr/>
          </p:nvSpPr>
          <p:spPr>
            <a:xfrm>
              <a:off x="5946745" y="3267202"/>
              <a:ext cx="28748" cy="37991"/>
            </a:xfrm>
            <a:custGeom>
              <a:avLst/>
              <a:gdLst/>
              <a:ahLst/>
              <a:cxnLst/>
              <a:rect l="l" t="t" r="r" b="b"/>
              <a:pathLst>
                <a:path w="1580" h="2088" extrusionOk="0">
                  <a:moveTo>
                    <a:pt x="790" y="526"/>
                  </a:moveTo>
                  <a:cubicBezTo>
                    <a:pt x="937" y="526"/>
                    <a:pt x="1056" y="645"/>
                    <a:pt x="1056" y="791"/>
                  </a:cubicBezTo>
                  <a:lnTo>
                    <a:pt x="1056" y="1298"/>
                  </a:lnTo>
                  <a:cubicBezTo>
                    <a:pt x="1056" y="1444"/>
                    <a:pt x="937" y="1563"/>
                    <a:pt x="790" y="1563"/>
                  </a:cubicBezTo>
                  <a:cubicBezTo>
                    <a:pt x="644" y="1563"/>
                    <a:pt x="525" y="1444"/>
                    <a:pt x="525" y="1298"/>
                  </a:cubicBezTo>
                  <a:lnTo>
                    <a:pt x="525" y="791"/>
                  </a:lnTo>
                  <a:cubicBezTo>
                    <a:pt x="525" y="645"/>
                    <a:pt x="644" y="526"/>
                    <a:pt x="790" y="526"/>
                  </a:cubicBezTo>
                  <a:close/>
                  <a:moveTo>
                    <a:pt x="790" y="1"/>
                  </a:moveTo>
                  <a:cubicBezTo>
                    <a:pt x="355" y="1"/>
                    <a:pt x="0" y="355"/>
                    <a:pt x="0" y="791"/>
                  </a:cubicBezTo>
                  <a:lnTo>
                    <a:pt x="0" y="1298"/>
                  </a:lnTo>
                  <a:cubicBezTo>
                    <a:pt x="0" y="1734"/>
                    <a:pt x="355" y="2088"/>
                    <a:pt x="790" y="2088"/>
                  </a:cubicBezTo>
                  <a:cubicBezTo>
                    <a:pt x="1226" y="2088"/>
                    <a:pt x="1580" y="1734"/>
                    <a:pt x="1580" y="1298"/>
                  </a:cubicBezTo>
                  <a:lnTo>
                    <a:pt x="1580" y="791"/>
                  </a:lnTo>
                  <a:cubicBezTo>
                    <a:pt x="1580" y="355"/>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4"/>
            <p:cNvSpPr/>
            <p:nvPr/>
          </p:nvSpPr>
          <p:spPr>
            <a:xfrm>
              <a:off x="5927549" y="3267202"/>
              <a:ext cx="9571" cy="37991"/>
            </a:xfrm>
            <a:custGeom>
              <a:avLst/>
              <a:gdLst/>
              <a:ahLst/>
              <a:cxnLst/>
              <a:rect l="l" t="t" r="r" b="b"/>
              <a:pathLst>
                <a:path w="526" h="2088" extrusionOk="0">
                  <a:moveTo>
                    <a:pt x="262" y="1"/>
                  </a:moveTo>
                  <a:cubicBezTo>
                    <a:pt x="117" y="1"/>
                    <a:pt x="0" y="119"/>
                    <a:pt x="0" y="263"/>
                  </a:cubicBezTo>
                  <a:lnTo>
                    <a:pt x="0" y="1825"/>
                  </a:lnTo>
                  <a:cubicBezTo>
                    <a:pt x="0" y="1970"/>
                    <a:pt x="117" y="2088"/>
                    <a:pt x="262" y="2088"/>
                  </a:cubicBezTo>
                  <a:cubicBezTo>
                    <a:pt x="407" y="2088"/>
                    <a:pt x="525" y="1970"/>
                    <a:pt x="525" y="1825"/>
                  </a:cubicBezTo>
                  <a:lnTo>
                    <a:pt x="525" y="263"/>
                  </a:lnTo>
                  <a:cubicBezTo>
                    <a:pt x="525" y="119"/>
                    <a:pt x="407"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4"/>
            <p:cNvSpPr/>
            <p:nvPr/>
          </p:nvSpPr>
          <p:spPr>
            <a:xfrm>
              <a:off x="5908317" y="3267202"/>
              <a:ext cx="9571" cy="37991"/>
            </a:xfrm>
            <a:custGeom>
              <a:avLst/>
              <a:gdLst/>
              <a:ahLst/>
              <a:cxnLst/>
              <a:rect l="l" t="t" r="r" b="b"/>
              <a:pathLst>
                <a:path w="526" h="2088" extrusionOk="0">
                  <a:moveTo>
                    <a:pt x="264" y="1"/>
                  </a:moveTo>
                  <a:cubicBezTo>
                    <a:pt x="119" y="1"/>
                    <a:pt x="0" y="119"/>
                    <a:pt x="0" y="263"/>
                  </a:cubicBezTo>
                  <a:lnTo>
                    <a:pt x="0" y="1825"/>
                  </a:lnTo>
                  <a:cubicBezTo>
                    <a:pt x="0" y="1970"/>
                    <a:pt x="119" y="2088"/>
                    <a:pt x="264" y="2088"/>
                  </a:cubicBezTo>
                  <a:cubicBezTo>
                    <a:pt x="408" y="2088"/>
                    <a:pt x="525" y="1970"/>
                    <a:pt x="525" y="1825"/>
                  </a:cubicBezTo>
                  <a:lnTo>
                    <a:pt x="525" y="263"/>
                  </a:lnTo>
                  <a:cubicBezTo>
                    <a:pt x="525" y="119"/>
                    <a:pt x="40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4"/>
            <p:cNvSpPr/>
            <p:nvPr/>
          </p:nvSpPr>
          <p:spPr>
            <a:xfrm>
              <a:off x="5889121" y="3267202"/>
              <a:ext cx="9552" cy="37991"/>
            </a:xfrm>
            <a:custGeom>
              <a:avLst/>
              <a:gdLst/>
              <a:ahLst/>
              <a:cxnLst/>
              <a:rect l="l" t="t" r="r" b="b"/>
              <a:pathLst>
                <a:path w="525" h="2088" extrusionOk="0">
                  <a:moveTo>
                    <a:pt x="262" y="1"/>
                  </a:moveTo>
                  <a:cubicBezTo>
                    <a:pt x="117" y="1"/>
                    <a:pt x="0" y="119"/>
                    <a:pt x="0" y="263"/>
                  </a:cubicBezTo>
                  <a:lnTo>
                    <a:pt x="0" y="1825"/>
                  </a:lnTo>
                  <a:cubicBezTo>
                    <a:pt x="0" y="1970"/>
                    <a:pt x="117" y="2088"/>
                    <a:pt x="262" y="2088"/>
                  </a:cubicBezTo>
                  <a:cubicBezTo>
                    <a:pt x="408" y="2088"/>
                    <a:pt x="524" y="1970"/>
                    <a:pt x="524" y="1825"/>
                  </a:cubicBezTo>
                  <a:lnTo>
                    <a:pt x="524" y="263"/>
                  </a:lnTo>
                  <a:cubicBezTo>
                    <a:pt x="524" y="119"/>
                    <a:pt x="408"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4"/>
            <p:cNvSpPr/>
            <p:nvPr/>
          </p:nvSpPr>
          <p:spPr>
            <a:xfrm>
              <a:off x="5850675" y="3267202"/>
              <a:ext cx="28803" cy="37991"/>
            </a:xfrm>
            <a:custGeom>
              <a:avLst/>
              <a:gdLst/>
              <a:ahLst/>
              <a:cxnLst/>
              <a:rect l="l" t="t" r="r" b="b"/>
              <a:pathLst>
                <a:path w="1583" h="2088" extrusionOk="0">
                  <a:moveTo>
                    <a:pt x="793" y="526"/>
                  </a:moveTo>
                  <a:cubicBezTo>
                    <a:pt x="938" y="526"/>
                    <a:pt x="1057" y="645"/>
                    <a:pt x="1057" y="791"/>
                  </a:cubicBezTo>
                  <a:lnTo>
                    <a:pt x="1057" y="1298"/>
                  </a:lnTo>
                  <a:cubicBezTo>
                    <a:pt x="1057" y="1444"/>
                    <a:pt x="938" y="1563"/>
                    <a:pt x="793" y="1563"/>
                  </a:cubicBezTo>
                  <a:cubicBezTo>
                    <a:pt x="647" y="1563"/>
                    <a:pt x="525" y="1444"/>
                    <a:pt x="525" y="1298"/>
                  </a:cubicBezTo>
                  <a:lnTo>
                    <a:pt x="525" y="791"/>
                  </a:lnTo>
                  <a:cubicBezTo>
                    <a:pt x="525" y="645"/>
                    <a:pt x="647" y="526"/>
                    <a:pt x="793" y="526"/>
                  </a:cubicBezTo>
                  <a:close/>
                  <a:moveTo>
                    <a:pt x="793" y="1"/>
                  </a:moveTo>
                  <a:cubicBezTo>
                    <a:pt x="355" y="1"/>
                    <a:pt x="0" y="355"/>
                    <a:pt x="0" y="791"/>
                  </a:cubicBezTo>
                  <a:lnTo>
                    <a:pt x="0" y="1298"/>
                  </a:lnTo>
                  <a:cubicBezTo>
                    <a:pt x="0" y="1734"/>
                    <a:pt x="355" y="2088"/>
                    <a:pt x="793" y="2088"/>
                  </a:cubicBezTo>
                  <a:cubicBezTo>
                    <a:pt x="1229" y="2088"/>
                    <a:pt x="1582" y="1734"/>
                    <a:pt x="1582" y="1298"/>
                  </a:cubicBezTo>
                  <a:lnTo>
                    <a:pt x="1582" y="791"/>
                  </a:lnTo>
                  <a:cubicBezTo>
                    <a:pt x="1582" y="355"/>
                    <a:pt x="1229" y="1"/>
                    <a:pt x="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4"/>
          <p:cNvGrpSpPr/>
          <p:nvPr/>
        </p:nvGrpSpPr>
        <p:grpSpPr>
          <a:xfrm>
            <a:off x="5769307" y="2605341"/>
            <a:ext cx="326000" cy="314701"/>
            <a:chOff x="5769307" y="2605341"/>
            <a:chExt cx="326000" cy="314701"/>
          </a:xfrm>
        </p:grpSpPr>
        <p:sp>
          <p:nvSpPr>
            <p:cNvPr id="1714" name="Google Shape;1714;p74"/>
            <p:cNvSpPr/>
            <p:nvPr/>
          </p:nvSpPr>
          <p:spPr>
            <a:xfrm>
              <a:off x="5769307" y="2605341"/>
              <a:ext cx="326000" cy="314701"/>
            </a:xfrm>
            <a:custGeom>
              <a:avLst/>
              <a:gdLst/>
              <a:ahLst/>
              <a:cxnLst/>
              <a:rect l="l" t="t" r="r" b="b"/>
              <a:pathLst>
                <a:path w="17917" h="17296" extrusionOk="0">
                  <a:moveTo>
                    <a:pt x="9155" y="526"/>
                  </a:moveTo>
                  <a:cubicBezTo>
                    <a:pt x="9778" y="526"/>
                    <a:pt x="10291" y="1012"/>
                    <a:pt x="10325" y="1632"/>
                  </a:cubicBezTo>
                  <a:cubicBezTo>
                    <a:pt x="10331" y="1739"/>
                    <a:pt x="10399" y="1831"/>
                    <a:pt x="10500" y="1866"/>
                  </a:cubicBezTo>
                  <a:cubicBezTo>
                    <a:pt x="10998" y="2038"/>
                    <a:pt x="11453" y="2301"/>
                    <a:pt x="11851" y="2646"/>
                  </a:cubicBezTo>
                  <a:cubicBezTo>
                    <a:pt x="11900" y="2689"/>
                    <a:pt x="11961" y="2710"/>
                    <a:pt x="12023" y="2710"/>
                  </a:cubicBezTo>
                  <a:cubicBezTo>
                    <a:pt x="12064" y="2710"/>
                    <a:pt x="12104" y="2701"/>
                    <a:pt x="12142" y="2682"/>
                  </a:cubicBezTo>
                  <a:cubicBezTo>
                    <a:pt x="12311" y="2596"/>
                    <a:pt x="12492" y="2555"/>
                    <a:pt x="12670" y="2555"/>
                  </a:cubicBezTo>
                  <a:cubicBezTo>
                    <a:pt x="13076" y="2555"/>
                    <a:pt x="13470" y="2767"/>
                    <a:pt x="13686" y="3141"/>
                  </a:cubicBezTo>
                  <a:cubicBezTo>
                    <a:pt x="13997" y="3680"/>
                    <a:pt x="13832" y="4367"/>
                    <a:pt x="13312" y="4707"/>
                  </a:cubicBezTo>
                  <a:cubicBezTo>
                    <a:pt x="13223" y="4765"/>
                    <a:pt x="13178" y="4872"/>
                    <a:pt x="13197" y="4977"/>
                  </a:cubicBezTo>
                  <a:cubicBezTo>
                    <a:pt x="13247" y="5233"/>
                    <a:pt x="13270" y="5494"/>
                    <a:pt x="13270" y="5756"/>
                  </a:cubicBezTo>
                  <a:cubicBezTo>
                    <a:pt x="13270" y="6017"/>
                    <a:pt x="13247" y="6280"/>
                    <a:pt x="13197" y="6536"/>
                  </a:cubicBezTo>
                  <a:cubicBezTo>
                    <a:pt x="13178" y="6641"/>
                    <a:pt x="13223" y="6748"/>
                    <a:pt x="13312" y="6806"/>
                  </a:cubicBezTo>
                  <a:cubicBezTo>
                    <a:pt x="13832" y="7145"/>
                    <a:pt x="13997" y="7833"/>
                    <a:pt x="13686" y="8371"/>
                  </a:cubicBezTo>
                  <a:cubicBezTo>
                    <a:pt x="13470" y="8746"/>
                    <a:pt x="13076" y="8958"/>
                    <a:pt x="12670" y="8958"/>
                  </a:cubicBezTo>
                  <a:cubicBezTo>
                    <a:pt x="12492" y="8958"/>
                    <a:pt x="12311" y="8917"/>
                    <a:pt x="12142" y="8831"/>
                  </a:cubicBezTo>
                  <a:cubicBezTo>
                    <a:pt x="12104" y="8812"/>
                    <a:pt x="12064" y="8802"/>
                    <a:pt x="12023" y="8802"/>
                  </a:cubicBezTo>
                  <a:cubicBezTo>
                    <a:pt x="11961" y="8802"/>
                    <a:pt x="11900" y="8824"/>
                    <a:pt x="11851" y="8867"/>
                  </a:cubicBezTo>
                  <a:cubicBezTo>
                    <a:pt x="11453" y="9212"/>
                    <a:pt x="10998" y="9475"/>
                    <a:pt x="10500" y="9647"/>
                  </a:cubicBezTo>
                  <a:cubicBezTo>
                    <a:pt x="10399" y="9681"/>
                    <a:pt x="10331" y="9774"/>
                    <a:pt x="10325" y="9881"/>
                  </a:cubicBezTo>
                  <a:cubicBezTo>
                    <a:pt x="10291" y="10501"/>
                    <a:pt x="9778" y="10987"/>
                    <a:pt x="9155" y="10987"/>
                  </a:cubicBezTo>
                  <a:cubicBezTo>
                    <a:pt x="8533" y="10987"/>
                    <a:pt x="8020" y="10501"/>
                    <a:pt x="7987" y="9881"/>
                  </a:cubicBezTo>
                  <a:cubicBezTo>
                    <a:pt x="7981" y="9774"/>
                    <a:pt x="7911" y="9681"/>
                    <a:pt x="7810" y="9647"/>
                  </a:cubicBezTo>
                  <a:cubicBezTo>
                    <a:pt x="7314" y="9475"/>
                    <a:pt x="6859" y="9212"/>
                    <a:pt x="6461" y="8867"/>
                  </a:cubicBezTo>
                  <a:cubicBezTo>
                    <a:pt x="6411" y="8824"/>
                    <a:pt x="6349" y="8802"/>
                    <a:pt x="6288" y="8802"/>
                  </a:cubicBezTo>
                  <a:cubicBezTo>
                    <a:pt x="6248" y="8802"/>
                    <a:pt x="6207" y="8812"/>
                    <a:pt x="6170" y="8831"/>
                  </a:cubicBezTo>
                  <a:cubicBezTo>
                    <a:pt x="6000" y="8917"/>
                    <a:pt x="5819" y="8958"/>
                    <a:pt x="5641" y="8958"/>
                  </a:cubicBezTo>
                  <a:cubicBezTo>
                    <a:pt x="5235" y="8958"/>
                    <a:pt x="4841" y="8746"/>
                    <a:pt x="4626" y="8371"/>
                  </a:cubicBezTo>
                  <a:cubicBezTo>
                    <a:pt x="4314" y="7833"/>
                    <a:pt x="4478" y="7145"/>
                    <a:pt x="5000" y="6806"/>
                  </a:cubicBezTo>
                  <a:cubicBezTo>
                    <a:pt x="5089" y="6748"/>
                    <a:pt x="5134" y="6641"/>
                    <a:pt x="5114" y="6536"/>
                  </a:cubicBezTo>
                  <a:cubicBezTo>
                    <a:pt x="5065" y="6280"/>
                    <a:pt x="5041" y="6017"/>
                    <a:pt x="5041" y="5756"/>
                  </a:cubicBezTo>
                  <a:cubicBezTo>
                    <a:pt x="5041" y="5494"/>
                    <a:pt x="5065" y="5233"/>
                    <a:pt x="5114" y="4977"/>
                  </a:cubicBezTo>
                  <a:cubicBezTo>
                    <a:pt x="5134" y="4872"/>
                    <a:pt x="5089" y="4765"/>
                    <a:pt x="5000" y="4707"/>
                  </a:cubicBezTo>
                  <a:cubicBezTo>
                    <a:pt x="4478" y="4367"/>
                    <a:pt x="4314" y="3680"/>
                    <a:pt x="4626" y="3141"/>
                  </a:cubicBezTo>
                  <a:cubicBezTo>
                    <a:pt x="4841" y="2767"/>
                    <a:pt x="5235" y="2555"/>
                    <a:pt x="5641" y="2555"/>
                  </a:cubicBezTo>
                  <a:cubicBezTo>
                    <a:pt x="5819" y="2555"/>
                    <a:pt x="6000" y="2596"/>
                    <a:pt x="6170" y="2682"/>
                  </a:cubicBezTo>
                  <a:cubicBezTo>
                    <a:pt x="6207" y="2701"/>
                    <a:pt x="6248" y="2710"/>
                    <a:pt x="6288" y="2710"/>
                  </a:cubicBezTo>
                  <a:cubicBezTo>
                    <a:pt x="6350" y="2710"/>
                    <a:pt x="6411" y="2689"/>
                    <a:pt x="6461" y="2646"/>
                  </a:cubicBezTo>
                  <a:cubicBezTo>
                    <a:pt x="6859" y="2301"/>
                    <a:pt x="7314" y="2038"/>
                    <a:pt x="7810" y="1866"/>
                  </a:cubicBezTo>
                  <a:cubicBezTo>
                    <a:pt x="7911" y="1831"/>
                    <a:pt x="7981" y="1739"/>
                    <a:pt x="7987" y="1632"/>
                  </a:cubicBezTo>
                  <a:cubicBezTo>
                    <a:pt x="8020" y="1012"/>
                    <a:pt x="8533" y="526"/>
                    <a:pt x="9155" y="526"/>
                  </a:cubicBezTo>
                  <a:close/>
                  <a:moveTo>
                    <a:pt x="14232" y="4500"/>
                  </a:moveTo>
                  <a:cubicBezTo>
                    <a:pt x="14490" y="4500"/>
                    <a:pt x="14734" y="4614"/>
                    <a:pt x="14898" y="4814"/>
                  </a:cubicBezTo>
                  <a:cubicBezTo>
                    <a:pt x="15022" y="4967"/>
                    <a:pt x="15091" y="5162"/>
                    <a:pt x="15091" y="5360"/>
                  </a:cubicBezTo>
                  <a:lnTo>
                    <a:pt x="15091" y="11835"/>
                  </a:lnTo>
                  <a:cubicBezTo>
                    <a:pt x="15091" y="12310"/>
                    <a:pt x="14708" y="12696"/>
                    <a:pt x="14232" y="12696"/>
                  </a:cubicBezTo>
                  <a:lnTo>
                    <a:pt x="3687" y="12696"/>
                  </a:lnTo>
                  <a:cubicBezTo>
                    <a:pt x="3212" y="12696"/>
                    <a:pt x="2826" y="12310"/>
                    <a:pt x="2826" y="11835"/>
                  </a:cubicBezTo>
                  <a:lnTo>
                    <a:pt x="2826" y="5360"/>
                  </a:lnTo>
                  <a:cubicBezTo>
                    <a:pt x="2826" y="5162"/>
                    <a:pt x="2895" y="4967"/>
                    <a:pt x="3022" y="4814"/>
                  </a:cubicBezTo>
                  <a:cubicBezTo>
                    <a:pt x="3186" y="4614"/>
                    <a:pt x="3427" y="4500"/>
                    <a:pt x="3687" y="4500"/>
                  </a:cubicBezTo>
                  <a:lnTo>
                    <a:pt x="4130" y="4500"/>
                  </a:lnTo>
                  <a:cubicBezTo>
                    <a:pt x="4235" y="4705"/>
                    <a:pt x="4383" y="4891"/>
                    <a:pt x="4570" y="5042"/>
                  </a:cubicBezTo>
                  <a:cubicBezTo>
                    <a:pt x="4534" y="5278"/>
                    <a:pt x="4514" y="5518"/>
                    <a:pt x="4514" y="5756"/>
                  </a:cubicBezTo>
                  <a:cubicBezTo>
                    <a:pt x="4514" y="5995"/>
                    <a:pt x="4534" y="6234"/>
                    <a:pt x="4570" y="6470"/>
                  </a:cubicBezTo>
                  <a:cubicBezTo>
                    <a:pt x="3931" y="6989"/>
                    <a:pt x="3750" y="7906"/>
                    <a:pt x="4172" y="8634"/>
                  </a:cubicBezTo>
                  <a:cubicBezTo>
                    <a:pt x="4484" y="9176"/>
                    <a:pt x="5053" y="9483"/>
                    <a:pt x="5640" y="9483"/>
                  </a:cubicBezTo>
                  <a:cubicBezTo>
                    <a:pt x="5843" y="9483"/>
                    <a:pt x="6047" y="9446"/>
                    <a:pt x="6245" y="9370"/>
                  </a:cubicBezTo>
                  <a:cubicBezTo>
                    <a:pt x="6619" y="9673"/>
                    <a:pt x="7034" y="9912"/>
                    <a:pt x="7482" y="10085"/>
                  </a:cubicBezTo>
                  <a:cubicBezTo>
                    <a:pt x="7610" y="10898"/>
                    <a:pt x="8315" y="11512"/>
                    <a:pt x="9155" y="11512"/>
                  </a:cubicBezTo>
                  <a:cubicBezTo>
                    <a:pt x="9996" y="11512"/>
                    <a:pt x="10701" y="10898"/>
                    <a:pt x="10829" y="10085"/>
                  </a:cubicBezTo>
                  <a:cubicBezTo>
                    <a:pt x="11277" y="9912"/>
                    <a:pt x="11693" y="9673"/>
                    <a:pt x="12067" y="9370"/>
                  </a:cubicBezTo>
                  <a:cubicBezTo>
                    <a:pt x="12264" y="9446"/>
                    <a:pt x="12468" y="9483"/>
                    <a:pt x="12671" y="9483"/>
                  </a:cubicBezTo>
                  <a:cubicBezTo>
                    <a:pt x="13258" y="9483"/>
                    <a:pt x="13827" y="9176"/>
                    <a:pt x="14140" y="8634"/>
                  </a:cubicBezTo>
                  <a:cubicBezTo>
                    <a:pt x="14561" y="7906"/>
                    <a:pt x="14381" y="6989"/>
                    <a:pt x="13742" y="6470"/>
                  </a:cubicBezTo>
                  <a:cubicBezTo>
                    <a:pt x="13778" y="6234"/>
                    <a:pt x="13797" y="5995"/>
                    <a:pt x="13797" y="5756"/>
                  </a:cubicBezTo>
                  <a:cubicBezTo>
                    <a:pt x="13797" y="5518"/>
                    <a:pt x="13778" y="5278"/>
                    <a:pt x="13742" y="5042"/>
                  </a:cubicBezTo>
                  <a:cubicBezTo>
                    <a:pt x="13927" y="4891"/>
                    <a:pt x="14076" y="4705"/>
                    <a:pt x="14181" y="4500"/>
                  </a:cubicBezTo>
                  <a:close/>
                  <a:moveTo>
                    <a:pt x="14705" y="3100"/>
                  </a:moveTo>
                  <a:cubicBezTo>
                    <a:pt x="15691" y="3100"/>
                    <a:pt x="16493" y="3902"/>
                    <a:pt x="16493" y="4886"/>
                  </a:cubicBezTo>
                  <a:lnTo>
                    <a:pt x="16493" y="13780"/>
                  </a:lnTo>
                  <a:cubicBezTo>
                    <a:pt x="16379" y="13758"/>
                    <a:pt x="16261" y="13745"/>
                    <a:pt x="16142" y="13745"/>
                  </a:cubicBezTo>
                  <a:lnTo>
                    <a:pt x="1776" y="13745"/>
                  </a:lnTo>
                  <a:cubicBezTo>
                    <a:pt x="1656" y="13745"/>
                    <a:pt x="1538" y="13758"/>
                    <a:pt x="1426" y="13780"/>
                  </a:cubicBezTo>
                  <a:lnTo>
                    <a:pt x="1426" y="4886"/>
                  </a:lnTo>
                  <a:cubicBezTo>
                    <a:pt x="1426" y="3902"/>
                    <a:pt x="2227" y="3100"/>
                    <a:pt x="3212" y="3100"/>
                  </a:cubicBezTo>
                  <a:lnTo>
                    <a:pt x="4063" y="3100"/>
                  </a:lnTo>
                  <a:cubicBezTo>
                    <a:pt x="3950" y="3384"/>
                    <a:pt x="3919" y="3685"/>
                    <a:pt x="3962" y="3975"/>
                  </a:cubicBezTo>
                  <a:lnTo>
                    <a:pt x="3687" y="3975"/>
                  </a:lnTo>
                  <a:cubicBezTo>
                    <a:pt x="3271" y="3975"/>
                    <a:pt x="2881" y="4159"/>
                    <a:pt x="2616" y="4480"/>
                  </a:cubicBezTo>
                  <a:cubicBezTo>
                    <a:pt x="2412" y="4727"/>
                    <a:pt x="2301" y="5040"/>
                    <a:pt x="2301" y="5360"/>
                  </a:cubicBezTo>
                  <a:lnTo>
                    <a:pt x="2301" y="11835"/>
                  </a:lnTo>
                  <a:cubicBezTo>
                    <a:pt x="2301" y="12600"/>
                    <a:pt x="2922" y="13221"/>
                    <a:pt x="3687" y="13221"/>
                  </a:cubicBezTo>
                  <a:lnTo>
                    <a:pt x="14232" y="13221"/>
                  </a:lnTo>
                  <a:cubicBezTo>
                    <a:pt x="14996" y="13221"/>
                    <a:pt x="15619" y="12600"/>
                    <a:pt x="15619" y="11835"/>
                  </a:cubicBezTo>
                  <a:lnTo>
                    <a:pt x="15619" y="5360"/>
                  </a:lnTo>
                  <a:cubicBezTo>
                    <a:pt x="15619" y="5040"/>
                    <a:pt x="15506" y="4727"/>
                    <a:pt x="15301" y="4480"/>
                  </a:cubicBezTo>
                  <a:cubicBezTo>
                    <a:pt x="15062" y="4189"/>
                    <a:pt x="14719" y="4011"/>
                    <a:pt x="14349" y="3980"/>
                  </a:cubicBezTo>
                  <a:cubicBezTo>
                    <a:pt x="14393" y="3689"/>
                    <a:pt x="14361" y="3386"/>
                    <a:pt x="14248" y="3100"/>
                  </a:cubicBezTo>
                  <a:close/>
                  <a:moveTo>
                    <a:pt x="11210" y="14270"/>
                  </a:moveTo>
                  <a:lnTo>
                    <a:pt x="11210" y="14294"/>
                  </a:lnTo>
                  <a:cubicBezTo>
                    <a:pt x="11210" y="14680"/>
                    <a:pt x="10897" y="14993"/>
                    <a:pt x="10511" y="14993"/>
                  </a:cubicBezTo>
                  <a:lnTo>
                    <a:pt x="7409" y="14993"/>
                  </a:lnTo>
                  <a:cubicBezTo>
                    <a:pt x="7023" y="14993"/>
                    <a:pt x="6708" y="14680"/>
                    <a:pt x="6708" y="14294"/>
                  </a:cubicBezTo>
                  <a:lnTo>
                    <a:pt x="6708" y="14270"/>
                  </a:lnTo>
                  <a:close/>
                  <a:moveTo>
                    <a:pt x="9155" y="1"/>
                  </a:moveTo>
                  <a:cubicBezTo>
                    <a:pt x="8315" y="1"/>
                    <a:pt x="7610" y="614"/>
                    <a:pt x="7482" y="1427"/>
                  </a:cubicBezTo>
                  <a:cubicBezTo>
                    <a:pt x="7034" y="1600"/>
                    <a:pt x="6619" y="1840"/>
                    <a:pt x="6245" y="2141"/>
                  </a:cubicBezTo>
                  <a:cubicBezTo>
                    <a:pt x="6048" y="2066"/>
                    <a:pt x="5844" y="2030"/>
                    <a:pt x="5642" y="2030"/>
                  </a:cubicBezTo>
                  <a:cubicBezTo>
                    <a:pt x="5174" y="2030"/>
                    <a:pt x="4718" y="2223"/>
                    <a:pt x="4394" y="2575"/>
                  </a:cubicBezTo>
                  <a:lnTo>
                    <a:pt x="3212" y="2575"/>
                  </a:lnTo>
                  <a:cubicBezTo>
                    <a:pt x="1936" y="2575"/>
                    <a:pt x="902" y="3612"/>
                    <a:pt x="902" y="4886"/>
                  </a:cubicBezTo>
                  <a:lnTo>
                    <a:pt x="902" y="13976"/>
                  </a:lnTo>
                  <a:cubicBezTo>
                    <a:pt x="363" y="14283"/>
                    <a:pt x="0" y="14860"/>
                    <a:pt x="0" y="15521"/>
                  </a:cubicBezTo>
                  <a:cubicBezTo>
                    <a:pt x="0" y="16499"/>
                    <a:pt x="796" y="17295"/>
                    <a:pt x="1776" y="17295"/>
                  </a:cubicBezTo>
                  <a:lnTo>
                    <a:pt x="14244" y="17295"/>
                  </a:lnTo>
                  <a:cubicBezTo>
                    <a:pt x="14390" y="17295"/>
                    <a:pt x="14508" y="17178"/>
                    <a:pt x="14508" y="17033"/>
                  </a:cubicBezTo>
                  <a:cubicBezTo>
                    <a:pt x="14508" y="16888"/>
                    <a:pt x="14390" y="16770"/>
                    <a:pt x="14244" y="16770"/>
                  </a:cubicBezTo>
                  <a:lnTo>
                    <a:pt x="1776" y="16770"/>
                  </a:lnTo>
                  <a:cubicBezTo>
                    <a:pt x="1086" y="16770"/>
                    <a:pt x="525" y="16210"/>
                    <a:pt x="525" y="15521"/>
                  </a:cubicBezTo>
                  <a:cubicBezTo>
                    <a:pt x="525" y="14830"/>
                    <a:pt x="1086" y="14270"/>
                    <a:pt x="1776" y="14270"/>
                  </a:cubicBezTo>
                  <a:lnTo>
                    <a:pt x="6183" y="14270"/>
                  </a:lnTo>
                  <a:lnTo>
                    <a:pt x="6183" y="14294"/>
                  </a:lnTo>
                  <a:cubicBezTo>
                    <a:pt x="6183" y="14968"/>
                    <a:pt x="6734" y="15518"/>
                    <a:pt x="7409" y="15518"/>
                  </a:cubicBezTo>
                  <a:lnTo>
                    <a:pt x="10511" y="15518"/>
                  </a:lnTo>
                  <a:cubicBezTo>
                    <a:pt x="11186" y="15518"/>
                    <a:pt x="11735" y="14968"/>
                    <a:pt x="11735" y="14294"/>
                  </a:cubicBezTo>
                  <a:lnTo>
                    <a:pt x="11735" y="14270"/>
                  </a:lnTo>
                  <a:lnTo>
                    <a:pt x="16142" y="14270"/>
                  </a:lnTo>
                  <a:cubicBezTo>
                    <a:pt x="16831" y="14270"/>
                    <a:pt x="17392" y="14830"/>
                    <a:pt x="17392" y="15521"/>
                  </a:cubicBezTo>
                  <a:cubicBezTo>
                    <a:pt x="17392" y="16210"/>
                    <a:pt x="16831" y="16770"/>
                    <a:pt x="16142" y="16770"/>
                  </a:cubicBezTo>
                  <a:lnTo>
                    <a:pt x="15296" y="16770"/>
                  </a:lnTo>
                  <a:cubicBezTo>
                    <a:pt x="15149" y="16770"/>
                    <a:pt x="15032" y="16888"/>
                    <a:pt x="15032" y="17033"/>
                  </a:cubicBezTo>
                  <a:cubicBezTo>
                    <a:pt x="15032" y="17178"/>
                    <a:pt x="15149" y="17295"/>
                    <a:pt x="15296" y="17295"/>
                  </a:cubicBezTo>
                  <a:lnTo>
                    <a:pt x="16142" y="17295"/>
                  </a:lnTo>
                  <a:cubicBezTo>
                    <a:pt x="17121" y="17295"/>
                    <a:pt x="17917" y="16499"/>
                    <a:pt x="17917" y="15521"/>
                  </a:cubicBezTo>
                  <a:cubicBezTo>
                    <a:pt x="17917" y="14860"/>
                    <a:pt x="17555" y="14283"/>
                    <a:pt x="17018" y="13976"/>
                  </a:cubicBezTo>
                  <a:lnTo>
                    <a:pt x="17018" y="4886"/>
                  </a:lnTo>
                  <a:cubicBezTo>
                    <a:pt x="17018" y="3612"/>
                    <a:pt x="15981" y="2575"/>
                    <a:pt x="14705" y="2575"/>
                  </a:cubicBezTo>
                  <a:lnTo>
                    <a:pt x="13918" y="2575"/>
                  </a:lnTo>
                  <a:cubicBezTo>
                    <a:pt x="13593" y="2223"/>
                    <a:pt x="13137" y="2030"/>
                    <a:pt x="12670" y="2030"/>
                  </a:cubicBezTo>
                  <a:cubicBezTo>
                    <a:pt x="12468" y="2030"/>
                    <a:pt x="12264" y="2066"/>
                    <a:pt x="12067" y="2141"/>
                  </a:cubicBezTo>
                  <a:cubicBezTo>
                    <a:pt x="11693" y="1840"/>
                    <a:pt x="11277" y="1600"/>
                    <a:pt x="10829" y="1427"/>
                  </a:cubicBezTo>
                  <a:cubicBezTo>
                    <a:pt x="10701" y="614"/>
                    <a:pt x="9996" y="1"/>
                    <a:pt x="9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4"/>
            <p:cNvSpPr/>
            <p:nvPr/>
          </p:nvSpPr>
          <p:spPr>
            <a:xfrm>
              <a:off x="5882916" y="2657087"/>
              <a:ext cx="105968" cy="105986"/>
            </a:xfrm>
            <a:custGeom>
              <a:avLst/>
              <a:gdLst/>
              <a:ahLst/>
              <a:cxnLst/>
              <a:rect l="l" t="t" r="r" b="b"/>
              <a:pathLst>
                <a:path w="5824" h="5825" extrusionOk="0">
                  <a:moveTo>
                    <a:pt x="2911" y="526"/>
                  </a:moveTo>
                  <a:cubicBezTo>
                    <a:pt x="3520" y="526"/>
                    <a:pt x="4077" y="755"/>
                    <a:pt x="4499" y="1131"/>
                  </a:cubicBezTo>
                  <a:lnTo>
                    <a:pt x="1325" y="1131"/>
                  </a:lnTo>
                  <a:cubicBezTo>
                    <a:pt x="1747" y="755"/>
                    <a:pt x="2302" y="526"/>
                    <a:pt x="2911" y="526"/>
                  </a:cubicBezTo>
                  <a:close/>
                  <a:moveTo>
                    <a:pt x="2911" y="1"/>
                  </a:moveTo>
                  <a:cubicBezTo>
                    <a:pt x="1307" y="1"/>
                    <a:pt x="1" y="1307"/>
                    <a:pt x="1" y="2913"/>
                  </a:cubicBezTo>
                  <a:cubicBezTo>
                    <a:pt x="1" y="3356"/>
                    <a:pt x="98" y="3781"/>
                    <a:pt x="288" y="4177"/>
                  </a:cubicBezTo>
                  <a:cubicBezTo>
                    <a:pt x="333" y="4271"/>
                    <a:pt x="427" y="4325"/>
                    <a:pt x="524" y="4325"/>
                  </a:cubicBezTo>
                  <a:cubicBezTo>
                    <a:pt x="563" y="4325"/>
                    <a:pt x="602" y="4317"/>
                    <a:pt x="638" y="4299"/>
                  </a:cubicBezTo>
                  <a:cubicBezTo>
                    <a:pt x="769" y="4236"/>
                    <a:pt x="824" y="4079"/>
                    <a:pt x="761" y="3949"/>
                  </a:cubicBezTo>
                  <a:cubicBezTo>
                    <a:pt x="604" y="3624"/>
                    <a:pt x="526" y="3276"/>
                    <a:pt x="526" y="2913"/>
                  </a:cubicBezTo>
                  <a:cubicBezTo>
                    <a:pt x="526" y="2452"/>
                    <a:pt x="656" y="2021"/>
                    <a:pt x="883" y="1656"/>
                  </a:cubicBezTo>
                  <a:lnTo>
                    <a:pt x="4939" y="1656"/>
                  </a:lnTo>
                  <a:cubicBezTo>
                    <a:pt x="5167" y="2021"/>
                    <a:pt x="5298" y="2452"/>
                    <a:pt x="5298" y="2913"/>
                  </a:cubicBezTo>
                  <a:cubicBezTo>
                    <a:pt x="5298" y="4228"/>
                    <a:pt x="4227" y="5299"/>
                    <a:pt x="2911" y="5299"/>
                  </a:cubicBezTo>
                  <a:cubicBezTo>
                    <a:pt x="2329" y="5299"/>
                    <a:pt x="1768" y="5087"/>
                    <a:pt x="1331" y="4701"/>
                  </a:cubicBezTo>
                  <a:cubicBezTo>
                    <a:pt x="1282" y="4656"/>
                    <a:pt x="1220" y="4635"/>
                    <a:pt x="1158" y="4635"/>
                  </a:cubicBezTo>
                  <a:cubicBezTo>
                    <a:pt x="1086" y="4635"/>
                    <a:pt x="1013" y="4665"/>
                    <a:pt x="960" y="4723"/>
                  </a:cubicBezTo>
                  <a:cubicBezTo>
                    <a:pt x="865" y="4832"/>
                    <a:pt x="876" y="4998"/>
                    <a:pt x="984" y="5094"/>
                  </a:cubicBezTo>
                  <a:cubicBezTo>
                    <a:pt x="1515" y="5565"/>
                    <a:pt x="2200" y="5824"/>
                    <a:pt x="2911" y="5824"/>
                  </a:cubicBezTo>
                  <a:cubicBezTo>
                    <a:pt x="4518" y="5824"/>
                    <a:pt x="5823" y="4518"/>
                    <a:pt x="5823" y="2913"/>
                  </a:cubicBezTo>
                  <a:cubicBezTo>
                    <a:pt x="5823" y="1307"/>
                    <a:pt x="4518" y="1"/>
                    <a:pt x="2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6" name="Google Shape;1716;p74"/>
          <p:cNvSpPr/>
          <p:nvPr/>
        </p:nvSpPr>
        <p:spPr>
          <a:xfrm>
            <a:off x="5813794" y="2099865"/>
            <a:ext cx="237063" cy="326018"/>
          </a:xfrm>
          <a:custGeom>
            <a:avLst/>
            <a:gdLst/>
            <a:ahLst/>
            <a:cxnLst/>
            <a:rect l="l" t="t" r="r" b="b"/>
            <a:pathLst>
              <a:path w="13029" h="17918" extrusionOk="0">
                <a:moveTo>
                  <a:pt x="1677" y="526"/>
                </a:moveTo>
                <a:cubicBezTo>
                  <a:pt x="2315" y="526"/>
                  <a:pt x="2831" y="1044"/>
                  <a:pt x="2831" y="1679"/>
                </a:cubicBezTo>
                <a:cubicBezTo>
                  <a:pt x="2831" y="2316"/>
                  <a:pt x="2315" y="2832"/>
                  <a:pt x="1677" y="2832"/>
                </a:cubicBezTo>
                <a:cubicBezTo>
                  <a:pt x="1041" y="2832"/>
                  <a:pt x="525" y="2316"/>
                  <a:pt x="525" y="1679"/>
                </a:cubicBezTo>
                <a:cubicBezTo>
                  <a:pt x="525" y="1044"/>
                  <a:pt x="1041" y="526"/>
                  <a:pt x="1677" y="526"/>
                </a:cubicBezTo>
                <a:close/>
                <a:moveTo>
                  <a:pt x="9611" y="2066"/>
                </a:moveTo>
                <a:cubicBezTo>
                  <a:pt x="10249" y="2066"/>
                  <a:pt x="10766" y="2584"/>
                  <a:pt x="10766" y="3220"/>
                </a:cubicBezTo>
                <a:cubicBezTo>
                  <a:pt x="10766" y="3856"/>
                  <a:pt x="10249" y="4373"/>
                  <a:pt x="9611" y="4373"/>
                </a:cubicBezTo>
                <a:cubicBezTo>
                  <a:pt x="8976" y="4373"/>
                  <a:pt x="8459" y="3856"/>
                  <a:pt x="8459" y="3220"/>
                </a:cubicBezTo>
                <a:cubicBezTo>
                  <a:pt x="8459" y="2584"/>
                  <a:pt x="8976" y="2066"/>
                  <a:pt x="9611" y="2066"/>
                </a:cubicBezTo>
                <a:close/>
                <a:moveTo>
                  <a:pt x="4540" y="3178"/>
                </a:moveTo>
                <a:cubicBezTo>
                  <a:pt x="5175" y="3178"/>
                  <a:pt x="5692" y="3696"/>
                  <a:pt x="5692" y="4331"/>
                </a:cubicBezTo>
                <a:cubicBezTo>
                  <a:pt x="5692" y="4968"/>
                  <a:pt x="5175" y="5485"/>
                  <a:pt x="4540" y="5485"/>
                </a:cubicBezTo>
                <a:cubicBezTo>
                  <a:pt x="3904" y="5485"/>
                  <a:pt x="3386" y="4968"/>
                  <a:pt x="3386" y="4331"/>
                </a:cubicBezTo>
                <a:cubicBezTo>
                  <a:pt x="3386" y="3696"/>
                  <a:pt x="3904" y="3178"/>
                  <a:pt x="4540" y="3178"/>
                </a:cubicBezTo>
                <a:close/>
                <a:moveTo>
                  <a:pt x="11350" y="5365"/>
                </a:moveTo>
                <a:cubicBezTo>
                  <a:pt x="11986" y="5365"/>
                  <a:pt x="12504" y="5882"/>
                  <a:pt x="12504" y="6518"/>
                </a:cubicBezTo>
                <a:cubicBezTo>
                  <a:pt x="12504" y="7154"/>
                  <a:pt x="11986" y="7672"/>
                  <a:pt x="11350" y="7672"/>
                </a:cubicBezTo>
                <a:cubicBezTo>
                  <a:pt x="10715" y="7672"/>
                  <a:pt x="10196" y="7154"/>
                  <a:pt x="10196" y="6518"/>
                </a:cubicBezTo>
                <a:cubicBezTo>
                  <a:pt x="10196" y="5882"/>
                  <a:pt x="10715" y="5365"/>
                  <a:pt x="11350" y="5365"/>
                </a:cubicBezTo>
                <a:close/>
                <a:moveTo>
                  <a:pt x="4801" y="5990"/>
                </a:moveTo>
                <a:lnTo>
                  <a:pt x="4801" y="6797"/>
                </a:lnTo>
                <a:cubicBezTo>
                  <a:pt x="4801" y="6866"/>
                  <a:pt x="4829" y="6933"/>
                  <a:pt x="4878" y="6983"/>
                </a:cubicBezTo>
                <a:lnTo>
                  <a:pt x="5750" y="7852"/>
                </a:lnTo>
                <a:cubicBezTo>
                  <a:pt x="5799" y="7902"/>
                  <a:pt x="5827" y="7968"/>
                  <a:pt x="5827" y="8039"/>
                </a:cubicBezTo>
                <a:lnTo>
                  <a:pt x="5827" y="9173"/>
                </a:lnTo>
                <a:lnTo>
                  <a:pt x="5302" y="9173"/>
                </a:lnTo>
                <a:lnTo>
                  <a:pt x="5302" y="8256"/>
                </a:lnTo>
                <a:cubicBezTo>
                  <a:pt x="5302" y="8186"/>
                  <a:pt x="5275" y="8119"/>
                  <a:pt x="5225" y="8071"/>
                </a:cubicBezTo>
                <a:lnTo>
                  <a:pt x="4354" y="7200"/>
                </a:lnTo>
                <a:cubicBezTo>
                  <a:pt x="4304" y="7151"/>
                  <a:pt x="4277" y="7084"/>
                  <a:pt x="4277" y="7015"/>
                </a:cubicBezTo>
                <a:lnTo>
                  <a:pt x="4277" y="5990"/>
                </a:lnTo>
                <a:cubicBezTo>
                  <a:pt x="4361" y="6003"/>
                  <a:pt x="4450" y="6010"/>
                  <a:pt x="4540" y="6010"/>
                </a:cubicBezTo>
                <a:cubicBezTo>
                  <a:pt x="4629" y="6010"/>
                  <a:pt x="4717" y="6003"/>
                  <a:pt x="4801" y="5990"/>
                </a:cubicBezTo>
                <a:close/>
                <a:moveTo>
                  <a:pt x="8256" y="4206"/>
                </a:moveTo>
                <a:cubicBezTo>
                  <a:pt x="8358" y="4348"/>
                  <a:pt x="8485" y="4474"/>
                  <a:pt x="8626" y="4577"/>
                </a:cubicBezTo>
                <a:lnTo>
                  <a:pt x="7846" y="5358"/>
                </a:lnTo>
                <a:cubicBezTo>
                  <a:pt x="7796" y="5406"/>
                  <a:pt x="7769" y="5473"/>
                  <a:pt x="7769" y="5543"/>
                </a:cubicBezTo>
                <a:lnTo>
                  <a:pt x="7769" y="9173"/>
                </a:lnTo>
                <a:lnTo>
                  <a:pt x="7244" y="9173"/>
                </a:lnTo>
                <a:lnTo>
                  <a:pt x="7244" y="5326"/>
                </a:lnTo>
                <a:cubicBezTo>
                  <a:pt x="7244" y="5257"/>
                  <a:pt x="7274" y="5189"/>
                  <a:pt x="7321" y="5140"/>
                </a:cubicBezTo>
                <a:lnTo>
                  <a:pt x="8256" y="4206"/>
                </a:lnTo>
                <a:close/>
                <a:moveTo>
                  <a:pt x="9992" y="7504"/>
                </a:moveTo>
                <a:cubicBezTo>
                  <a:pt x="10097" y="7645"/>
                  <a:pt x="10222" y="7771"/>
                  <a:pt x="10364" y="7875"/>
                </a:cubicBezTo>
                <a:lnTo>
                  <a:pt x="9872" y="8366"/>
                </a:lnTo>
                <a:cubicBezTo>
                  <a:pt x="9824" y="8415"/>
                  <a:pt x="9796" y="8483"/>
                  <a:pt x="9796" y="8552"/>
                </a:cubicBezTo>
                <a:lnTo>
                  <a:pt x="9796" y="9173"/>
                </a:lnTo>
                <a:lnTo>
                  <a:pt x="9269" y="9173"/>
                </a:lnTo>
                <a:lnTo>
                  <a:pt x="9269" y="8334"/>
                </a:lnTo>
                <a:cubicBezTo>
                  <a:pt x="9269" y="8264"/>
                  <a:pt x="9297" y="8199"/>
                  <a:pt x="9347" y="8149"/>
                </a:cubicBezTo>
                <a:lnTo>
                  <a:pt x="9992" y="7504"/>
                </a:lnTo>
                <a:close/>
                <a:moveTo>
                  <a:pt x="11152" y="9698"/>
                </a:moveTo>
                <a:cubicBezTo>
                  <a:pt x="11580" y="9698"/>
                  <a:pt x="11926" y="10045"/>
                  <a:pt x="11926" y="10472"/>
                </a:cubicBezTo>
                <a:lnTo>
                  <a:pt x="11926" y="11172"/>
                </a:lnTo>
                <a:cubicBezTo>
                  <a:pt x="11926" y="11598"/>
                  <a:pt x="11580" y="11946"/>
                  <a:pt x="11152" y="11946"/>
                </a:cubicBezTo>
                <a:lnTo>
                  <a:pt x="9711" y="11946"/>
                </a:lnTo>
                <a:cubicBezTo>
                  <a:pt x="9564" y="11946"/>
                  <a:pt x="9447" y="12064"/>
                  <a:pt x="9447" y="12209"/>
                </a:cubicBezTo>
                <a:cubicBezTo>
                  <a:pt x="9447" y="12354"/>
                  <a:pt x="9564" y="12471"/>
                  <a:pt x="9711" y="12471"/>
                </a:cubicBezTo>
                <a:lnTo>
                  <a:pt x="10846" y="12471"/>
                </a:lnTo>
                <a:lnTo>
                  <a:pt x="10235" y="16271"/>
                </a:lnTo>
                <a:cubicBezTo>
                  <a:pt x="10130" y="16921"/>
                  <a:pt x="9578" y="17392"/>
                  <a:pt x="8919" y="17392"/>
                </a:cubicBezTo>
                <a:lnTo>
                  <a:pt x="3817" y="17392"/>
                </a:lnTo>
                <a:cubicBezTo>
                  <a:pt x="3160" y="17392"/>
                  <a:pt x="2606" y="16921"/>
                  <a:pt x="2502" y="16271"/>
                </a:cubicBezTo>
                <a:lnTo>
                  <a:pt x="1893" y="12471"/>
                </a:lnTo>
                <a:lnTo>
                  <a:pt x="8660" y="12471"/>
                </a:lnTo>
                <a:cubicBezTo>
                  <a:pt x="8804" y="12471"/>
                  <a:pt x="8922" y="12354"/>
                  <a:pt x="8922" y="12209"/>
                </a:cubicBezTo>
                <a:cubicBezTo>
                  <a:pt x="8922" y="12064"/>
                  <a:pt x="8804" y="11946"/>
                  <a:pt x="8660" y="11946"/>
                </a:cubicBezTo>
                <a:lnTo>
                  <a:pt x="1584" y="11946"/>
                </a:lnTo>
                <a:cubicBezTo>
                  <a:pt x="1159" y="11946"/>
                  <a:pt x="810" y="11598"/>
                  <a:pt x="810" y="11172"/>
                </a:cubicBezTo>
                <a:lnTo>
                  <a:pt x="810" y="10472"/>
                </a:lnTo>
                <a:cubicBezTo>
                  <a:pt x="810" y="10045"/>
                  <a:pt x="1159" y="9698"/>
                  <a:pt x="1584" y="9698"/>
                </a:cubicBezTo>
                <a:close/>
                <a:moveTo>
                  <a:pt x="1677" y="1"/>
                </a:moveTo>
                <a:cubicBezTo>
                  <a:pt x="753" y="1"/>
                  <a:pt x="1" y="754"/>
                  <a:pt x="1" y="1679"/>
                </a:cubicBezTo>
                <a:cubicBezTo>
                  <a:pt x="1" y="2321"/>
                  <a:pt x="361" y="2879"/>
                  <a:pt x="892" y="3161"/>
                </a:cubicBezTo>
                <a:lnTo>
                  <a:pt x="892" y="4384"/>
                </a:lnTo>
                <a:cubicBezTo>
                  <a:pt x="892" y="4529"/>
                  <a:pt x="1008" y="4646"/>
                  <a:pt x="1153" y="4646"/>
                </a:cubicBezTo>
                <a:cubicBezTo>
                  <a:pt x="1299" y="4646"/>
                  <a:pt x="1416" y="4529"/>
                  <a:pt x="1416" y="4384"/>
                </a:cubicBezTo>
                <a:lnTo>
                  <a:pt x="1416" y="3337"/>
                </a:lnTo>
                <a:cubicBezTo>
                  <a:pt x="1501" y="3350"/>
                  <a:pt x="1588" y="3357"/>
                  <a:pt x="1677" y="3357"/>
                </a:cubicBezTo>
                <a:cubicBezTo>
                  <a:pt x="1768" y="3357"/>
                  <a:pt x="1855" y="3350"/>
                  <a:pt x="1941" y="3337"/>
                </a:cubicBezTo>
                <a:lnTo>
                  <a:pt x="1941" y="6471"/>
                </a:lnTo>
                <a:cubicBezTo>
                  <a:pt x="1941" y="6541"/>
                  <a:pt x="1968" y="6607"/>
                  <a:pt x="2018" y="6656"/>
                </a:cubicBezTo>
                <a:lnTo>
                  <a:pt x="3479" y="8118"/>
                </a:lnTo>
                <a:cubicBezTo>
                  <a:pt x="3529" y="8167"/>
                  <a:pt x="3556" y="8233"/>
                  <a:pt x="3556" y="8303"/>
                </a:cubicBezTo>
                <a:lnTo>
                  <a:pt x="3556" y="9173"/>
                </a:lnTo>
                <a:lnTo>
                  <a:pt x="3031" y="9173"/>
                </a:lnTo>
                <a:lnTo>
                  <a:pt x="3031" y="8521"/>
                </a:lnTo>
                <a:cubicBezTo>
                  <a:pt x="3031" y="8452"/>
                  <a:pt x="3004" y="8384"/>
                  <a:pt x="2954" y="8335"/>
                </a:cubicBezTo>
                <a:lnTo>
                  <a:pt x="1493" y="6874"/>
                </a:lnTo>
                <a:cubicBezTo>
                  <a:pt x="1444" y="6825"/>
                  <a:pt x="1416" y="6757"/>
                  <a:pt x="1416" y="6688"/>
                </a:cubicBezTo>
                <a:lnTo>
                  <a:pt x="1416" y="5433"/>
                </a:lnTo>
                <a:cubicBezTo>
                  <a:pt x="1416" y="5288"/>
                  <a:pt x="1299" y="5170"/>
                  <a:pt x="1153" y="5170"/>
                </a:cubicBezTo>
                <a:cubicBezTo>
                  <a:pt x="1008" y="5170"/>
                  <a:pt x="892" y="5288"/>
                  <a:pt x="892" y="5433"/>
                </a:cubicBezTo>
                <a:lnTo>
                  <a:pt x="892" y="6688"/>
                </a:lnTo>
                <a:cubicBezTo>
                  <a:pt x="892" y="6896"/>
                  <a:pt x="975" y="7099"/>
                  <a:pt x="1121" y="7245"/>
                </a:cubicBezTo>
                <a:lnTo>
                  <a:pt x="2507" y="8630"/>
                </a:lnTo>
                <a:lnTo>
                  <a:pt x="2507" y="9173"/>
                </a:lnTo>
                <a:lnTo>
                  <a:pt x="1584" y="9173"/>
                </a:lnTo>
                <a:cubicBezTo>
                  <a:pt x="869" y="9173"/>
                  <a:pt x="286" y="9755"/>
                  <a:pt x="286" y="10472"/>
                </a:cubicBezTo>
                <a:lnTo>
                  <a:pt x="286" y="11172"/>
                </a:lnTo>
                <a:cubicBezTo>
                  <a:pt x="286" y="11811"/>
                  <a:pt x="749" y="12343"/>
                  <a:pt x="1359" y="12451"/>
                </a:cubicBezTo>
                <a:lnTo>
                  <a:pt x="1985" y="16354"/>
                </a:lnTo>
                <a:cubicBezTo>
                  <a:pt x="2128" y="17261"/>
                  <a:pt x="2900" y="17917"/>
                  <a:pt x="3817" y="17917"/>
                </a:cubicBezTo>
                <a:lnTo>
                  <a:pt x="8919" y="17917"/>
                </a:lnTo>
                <a:cubicBezTo>
                  <a:pt x="9837" y="17917"/>
                  <a:pt x="10608" y="17261"/>
                  <a:pt x="10754" y="16354"/>
                </a:cubicBezTo>
                <a:lnTo>
                  <a:pt x="11380" y="12451"/>
                </a:lnTo>
                <a:cubicBezTo>
                  <a:pt x="11987" y="12343"/>
                  <a:pt x="12450" y="11811"/>
                  <a:pt x="12450" y="11172"/>
                </a:cubicBezTo>
                <a:lnTo>
                  <a:pt x="12450" y="10472"/>
                </a:lnTo>
                <a:cubicBezTo>
                  <a:pt x="12450" y="9755"/>
                  <a:pt x="11868" y="9173"/>
                  <a:pt x="11152" y="9173"/>
                </a:cubicBezTo>
                <a:lnTo>
                  <a:pt x="10321" y="9173"/>
                </a:lnTo>
                <a:lnTo>
                  <a:pt x="10321" y="8661"/>
                </a:lnTo>
                <a:lnTo>
                  <a:pt x="10859" y="8123"/>
                </a:lnTo>
                <a:cubicBezTo>
                  <a:pt x="11013" y="8170"/>
                  <a:pt x="11178" y="8197"/>
                  <a:pt x="11350" y="8197"/>
                </a:cubicBezTo>
                <a:cubicBezTo>
                  <a:pt x="12274" y="8197"/>
                  <a:pt x="13029" y="7443"/>
                  <a:pt x="13029" y="6518"/>
                </a:cubicBezTo>
                <a:cubicBezTo>
                  <a:pt x="13029" y="5592"/>
                  <a:pt x="12274" y="4840"/>
                  <a:pt x="11350" y="4840"/>
                </a:cubicBezTo>
                <a:cubicBezTo>
                  <a:pt x="10424" y="4840"/>
                  <a:pt x="9671" y="5592"/>
                  <a:pt x="9671" y="6518"/>
                </a:cubicBezTo>
                <a:cubicBezTo>
                  <a:pt x="9671" y="6689"/>
                  <a:pt x="9697" y="6853"/>
                  <a:pt x="9744" y="7009"/>
                </a:cubicBezTo>
                <a:lnTo>
                  <a:pt x="8976" y="7777"/>
                </a:lnTo>
                <a:cubicBezTo>
                  <a:pt x="8827" y="7927"/>
                  <a:pt x="8744" y="8124"/>
                  <a:pt x="8744" y="8334"/>
                </a:cubicBezTo>
                <a:lnTo>
                  <a:pt x="8744" y="9173"/>
                </a:lnTo>
                <a:lnTo>
                  <a:pt x="8295" y="9173"/>
                </a:lnTo>
                <a:lnTo>
                  <a:pt x="8295" y="5651"/>
                </a:lnTo>
                <a:lnTo>
                  <a:pt x="9121" y="4824"/>
                </a:lnTo>
                <a:cubicBezTo>
                  <a:pt x="9278" y="4873"/>
                  <a:pt x="9442" y="4898"/>
                  <a:pt x="9611" y="4898"/>
                </a:cubicBezTo>
                <a:cubicBezTo>
                  <a:pt x="10538" y="4898"/>
                  <a:pt x="11291" y="4145"/>
                  <a:pt x="11291" y="3220"/>
                </a:cubicBezTo>
                <a:cubicBezTo>
                  <a:pt x="11291" y="2294"/>
                  <a:pt x="10538" y="1541"/>
                  <a:pt x="9611" y="1541"/>
                </a:cubicBezTo>
                <a:cubicBezTo>
                  <a:pt x="8687" y="1541"/>
                  <a:pt x="7935" y="2294"/>
                  <a:pt x="7935" y="3220"/>
                </a:cubicBezTo>
                <a:cubicBezTo>
                  <a:pt x="7935" y="3391"/>
                  <a:pt x="7960" y="3556"/>
                  <a:pt x="8008" y="3711"/>
                </a:cubicBezTo>
                <a:lnTo>
                  <a:pt x="6951" y="4769"/>
                </a:lnTo>
                <a:cubicBezTo>
                  <a:pt x="6805" y="4915"/>
                  <a:pt x="6719" y="5118"/>
                  <a:pt x="6719" y="5326"/>
                </a:cubicBezTo>
                <a:lnTo>
                  <a:pt x="6719" y="9173"/>
                </a:lnTo>
                <a:lnTo>
                  <a:pt x="6351" y="9173"/>
                </a:lnTo>
                <a:lnTo>
                  <a:pt x="6351" y="8039"/>
                </a:lnTo>
                <a:cubicBezTo>
                  <a:pt x="6351" y="7828"/>
                  <a:pt x="6268" y="7630"/>
                  <a:pt x="6119" y="7481"/>
                </a:cubicBezTo>
                <a:lnTo>
                  <a:pt x="5326" y="6688"/>
                </a:lnTo>
                <a:lnTo>
                  <a:pt x="5326" y="5814"/>
                </a:lnTo>
                <a:cubicBezTo>
                  <a:pt x="5857" y="5531"/>
                  <a:pt x="6219" y="4973"/>
                  <a:pt x="6219" y="4331"/>
                </a:cubicBezTo>
                <a:cubicBezTo>
                  <a:pt x="6219" y="3406"/>
                  <a:pt x="5465" y="2653"/>
                  <a:pt x="4540" y="2653"/>
                </a:cubicBezTo>
                <a:cubicBezTo>
                  <a:pt x="3613" y="2653"/>
                  <a:pt x="2861" y="3406"/>
                  <a:pt x="2861" y="4331"/>
                </a:cubicBezTo>
                <a:cubicBezTo>
                  <a:pt x="2861" y="4973"/>
                  <a:pt x="3221" y="5531"/>
                  <a:pt x="3752" y="5814"/>
                </a:cubicBezTo>
                <a:lnTo>
                  <a:pt x="3752" y="7015"/>
                </a:lnTo>
                <a:cubicBezTo>
                  <a:pt x="3752" y="7223"/>
                  <a:pt x="3838" y="7424"/>
                  <a:pt x="3984" y="7571"/>
                </a:cubicBezTo>
                <a:lnTo>
                  <a:pt x="4776" y="8364"/>
                </a:lnTo>
                <a:lnTo>
                  <a:pt x="4776" y="9173"/>
                </a:lnTo>
                <a:lnTo>
                  <a:pt x="4081" y="9173"/>
                </a:lnTo>
                <a:lnTo>
                  <a:pt x="4081" y="8303"/>
                </a:lnTo>
                <a:cubicBezTo>
                  <a:pt x="4081" y="8093"/>
                  <a:pt x="3999" y="7896"/>
                  <a:pt x="3851" y="7746"/>
                </a:cubicBezTo>
                <a:lnTo>
                  <a:pt x="2466" y="6363"/>
                </a:lnTo>
                <a:lnTo>
                  <a:pt x="2466" y="3161"/>
                </a:lnTo>
                <a:cubicBezTo>
                  <a:pt x="2995" y="2879"/>
                  <a:pt x="3356" y="2321"/>
                  <a:pt x="3356" y="1679"/>
                </a:cubicBezTo>
                <a:cubicBezTo>
                  <a:pt x="3356" y="754"/>
                  <a:pt x="2603" y="1"/>
                  <a:pt x="1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7" name="Google Shape;1717;p74"/>
          <p:cNvGrpSpPr/>
          <p:nvPr/>
        </p:nvGrpSpPr>
        <p:grpSpPr>
          <a:xfrm>
            <a:off x="5232827" y="3158469"/>
            <a:ext cx="326000" cy="255476"/>
            <a:chOff x="5232827" y="3158469"/>
            <a:chExt cx="326000" cy="255476"/>
          </a:xfrm>
        </p:grpSpPr>
        <p:sp>
          <p:nvSpPr>
            <p:cNvPr id="1718" name="Google Shape;1718;p74"/>
            <p:cNvSpPr/>
            <p:nvPr/>
          </p:nvSpPr>
          <p:spPr>
            <a:xfrm>
              <a:off x="5232827" y="3158469"/>
              <a:ext cx="326000" cy="255476"/>
            </a:xfrm>
            <a:custGeom>
              <a:avLst/>
              <a:gdLst/>
              <a:ahLst/>
              <a:cxnLst/>
              <a:rect l="l" t="t" r="r" b="b"/>
              <a:pathLst>
                <a:path w="17917" h="14041" extrusionOk="0">
                  <a:moveTo>
                    <a:pt x="10548" y="1428"/>
                  </a:moveTo>
                  <a:cubicBezTo>
                    <a:pt x="10534" y="1516"/>
                    <a:pt x="10527" y="1606"/>
                    <a:pt x="10527" y="1697"/>
                  </a:cubicBezTo>
                  <a:cubicBezTo>
                    <a:pt x="10527" y="1790"/>
                    <a:pt x="10534" y="1880"/>
                    <a:pt x="10548" y="1968"/>
                  </a:cubicBezTo>
                  <a:lnTo>
                    <a:pt x="9287" y="1968"/>
                  </a:lnTo>
                  <a:lnTo>
                    <a:pt x="9287" y="1428"/>
                  </a:lnTo>
                  <a:close/>
                  <a:moveTo>
                    <a:pt x="12224" y="525"/>
                  </a:moveTo>
                  <a:cubicBezTo>
                    <a:pt x="12872" y="525"/>
                    <a:pt x="13398" y="1051"/>
                    <a:pt x="13398" y="1697"/>
                  </a:cubicBezTo>
                  <a:cubicBezTo>
                    <a:pt x="13398" y="2345"/>
                    <a:pt x="12872" y="2871"/>
                    <a:pt x="12224" y="2871"/>
                  </a:cubicBezTo>
                  <a:cubicBezTo>
                    <a:pt x="11578" y="2871"/>
                    <a:pt x="11051" y="2345"/>
                    <a:pt x="11051" y="1697"/>
                  </a:cubicBezTo>
                  <a:cubicBezTo>
                    <a:pt x="11051" y="1051"/>
                    <a:pt x="11578" y="525"/>
                    <a:pt x="12224" y="525"/>
                  </a:cubicBezTo>
                  <a:close/>
                  <a:moveTo>
                    <a:pt x="16219" y="3068"/>
                  </a:moveTo>
                  <a:cubicBezTo>
                    <a:pt x="16866" y="3068"/>
                    <a:pt x="17392" y="3595"/>
                    <a:pt x="17392" y="4242"/>
                  </a:cubicBezTo>
                  <a:cubicBezTo>
                    <a:pt x="17392" y="4889"/>
                    <a:pt x="16866" y="5415"/>
                    <a:pt x="16219" y="5415"/>
                  </a:cubicBezTo>
                  <a:cubicBezTo>
                    <a:pt x="15571" y="5415"/>
                    <a:pt x="15045" y="4889"/>
                    <a:pt x="15045" y="4242"/>
                  </a:cubicBezTo>
                  <a:cubicBezTo>
                    <a:pt x="15045" y="3595"/>
                    <a:pt x="15571" y="3068"/>
                    <a:pt x="16219" y="3068"/>
                  </a:cubicBezTo>
                  <a:close/>
                  <a:moveTo>
                    <a:pt x="11518" y="8026"/>
                  </a:moveTo>
                  <a:cubicBezTo>
                    <a:pt x="11589" y="8026"/>
                    <a:pt x="11657" y="8053"/>
                    <a:pt x="11708" y="8105"/>
                  </a:cubicBezTo>
                  <a:lnTo>
                    <a:pt x="12817" y="9214"/>
                  </a:lnTo>
                  <a:cubicBezTo>
                    <a:pt x="12867" y="9264"/>
                    <a:pt x="12933" y="9291"/>
                    <a:pt x="13002" y="9291"/>
                  </a:cubicBezTo>
                  <a:lnTo>
                    <a:pt x="13607" y="9291"/>
                  </a:lnTo>
                  <a:cubicBezTo>
                    <a:pt x="13593" y="9379"/>
                    <a:pt x="13585" y="9469"/>
                    <a:pt x="13585" y="9561"/>
                  </a:cubicBezTo>
                  <a:cubicBezTo>
                    <a:pt x="13585" y="9652"/>
                    <a:pt x="13593" y="9742"/>
                    <a:pt x="13607" y="9830"/>
                  </a:cubicBezTo>
                  <a:lnTo>
                    <a:pt x="12783" y="9830"/>
                  </a:lnTo>
                  <a:cubicBezTo>
                    <a:pt x="12711" y="9830"/>
                    <a:pt x="12641" y="9802"/>
                    <a:pt x="12591" y="9752"/>
                  </a:cubicBezTo>
                  <a:lnTo>
                    <a:pt x="11483" y="8642"/>
                  </a:lnTo>
                  <a:cubicBezTo>
                    <a:pt x="11433" y="8592"/>
                    <a:pt x="11367" y="8565"/>
                    <a:pt x="11297" y="8565"/>
                  </a:cubicBezTo>
                  <a:lnTo>
                    <a:pt x="9287" y="8565"/>
                  </a:lnTo>
                  <a:lnTo>
                    <a:pt x="9287" y="8026"/>
                  </a:lnTo>
                  <a:close/>
                  <a:moveTo>
                    <a:pt x="15283" y="8387"/>
                  </a:moveTo>
                  <a:cubicBezTo>
                    <a:pt x="15930" y="8387"/>
                    <a:pt x="16456" y="8914"/>
                    <a:pt x="16456" y="9561"/>
                  </a:cubicBezTo>
                  <a:cubicBezTo>
                    <a:pt x="16456" y="10208"/>
                    <a:pt x="15930" y="10734"/>
                    <a:pt x="15283" y="10734"/>
                  </a:cubicBezTo>
                  <a:cubicBezTo>
                    <a:pt x="14637" y="10734"/>
                    <a:pt x="14110" y="10208"/>
                    <a:pt x="14110" y="9561"/>
                  </a:cubicBezTo>
                  <a:cubicBezTo>
                    <a:pt x="14110" y="8914"/>
                    <a:pt x="14637" y="8387"/>
                    <a:pt x="15283" y="8387"/>
                  </a:cubicBezTo>
                  <a:close/>
                  <a:moveTo>
                    <a:pt x="7409" y="793"/>
                  </a:moveTo>
                  <a:cubicBezTo>
                    <a:pt x="7864" y="793"/>
                    <a:pt x="8314" y="890"/>
                    <a:pt x="8762" y="1145"/>
                  </a:cubicBezTo>
                  <a:lnTo>
                    <a:pt x="8762" y="10640"/>
                  </a:lnTo>
                  <a:cubicBezTo>
                    <a:pt x="8310" y="10432"/>
                    <a:pt x="7861" y="10352"/>
                    <a:pt x="7415" y="10352"/>
                  </a:cubicBezTo>
                  <a:cubicBezTo>
                    <a:pt x="6642" y="10352"/>
                    <a:pt x="5879" y="10594"/>
                    <a:pt x="5130" y="10831"/>
                  </a:cubicBezTo>
                  <a:cubicBezTo>
                    <a:pt x="4403" y="11062"/>
                    <a:pt x="3701" y="11285"/>
                    <a:pt x="3010" y="11285"/>
                  </a:cubicBezTo>
                  <a:cubicBezTo>
                    <a:pt x="2555" y="11285"/>
                    <a:pt x="2106" y="11188"/>
                    <a:pt x="1658" y="10934"/>
                  </a:cubicBezTo>
                  <a:lnTo>
                    <a:pt x="1658" y="1437"/>
                  </a:lnTo>
                  <a:cubicBezTo>
                    <a:pt x="2109" y="1645"/>
                    <a:pt x="2558" y="1726"/>
                    <a:pt x="3004" y="1726"/>
                  </a:cubicBezTo>
                  <a:cubicBezTo>
                    <a:pt x="3777" y="1726"/>
                    <a:pt x="4540" y="1483"/>
                    <a:pt x="5289" y="1246"/>
                  </a:cubicBezTo>
                  <a:cubicBezTo>
                    <a:pt x="6015" y="1016"/>
                    <a:pt x="6718" y="793"/>
                    <a:pt x="7409" y="793"/>
                  </a:cubicBezTo>
                  <a:close/>
                  <a:moveTo>
                    <a:pt x="7409" y="10879"/>
                  </a:moveTo>
                  <a:cubicBezTo>
                    <a:pt x="7864" y="10879"/>
                    <a:pt x="8314" y="10975"/>
                    <a:pt x="8762" y="11231"/>
                  </a:cubicBezTo>
                  <a:lnTo>
                    <a:pt x="8762" y="11760"/>
                  </a:lnTo>
                  <a:cubicBezTo>
                    <a:pt x="8310" y="11552"/>
                    <a:pt x="7861" y="11472"/>
                    <a:pt x="7415" y="11472"/>
                  </a:cubicBezTo>
                  <a:cubicBezTo>
                    <a:pt x="6642" y="11472"/>
                    <a:pt x="5879" y="11714"/>
                    <a:pt x="5130" y="11952"/>
                  </a:cubicBezTo>
                  <a:cubicBezTo>
                    <a:pt x="4403" y="12182"/>
                    <a:pt x="3701" y="12405"/>
                    <a:pt x="3010" y="12405"/>
                  </a:cubicBezTo>
                  <a:cubicBezTo>
                    <a:pt x="2555" y="12405"/>
                    <a:pt x="2106" y="12308"/>
                    <a:pt x="1658" y="12054"/>
                  </a:cubicBezTo>
                  <a:lnTo>
                    <a:pt x="1658" y="11523"/>
                  </a:lnTo>
                  <a:cubicBezTo>
                    <a:pt x="2109" y="11731"/>
                    <a:pt x="2558" y="11811"/>
                    <a:pt x="3003" y="11811"/>
                  </a:cubicBezTo>
                  <a:cubicBezTo>
                    <a:pt x="3777" y="11811"/>
                    <a:pt x="4540" y="11569"/>
                    <a:pt x="5289" y="11332"/>
                  </a:cubicBezTo>
                  <a:cubicBezTo>
                    <a:pt x="6015" y="11102"/>
                    <a:pt x="6718" y="10879"/>
                    <a:pt x="7409" y="10879"/>
                  </a:cubicBezTo>
                  <a:close/>
                  <a:moveTo>
                    <a:pt x="10542" y="12073"/>
                  </a:moveTo>
                  <a:cubicBezTo>
                    <a:pt x="10528" y="12161"/>
                    <a:pt x="10521" y="12251"/>
                    <a:pt x="10521" y="12344"/>
                  </a:cubicBezTo>
                  <a:cubicBezTo>
                    <a:pt x="10521" y="12435"/>
                    <a:pt x="10528" y="12525"/>
                    <a:pt x="10542" y="12613"/>
                  </a:cubicBezTo>
                  <a:lnTo>
                    <a:pt x="9287" y="12613"/>
                  </a:lnTo>
                  <a:cubicBezTo>
                    <a:pt x="9287" y="12608"/>
                    <a:pt x="9287" y="12605"/>
                    <a:pt x="9287" y="12601"/>
                  </a:cubicBezTo>
                  <a:lnTo>
                    <a:pt x="9287" y="12073"/>
                  </a:lnTo>
                  <a:close/>
                  <a:moveTo>
                    <a:pt x="12220" y="11170"/>
                  </a:moveTo>
                  <a:cubicBezTo>
                    <a:pt x="12866" y="11170"/>
                    <a:pt x="13392" y="11696"/>
                    <a:pt x="13392" y="12344"/>
                  </a:cubicBezTo>
                  <a:cubicBezTo>
                    <a:pt x="13392" y="12990"/>
                    <a:pt x="12866" y="13516"/>
                    <a:pt x="12220" y="13516"/>
                  </a:cubicBezTo>
                  <a:cubicBezTo>
                    <a:pt x="11572" y="13516"/>
                    <a:pt x="11046" y="12990"/>
                    <a:pt x="11046" y="12344"/>
                  </a:cubicBezTo>
                  <a:cubicBezTo>
                    <a:pt x="11046" y="11696"/>
                    <a:pt x="11572" y="11170"/>
                    <a:pt x="12220" y="11170"/>
                  </a:cubicBezTo>
                  <a:close/>
                  <a:moveTo>
                    <a:pt x="12224" y="0"/>
                  </a:moveTo>
                  <a:cubicBezTo>
                    <a:pt x="11575" y="0"/>
                    <a:pt x="11010" y="367"/>
                    <a:pt x="10724" y="904"/>
                  </a:cubicBezTo>
                  <a:lnTo>
                    <a:pt x="9269" y="904"/>
                  </a:lnTo>
                  <a:cubicBezTo>
                    <a:pt x="9250" y="852"/>
                    <a:pt x="9213" y="805"/>
                    <a:pt x="9165" y="774"/>
                  </a:cubicBezTo>
                  <a:cubicBezTo>
                    <a:pt x="8577" y="402"/>
                    <a:pt x="7993" y="267"/>
                    <a:pt x="7415" y="267"/>
                  </a:cubicBezTo>
                  <a:cubicBezTo>
                    <a:pt x="6642" y="267"/>
                    <a:pt x="5878" y="509"/>
                    <a:pt x="5130" y="746"/>
                  </a:cubicBezTo>
                  <a:cubicBezTo>
                    <a:pt x="4404" y="976"/>
                    <a:pt x="3701" y="1199"/>
                    <a:pt x="3010" y="1199"/>
                  </a:cubicBezTo>
                  <a:cubicBezTo>
                    <a:pt x="2514" y="1199"/>
                    <a:pt x="2024" y="1084"/>
                    <a:pt x="1535" y="774"/>
                  </a:cubicBezTo>
                  <a:cubicBezTo>
                    <a:pt x="1492" y="747"/>
                    <a:pt x="1444" y="734"/>
                    <a:pt x="1395" y="734"/>
                  </a:cubicBezTo>
                  <a:cubicBezTo>
                    <a:pt x="1351" y="734"/>
                    <a:pt x="1308" y="744"/>
                    <a:pt x="1268" y="766"/>
                  </a:cubicBezTo>
                  <a:cubicBezTo>
                    <a:pt x="1185" y="812"/>
                    <a:pt x="1133" y="900"/>
                    <a:pt x="1133" y="997"/>
                  </a:cubicBezTo>
                  <a:lnTo>
                    <a:pt x="1133" y="1442"/>
                  </a:lnTo>
                  <a:cubicBezTo>
                    <a:pt x="497" y="1503"/>
                    <a:pt x="1" y="2039"/>
                    <a:pt x="1" y="2689"/>
                  </a:cubicBezTo>
                  <a:lnTo>
                    <a:pt x="1" y="10840"/>
                  </a:lnTo>
                  <a:cubicBezTo>
                    <a:pt x="1" y="10985"/>
                    <a:pt x="118" y="11102"/>
                    <a:pt x="263" y="11102"/>
                  </a:cubicBezTo>
                  <a:cubicBezTo>
                    <a:pt x="408" y="11102"/>
                    <a:pt x="526" y="10985"/>
                    <a:pt x="526" y="10840"/>
                  </a:cubicBezTo>
                  <a:lnTo>
                    <a:pt x="526" y="2689"/>
                  </a:lnTo>
                  <a:cubicBezTo>
                    <a:pt x="526" y="2329"/>
                    <a:pt x="788" y="2030"/>
                    <a:pt x="1133" y="1972"/>
                  </a:cubicBezTo>
                  <a:lnTo>
                    <a:pt x="1133" y="12202"/>
                  </a:lnTo>
                  <a:cubicBezTo>
                    <a:pt x="1133" y="12291"/>
                    <a:pt x="1178" y="12376"/>
                    <a:pt x="1254" y="12423"/>
                  </a:cubicBezTo>
                  <a:cubicBezTo>
                    <a:pt x="1842" y="12796"/>
                    <a:pt x="2426" y="12931"/>
                    <a:pt x="3003" y="12931"/>
                  </a:cubicBezTo>
                  <a:cubicBezTo>
                    <a:pt x="3777" y="12931"/>
                    <a:pt x="4540" y="12689"/>
                    <a:pt x="5289" y="12452"/>
                  </a:cubicBezTo>
                  <a:cubicBezTo>
                    <a:pt x="6015" y="12221"/>
                    <a:pt x="6717" y="11998"/>
                    <a:pt x="7408" y="11998"/>
                  </a:cubicBezTo>
                  <a:cubicBezTo>
                    <a:pt x="7863" y="11998"/>
                    <a:pt x="8313" y="12095"/>
                    <a:pt x="8762" y="12351"/>
                  </a:cubicBezTo>
                  <a:lnTo>
                    <a:pt x="8762" y="12601"/>
                  </a:lnTo>
                  <a:cubicBezTo>
                    <a:pt x="8762" y="13004"/>
                    <a:pt x="8435" y="13331"/>
                    <a:pt x="8033" y="13331"/>
                  </a:cubicBezTo>
                  <a:lnTo>
                    <a:pt x="1254" y="13331"/>
                  </a:lnTo>
                  <a:cubicBezTo>
                    <a:pt x="852" y="13331"/>
                    <a:pt x="526" y="13004"/>
                    <a:pt x="526" y="12601"/>
                  </a:cubicBezTo>
                  <a:lnTo>
                    <a:pt x="526" y="11890"/>
                  </a:lnTo>
                  <a:cubicBezTo>
                    <a:pt x="526" y="11745"/>
                    <a:pt x="408" y="11627"/>
                    <a:pt x="263" y="11627"/>
                  </a:cubicBezTo>
                  <a:cubicBezTo>
                    <a:pt x="118" y="11627"/>
                    <a:pt x="1" y="11745"/>
                    <a:pt x="1" y="11890"/>
                  </a:cubicBezTo>
                  <a:lnTo>
                    <a:pt x="1" y="12601"/>
                  </a:lnTo>
                  <a:cubicBezTo>
                    <a:pt x="1" y="13293"/>
                    <a:pt x="563" y="13856"/>
                    <a:pt x="1254" y="13856"/>
                  </a:cubicBezTo>
                  <a:lnTo>
                    <a:pt x="8033" y="13856"/>
                  </a:lnTo>
                  <a:cubicBezTo>
                    <a:pt x="8533" y="13856"/>
                    <a:pt x="8965" y="13561"/>
                    <a:pt x="9166" y="13138"/>
                  </a:cubicBezTo>
                  <a:lnTo>
                    <a:pt x="10719" y="13138"/>
                  </a:lnTo>
                  <a:cubicBezTo>
                    <a:pt x="11004" y="13674"/>
                    <a:pt x="11570" y="14041"/>
                    <a:pt x="12220" y="14041"/>
                  </a:cubicBezTo>
                  <a:cubicBezTo>
                    <a:pt x="13156" y="14041"/>
                    <a:pt x="13917" y="13279"/>
                    <a:pt x="13917" y="12344"/>
                  </a:cubicBezTo>
                  <a:cubicBezTo>
                    <a:pt x="13917" y="11406"/>
                    <a:pt x="13156" y="10645"/>
                    <a:pt x="12220" y="10645"/>
                  </a:cubicBezTo>
                  <a:cubicBezTo>
                    <a:pt x="11570" y="10645"/>
                    <a:pt x="11004" y="11012"/>
                    <a:pt x="10719" y="11549"/>
                  </a:cubicBezTo>
                  <a:lnTo>
                    <a:pt x="9287" y="11549"/>
                  </a:lnTo>
                  <a:lnTo>
                    <a:pt x="9287" y="9090"/>
                  </a:lnTo>
                  <a:lnTo>
                    <a:pt x="11189" y="9090"/>
                  </a:lnTo>
                  <a:lnTo>
                    <a:pt x="12221" y="10122"/>
                  </a:lnTo>
                  <a:cubicBezTo>
                    <a:pt x="12368" y="10271"/>
                    <a:pt x="12573" y="10355"/>
                    <a:pt x="12783" y="10355"/>
                  </a:cubicBezTo>
                  <a:lnTo>
                    <a:pt x="13783" y="10355"/>
                  </a:lnTo>
                  <a:cubicBezTo>
                    <a:pt x="14069" y="10892"/>
                    <a:pt x="14634" y="11259"/>
                    <a:pt x="15283" y="11259"/>
                  </a:cubicBezTo>
                  <a:cubicBezTo>
                    <a:pt x="16219" y="11259"/>
                    <a:pt x="16981" y="10497"/>
                    <a:pt x="16981" y="9561"/>
                  </a:cubicBezTo>
                  <a:cubicBezTo>
                    <a:pt x="16981" y="8625"/>
                    <a:pt x="16219" y="7863"/>
                    <a:pt x="15283" y="7863"/>
                  </a:cubicBezTo>
                  <a:cubicBezTo>
                    <a:pt x="14634" y="7863"/>
                    <a:pt x="14069" y="8229"/>
                    <a:pt x="13783" y="8766"/>
                  </a:cubicBezTo>
                  <a:lnTo>
                    <a:pt x="13112" y="8766"/>
                  </a:lnTo>
                  <a:lnTo>
                    <a:pt x="12079" y="7734"/>
                  </a:lnTo>
                  <a:cubicBezTo>
                    <a:pt x="11930" y="7584"/>
                    <a:pt x="11730" y="7501"/>
                    <a:pt x="11518" y="7501"/>
                  </a:cubicBezTo>
                  <a:lnTo>
                    <a:pt x="9287" y="7501"/>
                  </a:lnTo>
                  <a:lnTo>
                    <a:pt x="9287" y="6301"/>
                  </a:lnTo>
                  <a:lnTo>
                    <a:pt x="12449" y="6301"/>
                  </a:lnTo>
                  <a:cubicBezTo>
                    <a:pt x="12661" y="6301"/>
                    <a:pt x="12861" y="6218"/>
                    <a:pt x="13011" y="6068"/>
                  </a:cubicBezTo>
                  <a:lnTo>
                    <a:pt x="14043" y="5036"/>
                  </a:lnTo>
                  <a:lnTo>
                    <a:pt x="14719" y="5036"/>
                  </a:lnTo>
                  <a:cubicBezTo>
                    <a:pt x="15005" y="5573"/>
                    <a:pt x="15569" y="5940"/>
                    <a:pt x="16219" y="5940"/>
                  </a:cubicBezTo>
                  <a:cubicBezTo>
                    <a:pt x="17155" y="5940"/>
                    <a:pt x="17916" y="5178"/>
                    <a:pt x="17916" y="4242"/>
                  </a:cubicBezTo>
                  <a:cubicBezTo>
                    <a:pt x="17916" y="3306"/>
                    <a:pt x="17155" y="2544"/>
                    <a:pt x="16219" y="2544"/>
                  </a:cubicBezTo>
                  <a:cubicBezTo>
                    <a:pt x="15569" y="2544"/>
                    <a:pt x="15005" y="2910"/>
                    <a:pt x="14719" y="3447"/>
                  </a:cubicBezTo>
                  <a:lnTo>
                    <a:pt x="13715" y="3447"/>
                  </a:lnTo>
                  <a:cubicBezTo>
                    <a:pt x="13502" y="3447"/>
                    <a:pt x="13303" y="3530"/>
                    <a:pt x="13152" y="3680"/>
                  </a:cubicBezTo>
                  <a:lnTo>
                    <a:pt x="12120" y="4712"/>
                  </a:lnTo>
                  <a:lnTo>
                    <a:pt x="11757" y="4712"/>
                  </a:lnTo>
                  <a:cubicBezTo>
                    <a:pt x="11613" y="4712"/>
                    <a:pt x="11495" y="4830"/>
                    <a:pt x="11495" y="4974"/>
                  </a:cubicBezTo>
                  <a:cubicBezTo>
                    <a:pt x="11495" y="5119"/>
                    <a:pt x="11613" y="5237"/>
                    <a:pt x="11757" y="5237"/>
                  </a:cubicBezTo>
                  <a:lnTo>
                    <a:pt x="12229" y="5237"/>
                  </a:lnTo>
                  <a:cubicBezTo>
                    <a:pt x="12298" y="5237"/>
                    <a:pt x="12366" y="5210"/>
                    <a:pt x="12414" y="5160"/>
                  </a:cubicBezTo>
                  <a:lnTo>
                    <a:pt x="13524" y="4050"/>
                  </a:lnTo>
                  <a:cubicBezTo>
                    <a:pt x="13575" y="4000"/>
                    <a:pt x="13643" y="3972"/>
                    <a:pt x="13715" y="3972"/>
                  </a:cubicBezTo>
                  <a:lnTo>
                    <a:pt x="14543" y="3972"/>
                  </a:lnTo>
                  <a:cubicBezTo>
                    <a:pt x="14529" y="4060"/>
                    <a:pt x="14520" y="4150"/>
                    <a:pt x="14520" y="4242"/>
                  </a:cubicBezTo>
                  <a:cubicBezTo>
                    <a:pt x="14520" y="4333"/>
                    <a:pt x="14529" y="4423"/>
                    <a:pt x="14543" y="4511"/>
                  </a:cubicBezTo>
                  <a:lnTo>
                    <a:pt x="13935" y="4511"/>
                  </a:lnTo>
                  <a:cubicBezTo>
                    <a:pt x="13865" y="4511"/>
                    <a:pt x="13798" y="4539"/>
                    <a:pt x="13749" y="4588"/>
                  </a:cubicBezTo>
                  <a:lnTo>
                    <a:pt x="12639" y="5698"/>
                  </a:lnTo>
                  <a:cubicBezTo>
                    <a:pt x="12589" y="5749"/>
                    <a:pt x="12521" y="5776"/>
                    <a:pt x="12449" y="5776"/>
                  </a:cubicBezTo>
                  <a:lnTo>
                    <a:pt x="9287" y="5776"/>
                  </a:lnTo>
                  <a:lnTo>
                    <a:pt x="9287" y="5237"/>
                  </a:lnTo>
                  <a:lnTo>
                    <a:pt x="10718" y="5237"/>
                  </a:lnTo>
                  <a:cubicBezTo>
                    <a:pt x="10863" y="5237"/>
                    <a:pt x="10981" y="5119"/>
                    <a:pt x="10981" y="4974"/>
                  </a:cubicBezTo>
                  <a:cubicBezTo>
                    <a:pt x="10981" y="4830"/>
                    <a:pt x="10863" y="4712"/>
                    <a:pt x="10718" y="4712"/>
                  </a:cubicBezTo>
                  <a:lnTo>
                    <a:pt x="9287" y="4712"/>
                  </a:lnTo>
                  <a:lnTo>
                    <a:pt x="9287" y="2493"/>
                  </a:lnTo>
                  <a:lnTo>
                    <a:pt x="10724" y="2493"/>
                  </a:lnTo>
                  <a:cubicBezTo>
                    <a:pt x="11010" y="3029"/>
                    <a:pt x="11575" y="3396"/>
                    <a:pt x="12224" y="3396"/>
                  </a:cubicBezTo>
                  <a:cubicBezTo>
                    <a:pt x="13160" y="3396"/>
                    <a:pt x="13923" y="2635"/>
                    <a:pt x="13923" y="1697"/>
                  </a:cubicBezTo>
                  <a:cubicBezTo>
                    <a:pt x="13923" y="761"/>
                    <a:pt x="13160" y="0"/>
                    <a:pt x="12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4"/>
            <p:cNvSpPr/>
            <p:nvPr/>
          </p:nvSpPr>
          <p:spPr>
            <a:xfrm>
              <a:off x="5281372" y="3197042"/>
              <a:ext cx="92176" cy="26528"/>
            </a:xfrm>
            <a:custGeom>
              <a:avLst/>
              <a:gdLst/>
              <a:ahLst/>
              <a:cxnLst/>
              <a:rect l="l" t="t" r="r" b="b"/>
              <a:pathLst>
                <a:path w="5066" h="1458" extrusionOk="0">
                  <a:moveTo>
                    <a:pt x="4745" y="1"/>
                  </a:moveTo>
                  <a:cubicBezTo>
                    <a:pt x="3970" y="1"/>
                    <a:pt x="3203" y="244"/>
                    <a:pt x="2462" y="479"/>
                  </a:cubicBezTo>
                  <a:cubicBezTo>
                    <a:pt x="1729" y="712"/>
                    <a:pt x="1037" y="932"/>
                    <a:pt x="346" y="932"/>
                  </a:cubicBezTo>
                  <a:cubicBezTo>
                    <a:pt x="321" y="932"/>
                    <a:pt x="296" y="932"/>
                    <a:pt x="271" y="931"/>
                  </a:cubicBezTo>
                  <a:cubicBezTo>
                    <a:pt x="270" y="931"/>
                    <a:pt x="268" y="931"/>
                    <a:pt x="267" y="931"/>
                  </a:cubicBezTo>
                  <a:cubicBezTo>
                    <a:pt x="124" y="931"/>
                    <a:pt x="6" y="1046"/>
                    <a:pt x="4" y="1189"/>
                  </a:cubicBezTo>
                  <a:cubicBezTo>
                    <a:pt x="0" y="1334"/>
                    <a:pt x="116" y="1453"/>
                    <a:pt x="261" y="1456"/>
                  </a:cubicBezTo>
                  <a:cubicBezTo>
                    <a:pt x="287" y="1458"/>
                    <a:pt x="312" y="1458"/>
                    <a:pt x="338" y="1458"/>
                  </a:cubicBezTo>
                  <a:cubicBezTo>
                    <a:pt x="1113" y="1458"/>
                    <a:pt x="1878" y="1214"/>
                    <a:pt x="2621" y="979"/>
                  </a:cubicBezTo>
                  <a:cubicBezTo>
                    <a:pt x="3355" y="746"/>
                    <a:pt x="4049" y="526"/>
                    <a:pt x="4743" y="526"/>
                  </a:cubicBezTo>
                  <a:cubicBezTo>
                    <a:pt x="4761" y="526"/>
                    <a:pt x="4779" y="526"/>
                    <a:pt x="4797" y="526"/>
                  </a:cubicBezTo>
                  <a:lnTo>
                    <a:pt x="4800" y="526"/>
                  </a:lnTo>
                  <a:cubicBezTo>
                    <a:pt x="4944" y="526"/>
                    <a:pt x="5060" y="411"/>
                    <a:pt x="5063" y="269"/>
                  </a:cubicBezTo>
                  <a:cubicBezTo>
                    <a:pt x="5065" y="124"/>
                    <a:pt x="4950" y="4"/>
                    <a:pt x="4805" y="1"/>
                  </a:cubicBezTo>
                  <a:cubicBezTo>
                    <a:pt x="4785" y="1"/>
                    <a:pt x="4765" y="1"/>
                    <a:pt x="4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4"/>
            <p:cNvSpPr/>
            <p:nvPr/>
          </p:nvSpPr>
          <p:spPr>
            <a:xfrm>
              <a:off x="5281372" y="3317348"/>
              <a:ext cx="92176" cy="26510"/>
            </a:xfrm>
            <a:custGeom>
              <a:avLst/>
              <a:gdLst/>
              <a:ahLst/>
              <a:cxnLst/>
              <a:rect l="l" t="t" r="r" b="b"/>
              <a:pathLst>
                <a:path w="5066" h="1457" extrusionOk="0">
                  <a:moveTo>
                    <a:pt x="4745" y="0"/>
                  </a:moveTo>
                  <a:cubicBezTo>
                    <a:pt x="3970" y="0"/>
                    <a:pt x="3203" y="243"/>
                    <a:pt x="2462" y="478"/>
                  </a:cubicBezTo>
                  <a:cubicBezTo>
                    <a:pt x="1729" y="711"/>
                    <a:pt x="1037" y="932"/>
                    <a:pt x="346" y="932"/>
                  </a:cubicBezTo>
                  <a:cubicBezTo>
                    <a:pt x="321" y="932"/>
                    <a:pt x="296" y="931"/>
                    <a:pt x="271" y="931"/>
                  </a:cubicBezTo>
                  <a:cubicBezTo>
                    <a:pt x="271" y="931"/>
                    <a:pt x="270" y="931"/>
                    <a:pt x="269" y="931"/>
                  </a:cubicBezTo>
                  <a:cubicBezTo>
                    <a:pt x="125" y="931"/>
                    <a:pt x="6" y="1044"/>
                    <a:pt x="4" y="1188"/>
                  </a:cubicBezTo>
                  <a:cubicBezTo>
                    <a:pt x="0" y="1333"/>
                    <a:pt x="116" y="1453"/>
                    <a:pt x="261" y="1456"/>
                  </a:cubicBezTo>
                  <a:cubicBezTo>
                    <a:pt x="287" y="1457"/>
                    <a:pt x="312" y="1457"/>
                    <a:pt x="338" y="1457"/>
                  </a:cubicBezTo>
                  <a:cubicBezTo>
                    <a:pt x="1113" y="1457"/>
                    <a:pt x="1878" y="1213"/>
                    <a:pt x="2621" y="978"/>
                  </a:cubicBezTo>
                  <a:cubicBezTo>
                    <a:pt x="3355" y="745"/>
                    <a:pt x="4049" y="525"/>
                    <a:pt x="4743" y="525"/>
                  </a:cubicBezTo>
                  <a:cubicBezTo>
                    <a:pt x="4761" y="525"/>
                    <a:pt x="4779" y="525"/>
                    <a:pt x="4797" y="526"/>
                  </a:cubicBezTo>
                  <a:lnTo>
                    <a:pt x="4800" y="526"/>
                  </a:lnTo>
                  <a:cubicBezTo>
                    <a:pt x="4944" y="526"/>
                    <a:pt x="5060" y="410"/>
                    <a:pt x="5063" y="268"/>
                  </a:cubicBezTo>
                  <a:cubicBezTo>
                    <a:pt x="5065" y="123"/>
                    <a:pt x="4950" y="3"/>
                    <a:pt x="4805" y="1"/>
                  </a:cubicBezTo>
                  <a:cubicBezTo>
                    <a:pt x="4785" y="0"/>
                    <a:pt x="4765"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4"/>
            <p:cNvSpPr/>
            <p:nvPr/>
          </p:nvSpPr>
          <p:spPr>
            <a:xfrm>
              <a:off x="5281372" y="3287271"/>
              <a:ext cx="92176" cy="26510"/>
            </a:xfrm>
            <a:custGeom>
              <a:avLst/>
              <a:gdLst/>
              <a:ahLst/>
              <a:cxnLst/>
              <a:rect l="l" t="t" r="r" b="b"/>
              <a:pathLst>
                <a:path w="5066" h="1457" extrusionOk="0">
                  <a:moveTo>
                    <a:pt x="4740" y="1"/>
                  </a:moveTo>
                  <a:cubicBezTo>
                    <a:pt x="3965" y="1"/>
                    <a:pt x="3201" y="244"/>
                    <a:pt x="2462" y="479"/>
                  </a:cubicBezTo>
                  <a:cubicBezTo>
                    <a:pt x="1727" y="711"/>
                    <a:pt x="1034" y="932"/>
                    <a:pt x="340" y="932"/>
                  </a:cubicBezTo>
                  <a:cubicBezTo>
                    <a:pt x="317" y="932"/>
                    <a:pt x="294" y="932"/>
                    <a:pt x="271" y="931"/>
                  </a:cubicBezTo>
                  <a:cubicBezTo>
                    <a:pt x="270" y="931"/>
                    <a:pt x="268" y="931"/>
                    <a:pt x="267" y="931"/>
                  </a:cubicBezTo>
                  <a:cubicBezTo>
                    <a:pt x="124" y="931"/>
                    <a:pt x="6" y="1045"/>
                    <a:pt x="4" y="1188"/>
                  </a:cubicBezTo>
                  <a:cubicBezTo>
                    <a:pt x="0" y="1333"/>
                    <a:pt x="116" y="1453"/>
                    <a:pt x="261" y="1456"/>
                  </a:cubicBezTo>
                  <a:lnTo>
                    <a:pt x="338" y="1456"/>
                  </a:lnTo>
                  <a:cubicBezTo>
                    <a:pt x="1113" y="1456"/>
                    <a:pt x="1878" y="1214"/>
                    <a:pt x="2621" y="979"/>
                  </a:cubicBezTo>
                  <a:cubicBezTo>
                    <a:pt x="3353" y="747"/>
                    <a:pt x="4047" y="526"/>
                    <a:pt x="4738" y="526"/>
                  </a:cubicBezTo>
                  <a:cubicBezTo>
                    <a:pt x="4758" y="526"/>
                    <a:pt x="4777" y="526"/>
                    <a:pt x="4797" y="526"/>
                  </a:cubicBezTo>
                  <a:cubicBezTo>
                    <a:pt x="4798" y="526"/>
                    <a:pt x="4798" y="526"/>
                    <a:pt x="4799" y="526"/>
                  </a:cubicBezTo>
                  <a:cubicBezTo>
                    <a:pt x="4943" y="526"/>
                    <a:pt x="5060" y="412"/>
                    <a:pt x="5063" y="267"/>
                  </a:cubicBezTo>
                  <a:cubicBezTo>
                    <a:pt x="5065" y="123"/>
                    <a:pt x="4950" y="4"/>
                    <a:pt x="4805" y="1"/>
                  </a:cubicBezTo>
                  <a:cubicBezTo>
                    <a:pt x="4783" y="1"/>
                    <a:pt x="4762"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4"/>
            <p:cNvSpPr/>
            <p:nvPr/>
          </p:nvSpPr>
          <p:spPr>
            <a:xfrm>
              <a:off x="5281372" y="3257195"/>
              <a:ext cx="92176" cy="26528"/>
            </a:xfrm>
            <a:custGeom>
              <a:avLst/>
              <a:gdLst/>
              <a:ahLst/>
              <a:cxnLst/>
              <a:rect l="l" t="t" r="r" b="b"/>
              <a:pathLst>
                <a:path w="5066" h="1458" extrusionOk="0">
                  <a:moveTo>
                    <a:pt x="4745" y="1"/>
                  </a:moveTo>
                  <a:cubicBezTo>
                    <a:pt x="3970" y="1"/>
                    <a:pt x="3203" y="243"/>
                    <a:pt x="2462" y="479"/>
                  </a:cubicBezTo>
                  <a:cubicBezTo>
                    <a:pt x="1727" y="712"/>
                    <a:pt x="1034" y="932"/>
                    <a:pt x="341" y="932"/>
                  </a:cubicBezTo>
                  <a:cubicBezTo>
                    <a:pt x="318" y="932"/>
                    <a:pt x="294" y="932"/>
                    <a:pt x="271" y="931"/>
                  </a:cubicBezTo>
                  <a:cubicBezTo>
                    <a:pt x="270" y="931"/>
                    <a:pt x="268" y="931"/>
                    <a:pt x="267" y="931"/>
                  </a:cubicBezTo>
                  <a:cubicBezTo>
                    <a:pt x="124" y="931"/>
                    <a:pt x="6" y="1044"/>
                    <a:pt x="4" y="1188"/>
                  </a:cubicBezTo>
                  <a:cubicBezTo>
                    <a:pt x="0" y="1333"/>
                    <a:pt x="116" y="1453"/>
                    <a:pt x="261" y="1456"/>
                  </a:cubicBezTo>
                  <a:cubicBezTo>
                    <a:pt x="287" y="1456"/>
                    <a:pt x="312" y="1457"/>
                    <a:pt x="338" y="1457"/>
                  </a:cubicBezTo>
                  <a:cubicBezTo>
                    <a:pt x="1113" y="1457"/>
                    <a:pt x="1878" y="1214"/>
                    <a:pt x="2621" y="979"/>
                  </a:cubicBezTo>
                  <a:cubicBezTo>
                    <a:pt x="3355" y="746"/>
                    <a:pt x="4049" y="526"/>
                    <a:pt x="4743" y="526"/>
                  </a:cubicBezTo>
                  <a:cubicBezTo>
                    <a:pt x="4761" y="526"/>
                    <a:pt x="4779" y="526"/>
                    <a:pt x="4797" y="526"/>
                  </a:cubicBezTo>
                  <a:lnTo>
                    <a:pt x="4800" y="526"/>
                  </a:lnTo>
                  <a:cubicBezTo>
                    <a:pt x="4944" y="526"/>
                    <a:pt x="5060" y="411"/>
                    <a:pt x="5063" y="268"/>
                  </a:cubicBezTo>
                  <a:cubicBezTo>
                    <a:pt x="5065" y="123"/>
                    <a:pt x="4950" y="3"/>
                    <a:pt x="4805" y="1"/>
                  </a:cubicBezTo>
                  <a:cubicBezTo>
                    <a:pt x="4785" y="1"/>
                    <a:pt x="4765" y="1"/>
                    <a:pt x="4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4"/>
            <p:cNvSpPr/>
            <p:nvPr/>
          </p:nvSpPr>
          <p:spPr>
            <a:xfrm>
              <a:off x="5281372" y="3227137"/>
              <a:ext cx="92176" cy="26492"/>
            </a:xfrm>
            <a:custGeom>
              <a:avLst/>
              <a:gdLst/>
              <a:ahLst/>
              <a:cxnLst/>
              <a:rect l="l" t="t" r="r" b="b"/>
              <a:pathLst>
                <a:path w="5066" h="1456" extrusionOk="0">
                  <a:moveTo>
                    <a:pt x="4740" y="0"/>
                  </a:moveTo>
                  <a:cubicBezTo>
                    <a:pt x="3965" y="0"/>
                    <a:pt x="3201" y="243"/>
                    <a:pt x="2462" y="478"/>
                  </a:cubicBezTo>
                  <a:cubicBezTo>
                    <a:pt x="1727" y="711"/>
                    <a:pt x="1034" y="932"/>
                    <a:pt x="340" y="932"/>
                  </a:cubicBezTo>
                  <a:cubicBezTo>
                    <a:pt x="317" y="932"/>
                    <a:pt x="294" y="931"/>
                    <a:pt x="271" y="931"/>
                  </a:cubicBezTo>
                  <a:cubicBezTo>
                    <a:pt x="270" y="931"/>
                    <a:pt x="268" y="931"/>
                    <a:pt x="267" y="931"/>
                  </a:cubicBezTo>
                  <a:cubicBezTo>
                    <a:pt x="124" y="931"/>
                    <a:pt x="6" y="1044"/>
                    <a:pt x="4" y="1187"/>
                  </a:cubicBezTo>
                  <a:cubicBezTo>
                    <a:pt x="0" y="1332"/>
                    <a:pt x="116" y="1452"/>
                    <a:pt x="261" y="1455"/>
                  </a:cubicBezTo>
                  <a:cubicBezTo>
                    <a:pt x="287" y="1456"/>
                    <a:pt x="312" y="1456"/>
                    <a:pt x="338" y="1456"/>
                  </a:cubicBezTo>
                  <a:cubicBezTo>
                    <a:pt x="1113" y="1456"/>
                    <a:pt x="1878" y="1214"/>
                    <a:pt x="2621" y="978"/>
                  </a:cubicBezTo>
                  <a:cubicBezTo>
                    <a:pt x="3355" y="745"/>
                    <a:pt x="4050" y="524"/>
                    <a:pt x="4743" y="524"/>
                  </a:cubicBezTo>
                  <a:cubicBezTo>
                    <a:pt x="4761" y="524"/>
                    <a:pt x="4779" y="524"/>
                    <a:pt x="4797" y="525"/>
                  </a:cubicBezTo>
                  <a:cubicBezTo>
                    <a:pt x="4798" y="525"/>
                    <a:pt x="4800" y="525"/>
                    <a:pt x="4801" y="525"/>
                  </a:cubicBezTo>
                  <a:cubicBezTo>
                    <a:pt x="4944" y="525"/>
                    <a:pt x="5060" y="410"/>
                    <a:pt x="5063" y="267"/>
                  </a:cubicBezTo>
                  <a:cubicBezTo>
                    <a:pt x="5065" y="122"/>
                    <a:pt x="4950" y="3"/>
                    <a:pt x="4805" y="1"/>
                  </a:cubicBezTo>
                  <a:cubicBezTo>
                    <a:pt x="4783" y="0"/>
                    <a:pt x="4761" y="0"/>
                    <a:pt x="4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74"/>
          <p:cNvGrpSpPr/>
          <p:nvPr/>
        </p:nvGrpSpPr>
        <p:grpSpPr>
          <a:xfrm>
            <a:off x="4689179" y="3678100"/>
            <a:ext cx="326018" cy="325982"/>
            <a:chOff x="4689179" y="3678100"/>
            <a:chExt cx="326018" cy="325982"/>
          </a:xfrm>
        </p:grpSpPr>
        <p:sp>
          <p:nvSpPr>
            <p:cNvPr id="1725" name="Google Shape;1725;p74"/>
            <p:cNvSpPr/>
            <p:nvPr/>
          </p:nvSpPr>
          <p:spPr>
            <a:xfrm>
              <a:off x="4689179" y="3678100"/>
              <a:ext cx="326018" cy="325982"/>
            </a:xfrm>
            <a:custGeom>
              <a:avLst/>
              <a:gdLst/>
              <a:ahLst/>
              <a:cxnLst/>
              <a:rect l="l" t="t" r="r" b="b"/>
              <a:pathLst>
                <a:path w="17918" h="17916" extrusionOk="0">
                  <a:moveTo>
                    <a:pt x="5204" y="525"/>
                  </a:moveTo>
                  <a:cubicBezTo>
                    <a:pt x="5405" y="525"/>
                    <a:pt x="5568" y="688"/>
                    <a:pt x="5568" y="889"/>
                  </a:cubicBezTo>
                  <a:lnTo>
                    <a:pt x="5568" y="2401"/>
                  </a:lnTo>
                  <a:lnTo>
                    <a:pt x="4842" y="2401"/>
                  </a:lnTo>
                  <a:lnTo>
                    <a:pt x="4842" y="889"/>
                  </a:lnTo>
                  <a:cubicBezTo>
                    <a:pt x="4842" y="688"/>
                    <a:pt x="5005" y="525"/>
                    <a:pt x="5204" y="525"/>
                  </a:cubicBezTo>
                  <a:close/>
                  <a:moveTo>
                    <a:pt x="7708" y="525"/>
                  </a:moveTo>
                  <a:cubicBezTo>
                    <a:pt x="7908" y="525"/>
                    <a:pt x="8071" y="688"/>
                    <a:pt x="8071" y="889"/>
                  </a:cubicBezTo>
                  <a:lnTo>
                    <a:pt x="8071" y="2401"/>
                  </a:lnTo>
                  <a:lnTo>
                    <a:pt x="7345" y="2401"/>
                  </a:lnTo>
                  <a:lnTo>
                    <a:pt x="7345" y="889"/>
                  </a:lnTo>
                  <a:cubicBezTo>
                    <a:pt x="7345" y="688"/>
                    <a:pt x="7508" y="525"/>
                    <a:pt x="7708" y="525"/>
                  </a:cubicBezTo>
                  <a:close/>
                  <a:moveTo>
                    <a:pt x="10211" y="525"/>
                  </a:moveTo>
                  <a:cubicBezTo>
                    <a:pt x="10411" y="525"/>
                    <a:pt x="10573" y="688"/>
                    <a:pt x="10573" y="889"/>
                  </a:cubicBezTo>
                  <a:lnTo>
                    <a:pt x="10573" y="2401"/>
                  </a:lnTo>
                  <a:lnTo>
                    <a:pt x="9848" y="2401"/>
                  </a:lnTo>
                  <a:lnTo>
                    <a:pt x="9848" y="889"/>
                  </a:lnTo>
                  <a:cubicBezTo>
                    <a:pt x="9848" y="688"/>
                    <a:pt x="10010" y="525"/>
                    <a:pt x="10211" y="525"/>
                  </a:cubicBezTo>
                  <a:close/>
                  <a:moveTo>
                    <a:pt x="2401" y="4840"/>
                  </a:moveTo>
                  <a:lnTo>
                    <a:pt x="2401" y="5567"/>
                  </a:lnTo>
                  <a:lnTo>
                    <a:pt x="889" y="5567"/>
                  </a:lnTo>
                  <a:cubicBezTo>
                    <a:pt x="688" y="5567"/>
                    <a:pt x="526" y="5405"/>
                    <a:pt x="526" y="5204"/>
                  </a:cubicBezTo>
                  <a:cubicBezTo>
                    <a:pt x="526" y="5003"/>
                    <a:pt x="688" y="4840"/>
                    <a:pt x="889" y="4840"/>
                  </a:cubicBezTo>
                  <a:close/>
                  <a:moveTo>
                    <a:pt x="17029" y="4840"/>
                  </a:moveTo>
                  <a:cubicBezTo>
                    <a:pt x="17230" y="4840"/>
                    <a:pt x="17392" y="5003"/>
                    <a:pt x="17392" y="5204"/>
                  </a:cubicBezTo>
                  <a:cubicBezTo>
                    <a:pt x="17392" y="5405"/>
                    <a:pt x="17230" y="5567"/>
                    <a:pt x="17029" y="5567"/>
                  </a:cubicBezTo>
                  <a:lnTo>
                    <a:pt x="15517" y="5567"/>
                  </a:lnTo>
                  <a:lnTo>
                    <a:pt x="15517" y="4840"/>
                  </a:lnTo>
                  <a:close/>
                  <a:moveTo>
                    <a:pt x="2401" y="7343"/>
                  </a:moveTo>
                  <a:lnTo>
                    <a:pt x="2401" y="8070"/>
                  </a:lnTo>
                  <a:lnTo>
                    <a:pt x="889" y="8070"/>
                  </a:lnTo>
                  <a:cubicBezTo>
                    <a:pt x="688" y="8070"/>
                    <a:pt x="526" y="7907"/>
                    <a:pt x="526" y="7707"/>
                  </a:cubicBezTo>
                  <a:cubicBezTo>
                    <a:pt x="526" y="7506"/>
                    <a:pt x="688" y="7343"/>
                    <a:pt x="889" y="7343"/>
                  </a:cubicBezTo>
                  <a:close/>
                  <a:moveTo>
                    <a:pt x="17029" y="7343"/>
                  </a:moveTo>
                  <a:cubicBezTo>
                    <a:pt x="17230" y="7343"/>
                    <a:pt x="17392" y="7506"/>
                    <a:pt x="17392" y="7707"/>
                  </a:cubicBezTo>
                  <a:cubicBezTo>
                    <a:pt x="17392" y="7907"/>
                    <a:pt x="17230" y="8070"/>
                    <a:pt x="17029" y="8070"/>
                  </a:cubicBezTo>
                  <a:lnTo>
                    <a:pt x="15517" y="8070"/>
                  </a:lnTo>
                  <a:lnTo>
                    <a:pt x="15517" y="7343"/>
                  </a:lnTo>
                  <a:close/>
                  <a:moveTo>
                    <a:pt x="2401" y="9846"/>
                  </a:moveTo>
                  <a:lnTo>
                    <a:pt x="2401" y="10573"/>
                  </a:lnTo>
                  <a:lnTo>
                    <a:pt x="889" y="10573"/>
                  </a:lnTo>
                  <a:cubicBezTo>
                    <a:pt x="688" y="10573"/>
                    <a:pt x="526" y="10410"/>
                    <a:pt x="526" y="10209"/>
                  </a:cubicBezTo>
                  <a:cubicBezTo>
                    <a:pt x="526" y="10010"/>
                    <a:pt x="688" y="9846"/>
                    <a:pt x="889" y="9846"/>
                  </a:cubicBezTo>
                  <a:close/>
                  <a:moveTo>
                    <a:pt x="17029" y="9846"/>
                  </a:moveTo>
                  <a:cubicBezTo>
                    <a:pt x="17230" y="9846"/>
                    <a:pt x="17392" y="10010"/>
                    <a:pt x="17392" y="10209"/>
                  </a:cubicBezTo>
                  <a:cubicBezTo>
                    <a:pt x="17392" y="10410"/>
                    <a:pt x="17230" y="10573"/>
                    <a:pt x="17029" y="10573"/>
                  </a:cubicBezTo>
                  <a:lnTo>
                    <a:pt x="15517" y="10573"/>
                  </a:lnTo>
                  <a:lnTo>
                    <a:pt x="15517" y="9846"/>
                  </a:lnTo>
                  <a:close/>
                  <a:moveTo>
                    <a:pt x="2401" y="12350"/>
                  </a:moveTo>
                  <a:lnTo>
                    <a:pt x="2401" y="13075"/>
                  </a:lnTo>
                  <a:lnTo>
                    <a:pt x="889" y="13075"/>
                  </a:lnTo>
                  <a:cubicBezTo>
                    <a:pt x="688" y="13075"/>
                    <a:pt x="526" y="12913"/>
                    <a:pt x="526" y="12712"/>
                  </a:cubicBezTo>
                  <a:cubicBezTo>
                    <a:pt x="526" y="12512"/>
                    <a:pt x="688" y="12350"/>
                    <a:pt x="889" y="12350"/>
                  </a:cubicBezTo>
                  <a:close/>
                  <a:moveTo>
                    <a:pt x="17029" y="12350"/>
                  </a:moveTo>
                  <a:cubicBezTo>
                    <a:pt x="17230" y="12350"/>
                    <a:pt x="17392" y="12512"/>
                    <a:pt x="17392" y="12712"/>
                  </a:cubicBezTo>
                  <a:cubicBezTo>
                    <a:pt x="17392" y="12913"/>
                    <a:pt x="17230" y="13075"/>
                    <a:pt x="17029" y="13075"/>
                  </a:cubicBezTo>
                  <a:lnTo>
                    <a:pt x="15517" y="13075"/>
                  </a:lnTo>
                  <a:lnTo>
                    <a:pt x="15517" y="12350"/>
                  </a:lnTo>
                  <a:close/>
                  <a:moveTo>
                    <a:pt x="13696" y="2926"/>
                  </a:moveTo>
                  <a:cubicBezTo>
                    <a:pt x="14411" y="2926"/>
                    <a:pt x="14992" y="3507"/>
                    <a:pt x="14992" y="4222"/>
                  </a:cubicBezTo>
                  <a:lnTo>
                    <a:pt x="14992" y="13694"/>
                  </a:lnTo>
                  <a:cubicBezTo>
                    <a:pt x="14992" y="14409"/>
                    <a:pt x="14411" y="14991"/>
                    <a:pt x="13696" y="14991"/>
                  </a:cubicBezTo>
                  <a:lnTo>
                    <a:pt x="4223" y="14991"/>
                  </a:lnTo>
                  <a:cubicBezTo>
                    <a:pt x="3508" y="14991"/>
                    <a:pt x="2926" y="14409"/>
                    <a:pt x="2926" y="13694"/>
                  </a:cubicBezTo>
                  <a:lnTo>
                    <a:pt x="2926" y="4222"/>
                  </a:lnTo>
                  <a:cubicBezTo>
                    <a:pt x="2926" y="3507"/>
                    <a:pt x="3508" y="2926"/>
                    <a:pt x="4223" y="2926"/>
                  </a:cubicBezTo>
                  <a:close/>
                  <a:moveTo>
                    <a:pt x="5568" y="15516"/>
                  </a:moveTo>
                  <a:lnTo>
                    <a:pt x="5568" y="17028"/>
                  </a:lnTo>
                  <a:cubicBezTo>
                    <a:pt x="5568" y="17228"/>
                    <a:pt x="5405" y="17392"/>
                    <a:pt x="5204" y="17392"/>
                  </a:cubicBezTo>
                  <a:cubicBezTo>
                    <a:pt x="5005" y="17392"/>
                    <a:pt x="4842" y="17228"/>
                    <a:pt x="4842" y="17028"/>
                  </a:cubicBezTo>
                  <a:lnTo>
                    <a:pt x="4842" y="15516"/>
                  </a:lnTo>
                  <a:close/>
                  <a:moveTo>
                    <a:pt x="8071" y="15516"/>
                  </a:moveTo>
                  <a:lnTo>
                    <a:pt x="8071" y="17028"/>
                  </a:lnTo>
                  <a:cubicBezTo>
                    <a:pt x="8071" y="17228"/>
                    <a:pt x="7908" y="17392"/>
                    <a:pt x="7708" y="17392"/>
                  </a:cubicBezTo>
                  <a:cubicBezTo>
                    <a:pt x="7508" y="17392"/>
                    <a:pt x="7345" y="17228"/>
                    <a:pt x="7345" y="17028"/>
                  </a:cubicBezTo>
                  <a:lnTo>
                    <a:pt x="7345" y="15516"/>
                  </a:lnTo>
                  <a:close/>
                  <a:moveTo>
                    <a:pt x="10573" y="15516"/>
                  </a:moveTo>
                  <a:lnTo>
                    <a:pt x="10573" y="17028"/>
                  </a:lnTo>
                  <a:cubicBezTo>
                    <a:pt x="10573" y="17228"/>
                    <a:pt x="10411" y="17392"/>
                    <a:pt x="10211" y="17392"/>
                  </a:cubicBezTo>
                  <a:cubicBezTo>
                    <a:pt x="10010" y="17392"/>
                    <a:pt x="9848" y="17228"/>
                    <a:pt x="9848" y="17028"/>
                  </a:cubicBezTo>
                  <a:lnTo>
                    <a:pt x="9848" y="15516"/>
                  </a:lnTo>
                  <a:close/>
                  <a:moveTo>
                    <a:pt x="13077" y="15516"/>
                  </a:moveTo>
                  <a:lnTo>
                    <a:pt x="13077" y="17028"/>
                  </a:lnTo>
                  <a:cubicBezTo>
                    <a:pt x="13077" y="17228"/>
                    <a:pt x="12914" y="17392"/>
                    <a:pt x="12714" y="17392"/>
                  </a:cubicBezTo>
                  <a:cubicBezTo>
                    <a:pt x="12513" y="17392"/>
                    <a:pt x="12350" y="17228"/>
                    <a:pt x="12350" y="17028"/>
                  </a:cubicBezTo>
                  <a:lnTo>
                    <a:pt x="12350" y="15516"/>
                  </a:lnTo>
                  <a:close/>
                  <a:moveTo>
                    <a:pt x="5204" y="0"/>
                  </a:moveTo>
                  <a:cubicBezTo>
                    <a:pt x="4715" y="0"/>
                    <a:pt x="4317" y="398"/>
                    <a:pt x="4317" y="889"/>
                  </a:cubicBezTo>
                  <a:lnTo>
                    <a:pt x="4317" y="2401"/>
                  </a:lnTo>
                  <a:lnTo>
                    <a:pt x="4223" y="2401"/>
                  </a:lnTo>
                  <a:cubicBezTo>
                    <a:pt x="3218" y="2401"/>
                    <a:pt x="2401" y="3218"/>
                    <a:pt x="2401" y="4222"/>
                  </a:cubicBezTo>
                  <a:lnTo>
                    <a:pt x="2401" y="4315"/>
                  </a:lnTo>
                  <a:lnTo>
                    <a:pt x="889" y="4315"/>
                  </a:lnTo>
                  <a:cubicBezTo>
                    <a:pt x="400" y="4315"/>
                    <a:pt x="1" y="4715"/>
                    <a:pt x="1" y="5204"/>
                  </a:cubicBezTo>
                  <a:cubicBezTo>
                    <a:pt x="1" y="5693"/>
                    <a:pt x="400" y="6092"/>
                    <a:pt x="889" y="6092"/>
                  </a:cubicBezTo>
                  <a:lnTo>
                    <a:pt x="2401" y="6092"/>
                  </a:lnTo>
                  <a:lnTo>
                    <a:pt x="2401" y="6818"/>
                  </a:lnTo>
                  <a:lnTo>
                    <a:pt x="889" y="6818"/>
                  </a:lnTo>
                  <a:cubicBezTo>
                    <a:pt x="400" y="6818"/>
                    <a:pt x="1" y="7217"/>
                    <a:pt x="1" y="7707"/>
                  </a:cubicBezTo>
                  <a:cubicBezTo>
                    <a:pt x="1" y="8196"/>
                    <a:pt x="400" y="8595"/>
                    <a:pt x="889" y="8595"/>
                  </a:cubicBezTo>
                  <a:lnTo>
                    <a:pt x="2401" y="8595"/>
                  </a:lnTo>
                  <a:lnTo>
                    <a:pt x="2401" y="9321"/>
                  </a:lnTo>
                  <a:lnTo>
                    <a:pt x="889" y="9321"/>
                  </a:lnTo>
                  <a:cubicBezTo>
                    <a:pt x="400" y="9321"/>
                    <a:pt x="1" y="9720"/>
                    <a:pt x="1" y="10209"/>
                  </a:cubicBezTo>
                  <a:cubicBezTo>
                    <a:pt x="1" y="10699"/>
                    <a:pt x="400" y="11098"/>
                    <a:pt x="889" y="11098"/>
                  </a:cubicBezTo>
                  <a:lnTo>
                    <a:pt x="2401" y="11098"/>
                  </a:lnTo>
                  <a:lnTo>
                    <a:pt x="2401" y="11825"/>
                  </a:lnTo>
                  <a:lnTo>
                    <a:pt x="889" y="11825"/>
                  </a:lnTo>
                  <a:cubicBezTo>
                    <a:pt x="400" y="11825"/>
                    <a:pt x="1" y="12223"/>
                    <a:pt x="1" y="12712"/>
                  </a:cubicBezTo>
                  <a:cubicBezTo>
                    <a:pt x="1" y="13202"/>
                    <a:pt x="400" y="13600"/>
                    <a:pt x="889" y="13600"/>
                  </a:cubicBezTo>
                  <a:lnTo>
                    <a:pt x="2401" y="13600"/>
                  </a:lnTo>
                  <a:lnTo>
                    <a:pt x="2401" y="13694"/>
                  </a:lnTo>
                  <a:cubicBezTo>
                    <a:pt x="2401" y="14699"/>
                    <a:pt x="3218" y="15516"/>
                    <a:pt x="4223" y="15516"/>
                  </a:cubicBezTo>
                  <a:lnTo>
                    <a:pt x="4317" y="15516"/>
                  </a:lnTo>
                  <a:lnTo>
                    <a:pt x="4317" y="17028"/>
                  </a:lnTo>
                  <a:cubicBezTo>
                    <a:pt x="4317" y="17518"/>
                    <a:pt x="4715" y="17916"/>
                    <a:pt x="5204" y="17916"/>
                  </a:cubicBezTo>
                  <a:cubicBezTo>
                    <a:pt x="5695" y="17916"/>
                    <a:pt x="6093" y="17518"/>
                    <a:pt x="6093" y="17028"/>
                  </a:cubicBezTo>
                  <a:lnTo>
                    <a:pt x="6093" y="15516"/>
                  </a:lnTo>
                  <a:lnTo>
                    <a:pt x="6820" y="15516"/>
                  </a:lnTo>
                  <a:lnTo>
                    <a:pt x="6820" y="17028"/>
                  </a:lnTo>
                  <a:cubicBezTo>
                    <a:pt x="6820" y="17518"/>
                    <a:pt x="7218" y="17916"/>
                    <a:pt x="7708" y="17916"/>
                  </a:cubicBezTo>
                  <a:cubicBezTo>
                    <a:pt x="8198" y="17916"/>
                    <a:pt x="8596" y="17518"/>
                    <a:pt x="8596" y="17028"/>
                  </a:cubicBezTo>
                  <a:lnTo>
                    <a:pt x="8596" y="15516"/>
                  </a:lnTo>
                  <a:lnTo>
                    <a:pt x="9323" y="15516"/>
                  </a:lnTo>
                  <a:lnTo>
                    <a:pt x="9323" y="17028"/>
                  </a:lnTo>
                  <a:cubicBezTo>
                    <a:pt x="9323" y="17518"/>
                    <a:pt x="9720" y="17916"/>
                    <a:pt x="10211" y="17916"/>
                  </a:cubicBezTo>
                  <a:cubicBezTo>
                    <a:pt x="10700" y="17916"/>
                    <a:pt x="11098" y="17518"/>
                    <a:pt x="11098" y="17028"/>
                  </a:cubicBezTo>
                  <a:lnTo>
                    <a:pt x="11098" y="15516"/>
                  </a:lnTo>
                  <a:lnTo>
                    <a:pt x="11825" y="15516"/>
                  </a:lnTo>
                  <a:lnTo>
                    <a:pt x="11825" y="17028"/>
                  </a:lnTo>
                  <a:cubicBezTo>
                    <a:pt x="11825" y="17518"/>
                    <a:pt x="12223" y="17916"/>
                    <a:pt x="12714" y="17916"/>
                  </a:cubicBezTo>
                  <a:cubicBezTo>
                    <a:pt x="13203" y="17916"/>
                    <a:pt x="13602" y="17518"/>
                    <a:pt x="13602" y="17028"/>
                  </a:cubicBezTo>
                  <a:lnTo>
                    <a:pt x="13602" y="15516"/>
                  </a:lnTo>
                  <a:lnTo>
                    <a:pt x="13696" y="15516"/>
                  </a:lnTo>
                  <a:cubicBezTo>
                    <a:pt x="14700" y="15516"/>
                    <a:pt x="15517" y="14699"/>
                    <a:pt x="15517" y="13694"/>
                  </a:cubicBezTo>
                  <a:lnTo>
                    <a:pt x="15517" y="13600"/>
                  </a:lnTo>
                  <a:lnTo>
                    <a:pt x="17029" y="13600"/>
                  </a:lnTo>
                  <a:cubicBezTo>
                    <a:pt x="17520" y="13600"/>
                    <a:pt x="17917" y="13202"/>
                    <a:pt x="17917" y="12712"/>
                  </a:cubicBezTo>
                  <a:cubicBezTo>
                    <a:pt x="17917" y="12223"/>
                    <a:pt x="17520" y="11825"/>
                    <a:pt x="17029" y="11825"/>
                  </a:cubicBezTo>
                  <a:lnTo>
                    <a:pt x="15517" y="11825"/>
                  </a:lnTo>
                  <a:lnTo>
                    <a:pt x="15517" y="11098"/>
                  </a:lnTo>
                  <a:lnTo>
                    <a:pt x="17029" y="11098"/>
                  </a:lnTo>
                  <a:cubicBezTo>
                    <a:pt x="17520" y="11098"/>
                    <a:pt x="17917" y="10699"/>
                    <a:pt x="17917" y="10209"/>
                  </a:cubicBezTo>
                  <a:cubicBezTo>
                    <a:pt x="17917" y="9720"/>
                    <a:pt x="17520" y="9321"/>
                    <a:pt x="17029" y="9321"/>
                  </a:cubicBezTo>
                  <a:lnTo>
                    <a:pt x="15517" y="9321"/>
                  </a:lnTo>
                  <a:lnTo>
                    <a:pt x="15517" y="8595"/>
                  </a:lnTo>
                  <a:lnTo>
                    <a:pt x="17029" y="8595"/>
                  </a:lnTo>
                  <a:cubicBezTo>
                    <a:pt x="17520" y="8595"/>
                    <a:pt x="17917" y="8196"/>
                    <a:pt x="17917" y="7707"/>
                  </a:cubicBezTo>
                  <a:cubicBezTo>
                    <a:pt x="17917" y="7217"/>
                    <a:pt x="17520" y="6818"/>
                    <a:pt x="17029" y="6818"/>
                  </a:cubicBezTo>
                  <a:lnTo>
                    <a:pt x="15517" y="6818"/>
                  </a:lnTo>
                  <a:lnTo>
                    <a:pt x="15517" y="6092"/>
                  </a:lnTo>
                  <a:lnTo>
                    <a:pt x="17029" y="6092"/>
                  </a:lnTo>
                  <a:cubicBezTo>
                    <a:pt x="17520" y="6092"/>
                    <a:pt x="17917" y="5693"/>
                    <a:pt x="17917" y="5204"/>
                  </a:cubicBezTo>
                  <a:cubicBezTo>
                    <a:pt x="17917" y="4715"/>
                    <a:pt x="17520" y="4315"/>
                    <a:pt x="17029" y="4315"/>
                  </a:cubicBezTo>
                  <a:lnTo>
                    <a:pt x="15517" y="4315"/>
                  </a:lnTo>
                  <a:lnTo>
                    <a:pt x="15517" y="4222"/>
                  </a:lnTo>
                  <a:cubicBezTo>
                    <a:pt x="15517" y="3218"/>
                    <a:pt x="14700" y="2401"/>
                    <a:pt x="13696" y="2401"/>
                  </a:cubicBezTo>
                  <a:lnTo>
                    <a:pt x="13601" y="2401"/>
                  </a:lnTo>
                  <a:lnTo>
                    <a:pt x="13601" y="889"/>
                  </a:lnTo>
                  <a:cubicBezTo>
                    <a:pt x="13601" y="398"/>
                    <a:pt x="13203" y="0"/>
                    <a:pt x="12714" y="0"/>
                  </a:cubicBezTo>
                  <a:cubicBezTo>
                    <a:pt x="12476" y="0"/>
                    <a:pt x="12253" y="92"/>
                    <a:pt x="12085" y="260"/>
                  </a:cubicBezTo>
                  <a:cubicBezTo>
                    <a:pt x="11918" y="428"/>
                    <a:pt x="11825" y="651"/>
                    <a:pt x="11825" y="889"/>
                  </a:cubicBezTo>
                  <a:lnTo>
                    <a:pt x="11825" y="937"/>
                  </a:lnTo>
                  <a:cubicBezTo>
                    <a:pt x="11825" y="1082"/>
                    <a:pt x="11943" y="1200"/>
                    <a:pt x="12088" y="1200"/>
                  </a:cubicBezTo>
                  <a:cubicBezTo>
                    <a:pt x="12233" y="1200"/>
                    <a:pt x="12350" y="1082"/>
                    <a:pt x="12350" y="937"/>
                  </a:cubicBezTo>
                  <a:lnTo>
                    <a:pt x="12350" y="889"/>
                  </a:lnTo>
                  <a:cubicBezTo>
                    <a:pt x="12350" y="791"/>
                    <a:pt x="12388" y="700"/>
                    <a:pt x="12457" y="631"/>
                  </a:cubicBezTo>
                  <a:cubicBezTo>
                    <a:pt x="12525" y="562"/>
                    <a:pt x="12616" y="525"/>
                    <a:pt x="12714" y="525"/>
                  </a:cubicBezTo>
                  <a:cubicBezTo>
                    <a:pt x="12913" y="525"/>
                    <a:pt x="13077" y="688"/>
                    <a:pt x="13077" y="889"/>
                  </a:cubicBezTo>
                  <a:lnTo>
                    <a:pt x="13077" y="2401"/>
                  </a:lnTo>
                  <a:lnTo>
                    <a:pt x="12350" y="2401"/>
                  </a:lnTo>
                  <a:lnTo>
                    <a:pt x="12350" y="1987"/>
                  </a:lnTo>
                  <a:cubicBezTo>
                    <a:pt x="12350" y="1842"/>
                    <a:pt x="12233" y="1725"/>
                    <a:pt x="12088" y="1725"/>
                  </a:cubicBezTo>
                  <a:cubicBezTo>
                    <a:pt x="11943" y="1725"/>
                    <a:pt x="11825" y="1842"/>
                    <a:pt x="11825" y="1987"/>
                  </a:cubicBezTo>
                  <a:lnTo>
                    <a:pt x="11825" y="2401"/>
                  </a:lnTo>
                  <a:lnTo>
                    <a:pt x="11098" y="2401"/>
                  </a:lnTo>
                  <a:lnTo>
                    <a:pt x="11098" y="889"/>
                  </a:lnTo>
                  <a:cubicBezTo>
                    <a:pt x="11098" y="398"/>
                    <a:pt x="10700" y="0"/>
                    <a:pt x="10211" y="0"/>
                  </a:cubicBezTo>
                  <a:cubicBezTo>
                    <a:pt x="9720" y="0"/>
                    <a:pt x="9323" y="398"/>
                    <a:pt x="9323" y="889"/>
                  </a:cubicBezTo>
                  <a:lnTo>
                    <a:pt x="9323" y="2401"/>
                  </a:lnTo>
                  <a:lnTo>
                    <a:pt x="8596" y="2401"/>
                  </a:lnTo>
                  <a:lnTo>
                    <a:pt x="8596" y="889"/>
                  </a:lnTo>
                  <a:cubicBezTo>
                    <a:pt x="8596" y="398"/>
                    <a:pt x="8198" y="0"/>
                    <a:pt x="7708" y="0"/>
                  </a:cubicBezTo>
                  <a:cubicBezTo>
                    <a:pt x="7218" y="0"/>
                    <a:pt x="6820" y="398"/>
                    <a:pt x="6820" y="889"/>
                  </a:cubicBezTo>
                  <a:lnTo>
                    <a:pt x="6820" y="2401"/>
                  </a:lnTo>
                  <a:lnTo>
                    <a:pt x="6093" y="2401"/>
                  </a:lnTo>
                  <a:lnTo>
                    <a:pt x="6093" y="889"/>
                  </a:lnTo>
                  <a:cubicBezTo>
                    <a:pt x="6093" y="398"/>
                    <a:pt x="5695" y="0"/>
                    <a:pt x="5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4"/>
            <p:cNvSpPr/>
            <p:nvPr/>
          </p:nvSpPr>
          <p:spPr>
            <a:xfrm>
              <a:off x="4764215" y="3753136"/>
              <a:ext cx="175946" cy="175927"/>
            </a:xfrm>
            <a:custGeom>
              <a:avLst/>
              <a:gdLst/>
              <a:ahLst/>
              <a:cxnLst/>
              <a:rect l="l" t="t" r="r" b="b"/>
              <a:pathLst>
                <a:path w="9670" h="9669" extrusionOk="0">
                  <a:moveTo>
                    <a:pt x="1395" y="0"/>
                  </a:moveTo>
                  <a:cubicBezTo>
                    <a:pt x="627" y="0"/>
                    <a:pt x="1" y="625"/>
                    <a:pt x="1" y="1395"/>
                  </a:cubicBezTo>
                  <a:lnTo>
                    <a:pt x="1" y="8274"/>
                  </a:lnTo>
                  <a:cubicBezTo>
                    <a:pt x="1" y="9043"/>
                    <a:pt x="627" y="9669"/>
                    <a:pt x="1395" y="9669"/>
                  </a:cubicBezTo>
                  <a:lnTo>
                    <a:pt x="1801" y="9669"/>
                  </a:lnTo>
                  <a:cubicBezTo>
                    <a:pt x="1946" y="9669"/>
                    <a:pt x="2064" y="9551"/>
                    <a:pt x="2064" y="9406"/>
                  </a:cubicBezTo>
                  <a:cubicBezTo>
                    <a:pt x="2064" y="9261"/>
                    <a:pt x="1946" y="9144"/>
                    <a:pt x="1801" y="9144"/>
                  </a:cubicBezTo>
                  <a:lnTo>
                    <a:pt x="1395" y="9144"/>
                  </a:lnTo>
                  <a:cubicBezTo>
                    <a:pt x="915" y="9144"/>
                    <a:pt x="526" y="8753"/>
                    <a:pt x="526" y="8274"/>
                  </a:cubicBezTo>
                  <a:lnTo>
                    <a:pt x="526" y="1395"/>
                  </a:lnTo>
                  <a:cubicBezTo>
                    <a:pt x="526" y="915"/>
                    <a:pt x="915" y="524"/>
                    <a:pt x="1395" y="524"/>
                  </a:cubicBezTo>
                  <a:lnTo>
                    <a:pt x="8275" y="524"/>
                  </a:lnTo>
                  <a:cubicBezTo>
                    <a:pt x="8755" y="524"/>
                    <a:pt x="9144" y="915"/>
                    <a:pt x="9144" y="1395"/>
                  </a:cubicBezTo>
                  <a:lnTo>
                    <a:pt x="9144" y="6733"/>
                  </a:lnTo>
                  <a:cubicBezTo>
                    <a:pt x="9144" y="6887"/>
                    <a:pt x="9085" y="7032"/>
                    <a:pt x="8976" y="7141"/>
                  </a:cubicBezTo>
                  <a:lnTo>
                    <a:pt x="7143" y="8974"/>
                  </a:lnTo>
                  <a:cubicBezTo>
                    <a:pt x="7034" y="9083"/>
                    <a:pt x="6889" y="9144"/>
                    <a:pt x="6734" y="9144"/>
                  </a:cubicBezTo>
                  <a:lnTo>
                    <a:pt x="2851" y="9144"/>
                  </a:lnTo>
                  <a:cubicBezTo>
                    <a:pt x="2707" y="9144"/>
                    <a:pt x="2589" y="9261"/>
                    <a:pt x="2589" y="9406"/>
                  </a:cubicBezTo>
                  <a:cubicBezTo>
                    <a:pt x="2589" y="9551"/>
                    <a:pt x="2707" y="9669"/>
                    <a:pt x="2851" y="9669"/>
                  </a:cubicBezTo>
                  <a:lnTo>
                    <a:pt x="6734" y="9669"/>
                  </a:lnTo>
                  <a:cubicBezTo>
                    <a:pt x="7029" y="9669"/>
                    <a:pt x="7306" y="9554"/>
                    <a:pt x="7514" y="9346"/>
                  </a:cubicBezTo>
                  <a:lnTo>
                    <a:pt x="9346" y="7513"/>
                  </a:lnTo>
                  <a:cubicBezTo>
                    <a:pt x="9555" y="7304"/>
                    <a:pt x="9669" y="7027"/>
                    <a:pt x="9669" y="6733"/>
                  </a:cubicBezTo>
                  <a:lnTo>
                    <a:pt x="9669" y="1395"/>
                  </a:lnTo>
                  <a:cubicBezTo>
                    <a:pt x="9669" y="625"/>
                    <a:pt x="9045" y="0"/>
                    <a:pt x="8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4"/>
            <p:cNvSpPr/>
            <p:nvPr/>
          </p:nvSpPr>
          <p:spPr>
            <a:xfrm>
              <a:off x="4910794" y="3900261"/>
              <a:ext cx="29367" cy="28803"/>
            </a:xfrm>
            <a:custGeom>
              <a:avLst/>
              <a:gdLst/>
              <a:ahLst/>
              <a:cxnLst/>
              <a:rect l="l" t="t" r="r" b="b"/>
              <a:pathLst>
                <a:path w="1614" h="1583" extrusionOk="0">
                  <a:moveTo>
                    <a:pt x="1088" y="703"/>
                  </a:moveTo>
                  <a:lnTo>
                    <a:pt x="1088" y="1058"/>
                  </a:lnTo>
                  <a:lnTo>
                    <a:pt x="733" y="1058"/>
                  </a:lnTo>
                  <a:lnTo>
                    <a:pt x="1088" y="703"/>
                  </a:lnTo>
                  <a:close/>
                  <a:moveTo>
                    <a:pt x="1213" y="1"/>
                  </a:moveTo>
                  <a:cubicBezTo>
                    <a:pt x="1109" y="1"/>
                    <a:pt x="1007" y="41"/>
                    <a:pt x="930" y="118"/>
                  </a:cubicBezTo>
                  <a:lnTo>
                    <a:pt x="150" y="900"/>
                  </a:lnTo>
                  <a:cubicBezTo>
                    <a:pt x="35" y="1014"/>
                    <a:pt x="0" y="1185"/>
                    <a:pt x="63" y="1336"/>
                  </a:cubicBezTo>
                  <a:cubicBezTo>
                    <a:pt x="125" y="1485"/>
                    <a:pt x="270" y="1583"/>
                    <a:pt x="433" y="1583"/>
                  </a:cubicBezTo>
                  <a:lnTo>
                    <a:pt x="1213" y="1583"/>
                  </a:lnTo>
                  <a:cubicBezTo>
                    <a:pt x="1434" y="1583"/>
                    <a:pt x="1613" y="1402"/>
                    <a:pt x="1613" y="1183"/>
                  </a:cubicBezTo>
                  <a:lnTo>
                    <a:pt x="1613" y="401"/>
                  </a:lnTo>
                  <a:cubicBezTo>
                    <a:pt x="1613" y="238"/>
                    <a:pt x="1517" y="93"/>
                    <a:pt x="1366" y="32"/>
                  </a:cubicBezTo>
                  <a:cubicBezTo>
                    <a:pt x="1317" y="11"/>
                    <a:pt x="1264"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4"/>
            <p:cNvSpPr/>
            <p:nvPr/>
          </p:nvSpPr>
          <p:spPr>
            <a:xfrm>
              <a:off x="4780627" y="3773260"/>
              <a:ext cx="37300" cy="42867"/>
            </a:xfrm>
            <a:custGeom>
              <a:avLst/>
              <a:gdLst/>
              <a:ahLst/>
              <a:cxnLst/>
              <a:rect l="l" t="t" r="r" b="b"/>
              <a:pathLst>
                <a:path w="2050" h="2356" extrusionOk="0">
                  <a:moveTo>
                    <a:pt x="1177" y="0"/>
                  </a:moveTo>
                  <a:cubicBezTo>
                    <a:pt x="529" y="0"/>
                    <a:pt x="0" y="529"/>
                    <a:pt x="0" y="1178"/>
                  </a:cubicBezTo>
                  <a:cubicBezTo>
                    <a:pt x="0" y="1828"/>
                    <a:pt x="529" y="2355"/>
                    <a:pt x="1177" y="2355"/>
                  </a:cubicBezTo>
                  <a:cubicBezTo>
                    <a:pt x="1439" y="2355"/>
                    <a:pt x="1673" y="2270"/>
                    <a:pt x="1854" y="2107"/>
                  </a:cubicBezTo>
                  <a:cubicBezTo>
                    <a:pt x="1890" y="2076"/>
                    <a:pt x="1925" y="2041"/>
                    <a:pt x="1955" y="2004"/>
                  </a:cubicBezTo>
                  <a:cubicBezTo>
                    <a:pt x="2049" y="1893"/>
                    <a:pt x="2034" y="1727"/>
                    <a:pt x="1923" y="1634"/>
                  </a:cubicBezTo>
                  <a:cubicBezTo>
                    <a:pt x="1874" y="1593"/>
                    <a:pt x="1814" y="1572"/>
                    <a:pt x="1754" y="1572"/>
                  </a:cubicBezTo>
                  <a:cubicBezTo>
                    <a:pt x="1679" y="1572"/>
                    <a:pt x="1605" y="1604"/>
                    <a:pt x="1554" y="1667"/>
                  </a:cubicBezTo>
                  <a:cubicBezTo>
                    <a:pt x="1538" y="1684"/>
                    <a:pt x="1523" y="1701"/>
                    <a:pt x="1506" y="1716"/>
                  </a:cubicBezTo>
                  <a:cubicBezTo>
                    <a:pt x="1420" y="1792"/>
                    <a:pt x="1309" y="1832"/>
                    <a:pt x="1177" y="1832"/>
                  </a:cubicBezTo>
                  <a:cubicBezTo>
                    <a:pt x="817" y="1832"/>
                    <a:pt x="525" y="1538"/>
                    <a:pt x="525" y="1178"/>
                  </a:cubicBezTo>
                  <a:cubicBezTo>
                    <a:pt x="525" y="818"/>
                    <a:pt x="817" y="525"/>
                    <a:pt x="1177" y="525"/>
                  </a:cubicBezTo>
                  <a:cubicBezTo>
                    <a:pt x="1309" y="525"/>
                    <a:pt x="1435" y="564"/>
                    <a:pt x="1543" y="637"/>
                  </a:cubicBezTo>
                  <a:cubicBezTo>
                    <a:pt x="1588" y="667"/>
                    <a:pt x="1639" y="682"/>
                    <a:pt x="1690" y="682"/>
                  </a:cubicBezTo>
                  <a:cubicBezTo>
                    <a:pt x="1774" y="682"/>
                    <a:pt x="1856" y="641"/>
                    <a:pt x="1907" y="567"/>
                  </a:cubicBezTo>
                  <a:cubicBezTo>
                    <a:pt x="1989" y="445"/>
                    <a:pt x="1957" y="283"/>
                    <a:pt x="1837" y="202"/>
                  </a:cubicBezTo>
                  <a:cubicBezTo>
                    <a:pt x="1642" y="70"/>
                    <a:pt x="1414"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4"/>
            <p:cNvSpPr/>
            <p:nvPr/>
          </p:nvSpPr>
          <p:spPr>
            <a:xfrm>
              <a:off x="4856373" y="3773260"/>
              <a:ext cx="32715" cy="42867"/>
            </a:xfrm>
            <a:custGeom>
              <a:avLst/>
              <a:gdLst/>
              <a:ahLst/>
              <a:cxnLst/>
              <a:rect l="l" t="t" r="r" b="b"/>
              <a:pathLst>
                <a:path w="1798" h="2356" extrusionOk="0">
                  <a:moveTo>
                    <a:pt x="263" y="0"/>
                  </a:moveTo>
                  <a:cubicBezTo>
                    <a:pt x="118" y="0"/>
                    <a:pt x="1" y="118"/>
                    <a:pt x="1" y="263"/>
                  </a:cubicBezTo>
                  <a:lnTo>
                    <a:pt x="1" y="1523"/>
                  </a:lnTo>
                  <a:cubicBezTo>
                    <a:pt x="1" y="1811"/>
                    <a:pt x="138" y="2045"/>
                    <a:pt x="409" y="2218"/>
                  </a:cubicBezTo>
                  <a:cubicBezTo>
                    <a:pt x="552" y="2309"/>
                    <a:pt x="713" y="2355"/>
                    <a:pt x="888" y="2355"/>
                  </a:cubicBezTo>
                  <a:lnTo>
                    <a:pt x="889" y="2355"/>
                  </a:lnTo>
                  <a:cubicBezTo>
                    <a:pt x="1039" y="2355"/>
                    <a:pt x="1180" y="2323"/>
                    <a:pt x="1308" y="2259"/>
                  </a:cubicBezTo>
                  <a:cubicBezTo>
                    <a:pt x="1624" y="2100"/>
                    <a:pt x="1798" y="1838"/>
                    <a:pt x="1798" y="1522"/>
                  </a:cubicBezTo>
                  <a:lnTo>
                    <a:pt x="1798" y="263"/>
                  </a:lnTo>
                  <a:cubicBezTo>
                    <a:pt x="1798" y="118"/>
                    <a:pt x="1680" y="0"/>
                    <a:pt x="1535" y="0"/>
                  </a:cubicBezTo>
                  <a:cubicBezTo>
                    <a:pt x="1390" y="0"/>
                    <a:pt x="1273" y="118"/>
                    <a:pt x="1273" y="263"/>
                  </a:cubicBezTo>
                  <a:lnTo>
                    <a:pt x="1273" y="1522"/>
                  </a:lnTo>
                  <a:cubicBezTo>
                    <a:pt x="1273" y="1605"/>
                    <a:pt x="1249" y="1701"/>
                    <a:pt x="1072" y="1790"/>
                  </a:cubicBezTo>
                  <a:cubicBezTo>
                    <a:pt x="1017" y="1817"/>
                    <a:pt x="958" y="1832"/>
                    <a:pt x="889" y="1832"/>
                  </a:cubicBezTo>
                  <a:lnTo>
                    <a:pt x="888" y="1832"/>
                  </a:lnTo>
                  <a:cubicBezTo>
                    <a:pt x="814" y="1832"/>
                    <a:pt x="750" y="1813"/>
                    <a:pt x="692" y="1776"/>
                  </a:cubicBezTo>
                  <a:cubicBezTo>
                    <a:pt x="554" y="1688"/>
                    <a:pt x="526" y="1613"/>
                    <a:pt x="526" y="1523"/>
                  </a:cubicBezTo>
                  <a:lnTo>
                    <a:pt x="526" y="263"/>
                  </a:lnTo>
                  <a:cubicBezTo>
                    <a:pt x="526"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4"/>
            <p:cNvSpPr/>
            <p:nvPr/>
          </p:nvSpPr>
          <p:spPr>
            <a:xfrm>
              <a:off x="4822512" y="3773260"/>
              <a:ext cx="28439" cy="42867"/>
            </a:xfrm>
            <a:custGeom>
              <a:avLst/>
              <a:gdLst/>
              <a:ahLst/>
              <a:cxnLst/>
              <a:rect l="l" t="t" r="r" b="b"/>
              <a:pathLst>
                <a:path w="1563" h="2356" extrusionOk="0">
                  <a:moveTo>
                    <a:pt x="772" y="525"/>
                  </a:moveTo>
                  <a:cubicBezTo>
                    <a:pt x="916" y="525"/>
                    <a:pt x="1037" y="641"/>
                    <a:pt x="1037" y="779"/>
                  </a:cubicBezTo>
                  <a:cubicBezTo>
                    <a:pt x="1037" y="917"/>
                    <a:pt x="916" y="1033"/>
                    <a:pt x="772" y="1033"/>
                  </a:cubicBezTo>
                  <a:cubicBezTo>
                    <a:pt x="715" y="1033"/>
                    <a:pt x="619" y="1035"/>
                    <a:pt x="528" y="1035"/>
                  </a:cubicBezTo>
                  <a:cubicBezTo>
                    <a:pt x="526" y="938"/>
                    <a:pt x="526" y="839"/>
                    <a:pt x="526" y="779"/>
                  </a:cubicBezTo>
                  <a:cubicBezTo>
                    <a:pt x="526" y="728"/>
                    <a:pt x="526" y="626"/>
                    <a:pt x="526" y="525"/>
                  </a:cubicBezTo>
                  <a:close/>
                  <a:moveTo>
                    <a:pt x="263" y="0"/>
                  </a:moveTo>
                  <a:cubicBezTo>
                    <a:pt x="193" y="0"/>
                    <a:pt x="126" y="29"/>
                    <a:pt x="76" y="77"/>
                  </a:cubicBezTo>
                  <a:cubicBezTo>
                    <a:pt x="28" y="127"/>
                    <a:pt x="0" y="194"/>
                    <a:pt x="0" y="264"/>
                  </a:cubicBezTo>
                  <a:cubicBezTo>
                    <a:pt x="0" y="264"/>
                    <a:pt x="1" y="614"/>
                    <a:pt x="1" y="754"/>
                  </a:cubicBezTo>
                  <a:cubicBezTo>
                    <a:pt x="1" y="763"/>
                    <a:pt x="0" y="771"/>
                    <a:pt x="0" y="779"/>
                  </a:cubicBezTo>
                  <a:lnTo>
                    <a:pt x="0" y="2094"/>
                  </a:lnTo>
                  <a:cubicBezTo>
                    <a:pt x="0" y="2239"/>
                    <a:pt x="118" y="2355"/>
                    <a:pt x="263" y="2355"/>
                  </a:cubicBezTo>
                  <a:cubicBezTo>
                    <a:pt x="408" y="2355"/>
                    <a:pt x="525" y="2239"/>
                    <a:pt x="525" y="2094"/>
                  </a:cubicBezTo>
                  <a:lnTo>
                    <a:pt x="525" y="1560"/>
                  </a:lnTo>
                  <a:cubicBezTo>
                    <a:pt x="618" y="1558"/>
                    <a:pt x="714" y="1558"/>
                    <a:pt x="772" y="1558"/>
                  </a:cubicBezTo>
                  <a:cubicBezTo>
                    <a:pt x="1208" y="1558"/>
                    <a:pt x="1562" y="1209"/>
                    <a:pt x="1562" y="779"/>
                  </a:cubicBezTo>
                  <a:cubicBezTo>
                    <a:pt x="1562" y="350"/>
                    <a:pt x="1207" y="0"/>
                    <a:pt x="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74"/>
          <p:cNvGrpSpPr/>
          <p:nvPr/>
        </p:nvGrpSpPr>
        <p:grpSpPr>
          <a:xfrm>
            <a:off x="4689179" y="3123207"/>
            <a:ext cx="326018" cy="326000"/>
            <a:chOff x="4689179" y="3123207"/>
            <a:chExt cx="326018" cy="326000"/>
          </a:xfrm>
        </p:grpSpPr>
        <p:sp>
          <p:nvSpPr>
            <p:cNvPr id="1732" name="Google Shape;1732;p74"/>
            <p:cNvSpPr/>
            <p:nvPr/>
          </p:nvSpPr>
          <p:spPr>
            <a:xfrm>
              <a:off x="4689179" y="3123207"/>
              <a:ext cx="326018" cy="326000"/>
            </a:xfrm>
            <a:custGeom>
              <a:avLst/>
              <a:gdLst/>
              <a:ahLst/>
              <a:cxnLst/>
              <a:rect l="l" t="t" r="r" b="b"/>
              <a:pathLst>
                <a:path w="17918" h="17917" extrusionOk="0">
                  <a:moveTo>
                    <a:pt x="12366" y="526"/>
                  </a:moveTo>
                  <a:cubicBezTo>
                    <a:pt x="13646" y="526"/>
                    <a:pt x="14688" y="1567"/>
                    <a:pt x="14688" y="2847"/>
                  </a:cubicBezTo>
                  <a:cubicBezTo>
                    <a:pt x="14688" y="3468"/>
                    <a:pt x="14447" y="4051"/>
                    <a:pt x="14008" y="4489"/>
                  </a:cubicBezTo>
                  <a:cubicBezTo>
                    <a:pt x="13778" y="4719"/>
                    <a:pt x="13508" y="4896"/>
                    <a:pt x="13205" y="5013"/>
                  </a:cubicBezTo>
                  <a:cubicBezTo>
                    <a:pt x="13071" y="5065"/>
                    <a:pt x="13004" y="5218"/>
                    <a:pt x="13056" y="5353"/>
                  </a:cubicBezTo>
                  <a:cubicBezTo>
                    <a:pt x="13097" y="5456"/>
                    <a:pt x="13196" y="5520"/>
                    <a:pt x="13300" y="5520"/>
                  </a:cubicBezTo>
                  <a:cubicBezTo>
                    <a:pt x="13332" y="5520"/>
                    <a:pt x="13364" y="5514"/>
                    <a:pt x="13395" y="5501"/>
                  </a:cubicBezTo>
                  <a:cubicBezTo>
                    <a:pt x="13766" y="5358"/>
                    <a:pt x="14097" y="5141"/>
                    <a:pt x="14379" y="4860"/>
                  </a:cubicBezTo>
                  <a:cubicBezTo>
                    <a:pt x="14493" y="4746"/>
                    <a:pt x="14596" y="4624"/>
                    <a:pt x="14688" y="4494"/>
                  </a:cubicBezTo>
                  <a:lnTo>
                    <a:pt x="14688" y="5432"/>
                  </a:lnTo>
                  <a:cubicBezTo>
                    <a:pt x="14688" y="6713"/>
                    <a:pt x="13646" y="7755"/>
                    <a:pt x="12366" y="7755"/>
                  </a:cubicBezTo>
                  <a:lnTo>
                    <a:pt x="5552" y="7755"/>
                  </a:lnTo>
                  <a:cubicBezTo>
                    <a:pt x="4272" y="7755"/>
                    <a:pt x="3230" y="6713"/>
                    <a:pt x="3230" y="5432"/>
                  </a:cubicBezTo>
                  <a:lnTo>
                    <a:pt x="3230" y="4492"/>
                  </a:lnTo>
                  <a:cubicBezTo>
                    <a:pt x="3747" y="5219"/>
                    <a:pt x="4595" y="5694"/>
                    <a:pt x="5552" y="5694"/>
                  </a:cubicBezTo>
                  <a:lnTo>
                    <a:pt x="12268" y="5694"/>
                  </a:lnTo>
                  <a:cubicBezTo>
                    <a:pt x="12413" y="5694"/>
                    <a:pt x="12531" y="5576"/>
                    <a:pt x="12531" y="5431"/>
                  </a:cubicBezTo>
                  <a:cubicBezTo>
                    <a:pt x="12531" y="5286"/>
                    <a:pt x="12413" y="5169"/>
                    <a:pt x="12268" y="5169"/>
                  </a:cubicBezTo>
                  <a:lnTo>
                    <a:pt x="5552" y="5169"/>
                  </a:lnTo>
                  <a:cubicBezTo>
                    <a:pt x="4272" y="5169"/>
                    <a:pt x="3230" y="4127"/>
                    <a:pt x="3230" y="2847"/>
                  </a:cubicBezTo>
                  <a:cubicBezTo>
                    <a:pt x="3230" y="2228"/>
                    <a:pt x="3473" y="1645"/>
                    <a:pt x="3911" y="1205"/>
                  </a:cubicBezTo>
                  <a:cubicBezTo>
                    <a:pt x="4349" y="767"/>
                    <a:pt x="4932" y="526"/>
                    <a:pt x="5552" y="526"/>
                  </a:cubicBezTo>
                  <a:close/>
                  <a:moveTo>
                    <a:pt x="14688" y="7076"/>
                  </a:moveTo>
                  <a:lnTo>
                    <a:pt x="14688" y="8018"/>
                  </a:lnTo>
                  <a:cubicBezTo>
                    <a:pt x="14688" y="9299"/>
                    <a:pt x="13646" y="10340"/>
                    <a:pt x="12367" y="10340"/>
                  </a:cubicBezTo>
                  <a:lnTo>
                    <a:pt x="5552" y="10340"/>
                  </a:lnTo>
                  <a:cubicBezTo>
                    <a:pt x="4272" y="10340"/>
                    <a:pt x="3230" y="9299"/>
                    <a:pt x="3230" y="8018"/>
                  </a:cubicBezTo>
                  <a:lnTo>
                    <a:pt x="3230" y="7076"/>
                  </a:lnTo>
                  <a:cubicBezTo>
                    <a:pt x="3747" y="7803"/>
                    <a:pt x="4595" y="8280"/>
                    <a:pt x="5552" y="8280"/>
                  </a:cubicBezTo>
                  <a:lnTo>
                    <a:pt x="12367" y="8280"/>
                  </a:lnTo>
                  <a:cubicBezTo>
                    <a:pt x="13324" y="8280"/>
                    <a:pt x="14172" y="7803"/>
                    <a:pt x="14688" y="7076"/>
                  </a:cubicBezTo>
                  <a:close/>
                  <a:moveTo>
                    <a:pt x="14688" y="9662"/>
                  </a:moveTo>
                  <a:lnTo>
                    <a:pt x="14688" y="10603"/>
                  </a:lnTo>
                  <a:cubicBezTo>
                    <a:pt x="14688" y="11883"/>
                    <a:pt x="13646" y="12925"/>
                    <a:pt x="12367" y="12925"/>
                  </a:cubicBezTo>
                  <a:lnTo>
                    <a:pt x="5552" y="12925"/>
                  </a:lnTo>
                  <a:cubicBezTo>
                    <a:pt x="4272" y="12925"/>
                    <a:pt x="3230" y="11883"/>
                    <a:pt x="3230" y="10603"/>
                  </a:cubicBezTo>
                  <a:lnTo>
                    <a:pt x="3230" y="9662"/>
                  </a:lnTo>
                  <a:cubicBezTo>
                    <a:pt x="3747" y="10389"/>
                    <a:pt x="4595" y="10864"/>
                    <a:pt x="5552" y="10864"/>
                  </a:cubicBezTo>
                  <a:lnTo>
                    <a:pt x="12367" y="10864"/>
                  </a:lnTo>
                  <a:cubicBezTo>
                    <a:pt x="13324" y="10864"/>
                    <a:pt x="14172" y="10389"/>
                    <a:pt x="14688" y="9662"/>
                  </a:cubicBezTo>
                  <a:close/>
                  <a:moveTo>
                    <a:pt x="9304" y="13450"/>
                  </a:moveTo>
                  <a:lnTo>
                    <a:pt x="9304" y="13735"/>
                  </a:lnTo>
                  <a:lnTo>
                    <a:pt x="8615" y="13735"/>
                  </a:lnTo>
                  <a:lnTo>
                    <a:pt x="8615" y="13450"/>
                  </a:lnTo>
                  <a:close/>
                  <a:moveTo>
                    <a:pt x="17392" y="16096"/>
                  </a:moveTo>
                  <a:lnTo>
                    <a:pt x="17392" y="16784"/>
                  </a:lnTo>
                  <a:lnTo>
                    <a:pt x="11740" y="16784"/>
                  </a:lnTo>
                  <a:lnTo>
                    <a:pt x="11740" y="16096"/>
                  </a:lnTo>
                  <a:close/>
                  <a:moveTo>
                    <a:pt x="9558" y="14260"/>
                  </a:moveTo>
                  <a:cubicBezTo>
                    <a:pt x="9751" y="14260"/>
                    <a:pt x="9910" y="14418"/>
                    <a:pt x="9910" y="14613"/>
                  </a:cubicBezTo>
                  <a:lnTo>
                    <a:pt x="9910" y="15227"/>
                  </a:lnTo>
                  <a:cubicBezTo>
                    <a:pt x="9910" y="15372"/>
                    <a:pt x="10028" y="15490"/>
                    <a:pt x="10173" y="15490"/>
                  </a:cubicBezTo>
                  <a:lnTo>
                    <a:pt x="10862" y="15490"/>
                  </a:lnTo>
                  <a:cubicBezTo>
                    <a:pt x="11057" y="15490"/>
                    <a:pt x="11215" y="15647"/>
                    <a:pt x="11215" y="15842"/>
                  </a:cubicBezTo>
                  <a:lnTo>
                    <a:pt x="11215" y="17038"/>
                  </a:lnTo>
                  <a:cubicBezTo>
                    <a:pt x="11215" y="17233"/>
                    <a:pt x="11057" y="17391"/>
                    <a:pt x="10862" y="17391"/>
                  </a:cubicBezTo>
                  <a:lnTo>
                    <a:pt x="7056" y="17391"/>
                  </a:lnTo>
                  <a:cubicBezTo>
                    <a:pt x="6863" y="17391"/>
                    <a:pt x="6703" y="17233"/>
                    <a:pt x="6703" y="17038"/>
                  </a:cubicBezTo>
                  <a:lnTo>
                    <a:pt x="6703" y="15842"/>
                  </a:lnTo>
                  <a:cubicBezTo>
                    <a:pt x="6703" y="15647"/>
                    <a:pt x="6863" y="15490"/>
                    <a:pt x="7056" y="15490"/>
                  </a:cubicBezTo>
                  <a:lnTo>
                    <a:pt x="7746" y="15490"/>
                  </a:lnTo>
                  <a:cubicBezTo>
                    <a:pt x="7891" y="15490"/>
                    <a:pt x="8009" y="15372"/>
                    <a:pt x="8009" y="15227"/>
                  </a:cubicBezTo>
                  <a:lnTo>
                    <a:pt x="8009" y="14613"/>
                  </a:lnTo>
                  <a:cubicBezTo>
                    <a:pt x="8009" y="14418"/>
                    <a:pt x="8167" y="14260"/>
                    <a:pt x="8360" y="14260"/>
                  </a:cubicBezTo>
                  <a:close/>
                  <a:moveTo>
                    <a:pt x="5552" y="1"/>
                  </a:moveTo>
                  <a:cubicBezTo>
                    <a:pt x="4792" y="1"/>
                    <a:pt x="4077" y="297"/>
                    <a:pt x="3539" y="835"/>
                  </a:cubicBezTo>
                  <a:cubicBezTo>
                    <a:pt x="3002" y="1371"/>
                    <a:pt x="2707" y="2085"/>
                    <a:pt x="2705" y="2844"/>
                  </a:cubicBezTo>
                  <a:lnTo>
                    <a:pt x="2705" y="2848"/>
                  </a:lnTo>
                  <a:lnTo>
                    <a:pt x="2705" y="10603"/>
                  </a:lnTo>
                  <a:cubicBezTo>
                    <a:pt x="2705" y="12173"/>
                    <a:pt x="3982" y="13450"/>
                    <a:pt x="5552" y="13450"/>
                  </a:cubicBezTo>
                  <a:lnTo>
                    <a:pt x="8090" y="13450"/>
                  </a:lnTo>
                  <a:lnTo>
                    <a:pt x="8090" y="13778"/>
                  </a:lnTo>
                  <a:cubicBezTo>
                    <a:pt x="7738" y="13892"/>
                    <a:pt x="7484" y="14223"/>
                    <a:pt x="7484" y="14613"/>
                  </a:cubicBezTo>
                  <a:lnTo>
                    <a:pt x="7484" y="14965"/>
                  </a:lnTo>
                  <a:lnTo>
                    <a:pt x="7056" y="14965"/>
                  </a:lnTo>
                  <a:cubicBezTo>
                    <a:pt x="6667" y="14965"/>
                    <a:pt x="6336" y="15220"/>
                    <a:pt x="6222" y="15571"/>
                  </a:cubicBezTo>
                  <a:lnTo>
                    <a:pt x="263" y="15571"/>
                  </a:lnTo>
                  <a:cubicBezTo>
                    <a:pt x="118" y="15571"/>
                    <a:pt x="1" y="15689"/>
                    <a:pt x="1" y="15834"/>
                  </a:cubicBezTo>
                  <a:lnTo>
                    <a:pt x="1" y="17047"/>
                  </a:lnTo>
                  <a:cubicBezTo>
                    <a:pt x="1" y="17192"/>
                    <a:pt x="118" y="17309"/>
                    <a:pt x="263" y="17309"/>
                  </a:cubicBezTo>
                  <a:lnTo>
                    <a:pt x="2828" y="17309"/>
                  </a:lnTo>
                  <a:cubicBezTo>
                    <a:pt x="2973" y="17309"/>
                    <a:pt x="3090" y="17192"/>
                    <a:pt x="3090" y="17047"/>
                  </a:cubicBezTo>
                  <a:cubicBezTo>
                    <a:pt x="3090" y="16902"/>
                    <a:pt x="2973" y="16784"/>
                    <a:pt x="2828" y="16784"/>
                  </a:cubicBezTo>
                  <a:lnTo>
                    <a:pt x="526" y="16784"/>
                  </a:lnTo>
                  <a:lnTo>
                    <a:pt x="526" y="16096"/>
                  </a:lnTo>
                  <a:lnTo>
                    <a:pt x="6178" y="16096"/>
                  </a:lnTo>
                  <a:lnTo>
                    <a:pt x="6178" y="16784"/>
                  </a:lnTo>
                  <a:lnTo>
                    <a:pt x="3878" y="16784"/>
                  </a:lnTo>
                  <a:cubicBezTo>
                    <a:pt x="3733" y="16784"/>
                    <a:pt x="3615" y="16902"/>
                    <a:pt x="3615" y="17047"/>
                  </a:cubicBezTo>
                  <a:cubicBezTo>
                    <a:pt x="3615" y="17192"/>
                    <a:pt x="3733" y="17309"/>
                    <a:pt x="3878" y="17309"/>
                  </a:cubicBezTo>
                  <a:lnTo>
                    <a:pt x="6222" y="17309"/>
                  </a:lnTo>
                  <a:cubicBezTo>
                    <a:pt x="6336" y="17661"/>
                    <a:pt x="6667" y="17916"/>
                    <a:pt x="7056" y="17916"/>
                  </a:cubicBezTo>
                  <a:lnTo>
                    <a:pt x="10862" y="17916"/>
                  </a:lnTo>
                  <a:cubicBezTo>
                    <a:pt x="11252" y="17916"/>
                    <a:pt x="11583" y="17661"/>
                    <a:pt x="11697" y="17309"/>
                  </a:cubicBezTo>
                  <a:lnTo>
                    <a:pt x="17655" y="17309"/>
                  </a:lnTo>
                  <a:cubicBezTo>
                    <a:pt x="17800" y="17309"/>
                    <a:pt x="17917" y="17192"/>
                    <a:pt x="17917" y="17047"/>
                  </a:cubicBezTo>
                  <a:lnTo>
                    <a:pt x="17917" y="15834"/>
                  </a:lnTo>
                  <a:cubicBezTo>
                    <a:pt x="17917" y="15689"/>
                    <a:pt x="17800" y="15571"/>
                    <a:pt x="17655" y="15571"/>
                  </a:cubicBezTo>
                  <a:lnTo>
                    <a:pt x="11697" y="15571"/>
                  </a:lnTo>
                  <a:cubicBezTo>
                    <a:pt x="11582" y="15220"/>
                    <a:pt x="11252" y="14965"/>
                    <a:pt x="10862" y="14965"/>
                  </a:cubicBezTo>
                  <a:lnTo>
                    <a:pt x="10435" y="14965"/>
                  </a:lnTo>
                  <a:lnTo>
                    <a:pt x="10435" y="14613"/>
                  </a:lnTo>
                  <a:cubicBezTo>
                    <a:pt x="10435" y="14223"/>
                    <a:pt x="10180" y="13893"/>
                    <a:pt x="9829" y="13778"/>
                  </a:cubicBezTo>
                  <a:lnTo>
                    <a:pt x="9829" y="13450"/>
                  </a:lnTo>
                  <a:lnTo>
                    <a:pt x="12366" y="13450"/>
                  </a:lnTo>
                  <a:cubicBezTo>
                    <a:pt x="13936" y="13450"/>
                    <a:pt x="15213" y="12173"/>
                    <a:pt x="15213" y="10603"/>
                  </a:cubicBezTo>
                  <a:lnTo>
                    <a:pt x="15213" y="2848"/>
                  </a:lnTo>
                  <a:cubicBezTo>
                    <a:pt x="15213" y="2847"/>
                    <a:pt x="15213" y="2845"/>
                    <a:pt x="15213" y="2844"/>
                  </a:cubicBezTo>
                  <a:cubicBezTo>
                    <a:pt x="15210" y="1276"/>
                    <a:pt x="13935" y="1"/>
                    <a:pt x="1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4"/>
            <p:cNvSpPr/>
            <p:nvPr/>
          </p:nvSpPr>
          <p:spPr>
            <a:xfrm>
              <a:off x="4763869" y="3148662"/>
              <a:ext cx="176655" cy="52693"/>
            </a:xfrm>
            <a:custGeom>
              <a:avLst/>
              <a:gdLst/>
              <a:ahLst/>
              <a:cxnLst/>
              <a:rect l="l" t="t" r="r" b="b"/>
              <a:pathLst>
                <a:path w="9709" h="2896" extrusionOk="0">
                  <a:moveTo>
                    <a:pt x="8261" y="526"/>
                  </a:moveTo>
                  <a:cubicBezTo>
                    <a:pt x="8770" y="526"/>
                    <a:pt x="9184" y="940"/>
                    <a:pt x="9184" y="1449"/>
                  </a:cubicBezTo>
                  <a:cubicBezTo>
                    <a:pt x="9184" y="1957"/>
                    <a:pt x="8770" y="2371"/>
                    <a:pt x="8261" y="2371"/>
                  </a:cubicBezTo>
                  <a:lnTo>
                    <a:pt x="1447" y="2371"/>
                  </a:lnTo>
                  <a:cubicBezTo>
                    <a:pt x="939" y="2371"/>
                    <a:pt x="526" y="1957"/>
                    <a:pt x="526" y="1449"/>
                  </a:cubicBezTo>
                  <a:cubicBezTo>
                    <a:pt x="526" y="940"/>
                    <a:pt x="939" y="526"/>
                    <a:pt x="1447" y="526"/>
                  </a:cubicBezTo>
                  <a:close/>
                  <a:moveTo>
                    <a:pt x="1447" y="1"/>
                  </a:moveTo>
                  <a:cubicBezTo>
                    <a:pt x="649" y="1"/>
                    <a:pt x="1" y="651"/>
                    <a:pt x="1" y="1449"/>
                  </a:cubicBezTo>
                  <a:cubicBezTo>
                    <a:pt x="1" y="2246"/>
                    <a:pt x="649" y="2896"/>
                    <a:pt x="1447" y="2896"/>
                  </a:cubicBezTo>
                  <a:lnTo>
                    <a:pt x="8261" y="2896"/>
                  </a:lnTo>
                  <a:cubicBezTo>
                    <a:pt x="9059" y="2896"/>
                    <a:pt x="9709" y="2246"/>
                    <a:pt x="9709" y="1449"/>
                  </a:cubicBezTo>
                  <a:cubicBezTo>
                    <a:pt x="9709" y="651"/>
                    <a:pt x="9059" y="1"/>
                    <a:pt x="8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4" name="Google Shape;1734;p74"/>
          <p:cNvSpPr/>
          <p:nvPr/>
        </p:nvSpPr>
        <p:spPr>
          <a:xfrm>
            <a:off x="4153245" y="3678100"/>
            <a:ext cx="269049" cy="325982"/>
          </a:xfrm>
          <a:custGeom>
            <a:avLst/>
            <a:gdLst/>
            <a:ahLst/>
            <a:cxnLst/>
            <a:rect l="l" t="t" r="r" b="b"/>
            <a:pathLst>
              <a:path w="14787" h="17916" extrusionOk="0">
                <a:moveTo>
                  <a:pt x="9002" y="1494"/>
                </a:moveTo>
                <a:cubicBezTo>
                  <a:pt x="9620" y="1494"/>
                  <a:pt x="10121" y="1996"/>
                  <a:pt x="10121" y="2613"/>
                </a:cubicBezTo>
                <a:cubicBezTo>
                  <a:pt x="10121" y="3230"/>
                  <a:pt x="9620" y="3732"/>
                  <a:pt x="9002" y="3732"/>
                </a:cubicBezTo>
                <a:cubicBezTo>
                  <a:pt x="8385" y="3732"/>
                  <a:pt x="7883" y="3230"/>
                  <a:pt x="7883" y="2613"/>
                </a:cubicBezTo>
                <a:cubicBezTo>
                  <a:pt x="7883" y="1996"/>
                  <a:pt x="8385" y="1494"/>
                  <a:pt x="9002" y="1494"/>
                </a:cubicBezTo>
                <a:close/>
                <a:moveTo>
                  <a:pt x="3195" y="3002"/>
                </a:moveTo>
                <a:cubicBezTo>
                  <a:pt x="3812" y="3002"/>
                  <a:pt x="4314" y="3504"/>
                  <a:pt x="4314" y="4121"/>
                </a:cubicBezTo>
                <a:cubicBezTo>
                  <a:pt x="4314" y="4738"/>
                  <a:pt x="3812" y="5240"/>
                  <a:pt x="3195" y="5240"/>
                </a:cubicBezTo>
                <a:cubicBezTo>
                  <a:pt x="2578" y="5240"/>
                  <a:pt x="2076" y="4738"/>
                  <a:pt x="2076" y="4121"/>
                </a:cubicBezTo>
                <a:cubicBezTo>
                  <a:pt x="2076" y="3504"/>
                  <a:pt x="2578" y="3002"/>
                  <a:pt x="3195" y="3002"/>
                </a:cubicBezTo>
                <a:close/>
                <a:moveTo>
                  <a:pt x="11640" y="4580"/>
                </a:moveTo>
                <a:cubicBezTo>
                  <a:pt x="12258" y="4580"/>
                  <a:pt x="12759" y="5082"/>
                  <a:pt x="12759" y="5699"/>
                </a:cubicBezTo>
                <a:cubicBezTo>
                  <a:pt x="12759" y="6316"/>
                  <a:pt x="12258" y="6818"/>
                  <a:pt x="11640" y="6818"/>
                </a:cubicBezTo>
                <a:cubicBezTo>
                  <a:pt x="11024" y="6818"/>
                  <a:pt x="10521" y="6316"/>
                  <a:pt x="10521" y="5699"/>
                </a:cubicBezTo>
                <a:cubicBezTo>
                  <a:pt x="10521" y="5082"/>
                  <a:pt x="11024" y="4580"/>
                  <a:pt x="11640" y="4580"/>
                </a:cubicBezTo>
                <a:close/>
                <a:moveTo>
                  <a:pt x="7678" y="3585"/>
                </a:moveTo>
                <a:cubicBezTo>
                  <a:pt x="7776" y="3720"/>
                  <a:pt x="7895" y="3839"/>
                  <a:pt x="8030" y="3938"/>
                </a:cubicBezTo>
                <a:lnTo>
                  <a:pt x="7617" y="4351"/>
                </a:lnTo>
                <a:cubicBezTo>
                  <a:pt x="7568" y="4400"/>
                  <a:pt x="7541" y="4466"/>
                  <a:pt x="7541" y="4536"/>
                </a:cubicBezTo>
                <a:lnTo>
                  <a:pt x="7541" y="10555"/>
                </a:lnTo>
                <a:lnTo>
                  <a:pt x="7041" y="10555"/>
                </a:lnTo>
                <a:lnTo>
                  <a:pt x="7041" y="4324"/>
                </a:lnTo>
                <a:cubicBezTo>
                  <a:pt x="7041" y="4258"/>
                  <a:pt x="7068" y="4194"/>
                  <a:pt x="7115" y="4148"/>
                </a:cubicBezTo>
                <a:lnTo>
                  <a:pt x="7678" y="3585"/>
                </a:lnTo>
                <a:close/>
                <a:moveTo>
                  <a:pt x="10316" y="6671"/>
                </a:moveTo>
                <a:cubicBezTo>
                  <a:pt x="10415" y="6805"/>
                  <a:pt x="10534" y="6924"/>
                  <a:pt x="10668" y="7024"/>
                </a:cubicBezTo>
                <a:lnTo>
                  <a:pt x="9500" y="8194"/>
                </a:lnTo>
                <a:cubicBezTo>
                  <a:pt x="9450" y="8242"/>
                  <a:pt x="9422" y="8309"/>
                  <a:pt x="9422" y="8379"/>
                </a:cubicBezTo>
                <a:lnTo>
                  <a:pt x="9422" y="10555"/>
                </a:lnTo>
                <a:lnTo>
                  <a:pt x="8924" y="10555"/>
                </a:lnTo>
                <a:lnTo>
                  <a:pt x="8924" y="8167"/>
                </a:lnTo>
                <a:cubicBezTo>
                  <a:pt x="8924" y="8101"/>
                  <a:pt x="8950" y="8037"/>
                  <a:pt x="8996" y="7990"/>
                </a:cubicBezTo>
                <a:lnTo>
                  <a:pt x="10316" y="6671"/>
                </a:lnTo>
                <a:close/>
                <a:moveTo>
                  <a:pt x="10628" y="11080"/>
                </a:moveTo>
                <a:cubicBezTo>
                  <a:pt x="11167" y="11081"/>
                  <a:pt x="11604" y="11521"/>
                  <a:pt x="11604" y="12060"/>
                </a:cubicBezTo>
                <a:cubicBezTo>
                  <a:pt x="11604" y="12600"/>
                  <a:pt x="11165" y="13041"/>
                  <a:pt x="10624" y="13041"/>
                </a:cubicBezTo>
                <a:lnTo>
                  <a:pt x="4163" y="13041"/>
                </a:lnTo>
                <a:cubicBezTo>
                  <a:pt x="3622" y="13041"/>
                  <a:pt x="3183" y="12600"/>
                  <a:pt x="3183" y="12060"/>
                </a:cubicBezTo>
                <a:cubicBezTo>
                  <a:pt x="3183" y="11521"/>
                  <a:pt x="3620" y="11081"/>
                  <a:pt x="4159" y="11080"/>
                </a:cubicBezTo>
                <a:close/>
                <a:moveTo>
                  <a:pt x="9451" y="13565"/>
                </a:moveTo>
                <a:cubicBezTo>
                  <a:pt x="9991" y="13565"/>
                  <a:pt x="10432" y="14005"/>
                  <a:pt x="10432" y="14546"/>
                </a:cubicBezTo>
                <a:cubicBezTo>
                  <a:pt x="10432" y="15086"/>
                  <a:pt x="9991" y="15526"/>
                  <a:pt x="9451" y="15526"/>
                </a:cubicBezTo>
                <a:lnTo>
                  <a:pt x="5336" y="15526"/>
                </a:lnTo>
                <a:cubicBezTo>
                  <a:pt x="4796" y="15526"/>
                  <a:pt x="4355" y="15086"/>
                  <a:pt x="4355" y="14546"/>
                </a:cubicBezTo>
                <a:cubicBezTo>
                  <a:pt x="4355" y="14005"/>
                  <a:pt x="4796" y="13565"/>
                  <a:pt x="5336" y="13565"/>
                </a:cubicBezTo>
                <a:close/>
                <a:moveTo>
                  <a:pt x="8831" y="16051"/>
                </a:moveTo>
                <a:cubicBezTo>
                  <a:pt x="8779" y="16799"/>
                  <a:pt x="8154" y="17392"/>
                  <a:pt x="7394" y="17392"/>
                </a:cubicBezTo>
                <a:cubicBezTo>
                  <a:pt x="6633" y="17392"/>
                  <a:pt x="6009" y="16799"/>
                  <a:pt x="5956" y="16051"/>
                </a:cubicBezTo>
                <a:close/>
                <a:moveTo>
                  <a:pt x="4487" y="0"/>
                </a:moveTo>
                <a:cubicBezTo>
                  <a:pt x="2013" y="0"/>
                  <a:pt x="1" y="2012"/>
                  <a:pt x="1" y="4485"/>
                </a:cubicBezTo>
                <a:cubicBezTo>
                  <a:pt x="1" y="5299"/>
                  <a:pt x="221" y="6096"/>
                  <a:pt x="637" y="6790"/>
                </a:cubicBezTo>
                <a:cubicBezTo>
                  <a:pt x="1040" y="7463"/>
                  <a:pt x="1616" y="8021"/>
                  <a:pt x="2303" y="8405"/>
                </a:cubicBezTo>
                <a:cubicBezTo>
                  <a:pt x="2955" y="8768"/>
                  <a:pt x="3359" y="9448"/>
                  <a:pt x="3359" y="10177"/>
                </a:cubicBezTo>
                <a:lnTo>
                  <a:pt x="3359" y="10788"/>
                </a:lnTo>
                <a:cubicBezTo>
                  <a:pt x="2938" y="11055"/>
                  <a:pt x="2658" y="11525"/>
                  <a:pt x="2658" y="12060"/>
                </a:cubicBezTo>
                <a:cubicBezTo>
                  <a:pt x="2658" y="12890"/>
                  <a:pt x="3333" y="13565"/>
                  <a:pt x="4163" y="13565"/>
                </a:cubicBezTo>
                <a:lnTo>
                  <a:pt x="4195" y="13565"/>
                </a:lnTo>
                <a:cubicBezTo>
                  <a:pt x="3968" y="13828"/>
                  <a:pt x="3830" y="14172"/>
                  <a:pt x="3830" y="14546"/>
                </a:cubicBezTo>
                <a:cubicBezTo>
                  <a:pt x="3830" y="15376"/>
                  <a:pt x="4506" y="16051"/>
                  <a:pt x="5336" y="16051"/>
                </a:cubicBezTo>
                <a:lnTo>
                  <a:pt x="5430" y="16051"/>
                </a:lnTo>
                <a:cubicBezTo>
                  <a:pt x="5482" y="17089"/>
                  <a:pt x="6344" y="17916"/>
                  <a:pt x="7394" y="17916"/>
                </a:cubicBezTo>
                <a:cubicBezTo>
                  <a:pt x="8444" y="17916"/>
                  <a:pt x="9305" y="17089"/>
                  <a:pt x="9357" y="16051"/>
                </a:cubicBezTo>
                <a:lnTo>
                  <a:pt x="9451" y="16051"/>
                </a:lnTo>
                <a:cubicBezTo>
                  <a:pt x="10281" y="16051"/>
                  <a:pt x="10957" y="15376"/>
                  <a:pt x="10957" y="14546"/>
                </a:cubicBezTo>
                <a:cubicBezTo>
                  <a:pt x="10957" y="14172"/>
                  <a:pt x="10819" y="13828"/>
                  <a:pt x="10592" y="13565"/>
                </a:cubicBezTo>
                <a:lnTo>
                  <a:pt x="10624" y="13565"/>
                </a:lnTo>
                <a:cubicBezTo>
                  <a:pt x="11455" y="13565"/>
                  <a:pt x="12129" y="12890"/>
                  <a:pt x="12129" y="12060"/>
                </a:cubicBezTo>
                <a:cubicBezTo>
                  <a:pt x="12129" y="11525"/>
                  <a:pt x="11849" y="11055"/>
                  <a:pt x="11429" y="10788"/>
                </a:cubicBezTo>
                <a:lnTo>
                  <a:pt x="11429" y="10177"/>
                </a:lnTo>
                <a:cubicBezTo>
                  <a:pt x="11429" y="9448"/>
                  <a:pt x="11834" y="8768"/>
                  <a:pt x="12485" y="8405"/>
                </a:cubicBezTo>
                <a:cubicBezTo>
                  <a:pt x="13905" y="7612"/>
                  <a:pt x="14786" y="6110"/>
                  <a:pt x="14786" y="4485"/>
                </a:cubicBezTo>
                <a:cubicBezTo>
                  <a:pt x="14786" y="3440"/>
                  <a:pt x="14419" y="2422"/>
                  <a:pt x="13752" y="1619"/>
                </a:cubicBezTo>
                <a:cubicBezTo>
                  <a:pt x="13700" y="1557"/>
                  <a:pt x="13625" y="1525"/>
                  <a:pt x="13550" y="1525"/>
                </a:cubicBezTo>
                <a:cubicBezTo>
                  <a:pt x="13490" y="1525"/>
                  <a:pt x="13430" y="1545"/>
                  <a:pt x="13381" y="1586"/>
                </a:cubicBezTo>
                <a:cubicBezTo>
                  <a:pt x="13271" y="1679"/>
                  <a:pt x="13255" y="1844"/>
                  <a:pt x="13348" y="1955"/>
                </a:cubicBezTo>
                <a:cubicBezTo>
                  <a:pt x="13937" y="2664"/>
                  <a:pt x="14261" y="3562"/>
                  <a:pt x="14261" y="4485"/>
                </a:cubicBezTo>
                <a:cubicBezTo>
                  <a:pt x="14261" y="5920"/>
                  <a:pt x="13482" y="7247"/>
                  <a:pt x="12229" y="7947"/>
                </a:cubicBezTo>
                <a:cubicBezTo>
                  <a:pt x="11411" y="8403"/>
                  <a:pt x="10904" y="9258"/>
                  <a:pt x="10904" y="10177"/>
                </a:cubicBezTo>
                <a:lnTo>
                  <a:pt x="10904" y="10555"/>
                </a:lnTo>
                <a:lnTo>
                  <a:pt x="9947" y="10555"/>
                </a:lnTo>
                <a:lnTo>
                  <a:pt x="9947" y="8487"/>
                </a:lnTo>
                <a:lnTo>
                  <a:pt x="11163" y="7272"/>
                </a:lnTo>
                <a:cubicBezTo>
                  <a:pt x="11315" y="7318"/>
                  <a:pt x="11475" y="7343"/>
                  <a:pt x="11640" y="7343"/>
                </a:cubicBezTo>
                <a:cubicBezTo>
                  <a:pt x="12547" y="7343"/>
                  <a:pt x="13285" y="6606"/>
                  <a:pt x="13285" y="5699"/>
                </a:cubicBezTo>
                <a:cubicBezTo>
                  <a:pt x="13285" y="4793"/>
                  <a:pt x="12547" y="4055"/>
                  <a:pt x="11640" y="4055"/>
                </a:cubicBezTo>
                <a:cubicBezTo>
                  <a:pt x="10734" y="4055"/>
                  <a:pt x="9996" y="4793"/>
                  <a:pt x="9996" y="5699"/>
                </a:cubicBezTo>
                <a:cubicBezTo>
                  <a:pt x="9996" y="5866"/>
                  <a:pt x="10021" y="6026"/>
                  <a:pt x="10067" y="6177"/>
                </a:cubicBezTo>
                <a:lnTo>
                  <a:pt x="8625" y="7619"/>
                </a:lnTo>
                <a:cubicBezTo>
                  <a:pt x="8480" y="7764"/>
                  <a:pt x="8399" y="7963"/>
                  <a:pt x="8399" y="8167"/>
                </a:cubicBezTo>
                <a:lnTo>
                  <a:pt x="8399" y="10555"/>
                </a:lnTo>
                <a:lnTo>
                  <a:pt x="8066" y="10555"/>
                </a:lnTo>
                <a:lnTo>
                  <a:pt x="8066" y="4646"/>
                </a:lnTo>
                <a:lnTo>
                  <a:pt x="8524" y="4186"/>
                </a:lnTo>
                <a:cubicBezTo>
                  <a:pt x="8675" y="4232"/>
                  <a:pt x="8836" y="4257"/>
                  <a:pt x="9002" y="4257"/>
                </a:cubicBezTo>
                <a:cubicBezTo>
                  <a:pt x="9908" y="4257"/>
                  <a:pt x="10646" y="3520"/>
                  <a:pt x="10646" y="2613"/>
                </a:cubicBezTo>
                <a:cubicBezTo>
                  <a:pt x="10646" y="1707"/>
                  <a:pt x="9908" y="969"/>
                  <a:pt x="9002" y="969"/>
                </a:cubicBezTo>
                <a:cubicBezTo>
                  <a:pt x="8096" y="969"/>
                  <a:pt x="7358" y="1707"/>
                  <a:pt x="7358" y="2613"/>
                </a:cubicBezTo>
                <a:cubicBezTo>
                  <a:pt x="7358" y="2780"/>
                  <a:pt x="7383" y="2940"/>
                  <a:pt x="7429" y="3091"/>
                </a:cubicBezTo>
                <a:lnTo>
                  <a:pt x="6744" y="3776"/>
                </a:lnTo>
                <a:cubicBezTo>
                  <a:pt x="6599" y="3920"/>
                  <a:pt x="6516" y="4119"/>
                  <a:pt x="6516" y="4324"/>
                </a:cubicBezTo>
                <a:lnTo>
                  <a:pt x="6516" y="10555"/>
                </a:lnTo>
                <a:lnTo>
                  <a:pt x="6111" y="10555"/>
                </a:lnTo>
                <a:lnTo>
                  <a:pt x="6111" y="6262"/>
                </a:lnTo>
                <a:cubicBezTo>
                  <a:pt x="6111" y="6056"/>
                  <a:pt x="6030" y="5861"/>
                  <a:pt x="5884" y="5715"/>
                </a:cubicBezTo>
                <a:lnTo>
                  <a:pt x="4767" y="4598"/>
                </a:lnTo>
                <a:cubicBezTo>
                  <a:pt x="4814" y="4447"/>
                  <a:pt x="4839" y="4287"/>
                  <a:pt x="4839" y="4121"/>
                </a:cubicBezTo>
                <a:cubicBezTo>
                  <a:pt x="4839" y="3214"/>
                  <a:pt x="4101" y="2477"/>
                  <a:pt x="3195" y="2477"/>
                </a:cubicBezTo>
                <a:cubicBezTo>
                  <a:pt x="2288" y="2477"/>
                  <a:pt x="1551" y="3214"/>
                  <a:pt x="1551" y="4121"/>
                </a:cubicBezTo>
                <a:cubicBezTo>
                  <a:pt x="1551" y="5027"/>
                  <a:pt x="2288" y="5765"/>
                  <a:pt x="3195" y="5765"/>
                </a:cubicBezTo>
                <a:cubicBezTo>
                  <a:pt x="3361" y="5765"/>
                  <a:pt x="3521" y="5740"/>
                  <a:pt x="3672" y="5693"/>
                </a:cubicBezTo>
                <a:lnTo>
                  <a:pt x="4562" y="6583"/>
                </a:lnTo>
                <a:lnTo>
                  <a:pt x="4562" y="9058"/>
                </a:lnTo>
                <a:cubicBezTo>
                  <a:pt x="4562" y="9203"/>
                  <a:pt x="4678" y="9321"/>
                  <a:pt x="4824" y="9321"/>
                </a:cubicBezTo>
                <a:cubicBezTo>
                  <a:pt x="4969" y="9321"/>
                  <a:pt x="5087" y="9203"/>
                  <a:pt x="5087" y="9058"/>
                </a:cubicBezTo>
                <a:lnTo>
                  <a:pt x="5087" y="6475"/>
                </a:lnTo>
                <a:cubicBezTo>
                  <a:pt x="5087" y="6405"/>
                  <a:pt x="5058" y="6338"/>
                  <a:pt x="5010" y="6288"/>
                </a:cubicBezTo>
                <a:lnTo>
                  <a:pt x="4166" y="5445"/>
                </a:lnTo>
                <a:cubicBezTo>
                  <a:pt x="4302" y="5346"/>
                  <a:pt x="4421" y="5228"/>
                  <a:pt x="4519" y="5092"/>
                </a:cubicBezTo>
                <a:lnTo>
                  <a:pt x="5513" y="6085"/>
                </a:lnTo>
                <a:cubicBezTo>
                  <a:pt x="5560" y="6132"/>
                  <a:pt x="5586" y="6197"/>
                  <a:pt x="5586" y="6262"/>
                </a:cubicBezTo>
                <a:lnTo>
                  <a:pt x="5586" y="10555"/>
                </a:lnTo>
                <a:lnTo>
                  <a:pt x="5087" y="10555"/>
                </a:lnTo>
                <a:lnTo>
                  <a:pt x="5087" y="10108"/>
                </a:lnTo>
                <a:cubicBezTo>
                  <a:pt x="5087" y="9963"/>
                  <a:pt x="4969" y="9846"/>
                  <a:pt x="4824" y="9846"/>
                </a:cubicBezTo>
                <a:cubicBezTo>
                  <a:pt x="4680" y="9846"/>
                  <a:pt x="4562" y="9963"/>
                  <a:pt x="4562" y="10108"/>
                </a:cubicBezTo>
                <a:lnTo>
                  <a:pt x="4562" y="10555"/>
                </a:lnTo>
                <a:lnTo>
                  <a:pt x="3884" y="10555"/>
                </a:lnTo>
                <a:lnTo>
                  <a:pt x="3884" y="10177"/>
                </a:lnTo>
                <a:cubicBezTo>
                  <a:pt x="3884" y="9258"/>
                  <a:pt x="3377" y="8403"/>
                  <a:pt x="2558" y="7947"/>
                </a:cubicBezTo>
                <a:cubicBezTo>
                  <a:pt x="1952" y="7608"/>
                  <a:pt x="1443" y="7115"/>
                  <a:pt x="1086" y="6520"/>
                </a:cubicBezTo>
                <a:cubicBezTo>
                  <a:pt x="719" y="5907"/>
                  <a:pt x="526" y="5204"/>
                  <a:pt x="526" y="4485"/>
                </a:cubicBezTo>
                <a:cubicBezTo>
                  <a:pt x="526" y="2302"/>
                  <a:pt x="2303" y="525"/>
                  <a:pt x="4487" y="525"/>
                </a:cubicBezTo>
                <a:lnTo>
                  <a:pt x="10300" y="525"/>
                </a:lnTo>
                <a:cubicBezTo>
                  <a:pt x="11145" y="525"/>
                  <a:pt x="11950" y="787"/>
                  <a:pt x="12629" y="1282"/>
                </a:cubicBezTo>
                <a:cubicBezTo>
                  <a:pt x="12676" y="1315"/>
                  <a:pt x="12730" y="1332"/>
                  <a:pt x="12783" y="1332"/>
                </a:cubicBezTo>
                <a:cubicBezTo>
                  <a:pt x="12864" y="1332"/>
                  <a:pt x="12944" y="1294"/>
                  <a:pt x="12995" y="1224"/>
                </a:cubicBezTo>
                <a:cubicBezTo>
                  <a:pt x="13081" y="1107"/>
                  <a:pt x="13055" y="942"/>
                  <a:pt x="12938" y="857"/>
                </a:cubicBezTo>
                <a:cubicBezTo>
                  <a:pt x="12169" y="296"/>
                  <a:pt x="11256" y="0"/>
                  <a:pt x="10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 name="Google Shape;1735;p74"/>
          <p:cNvGrpSpPr/>
          <p:nvPr/>
        </p:nvGrpSpPr>
        <p:grpSpPr>
          <a:xfrm>
            <a:off x="4124770" y="3158469"/>
            <a:ext cx="326000" cy="255476"/>
            <a:chOff x="4124770" y="3158469"/>
            <a:chExt cx="326000" cy="255476"/>
          </a:xfrm>
        </p:grpSpPr>
        <p:sp>
          <p:nvSpPr>
            <p:cNvPr id="1736" name="Google Shape;1736;p74"/>
            <p:cNvSpPr/>
            <p:nvPr/>
          </p:nvSpPr>
          <p:spPr>
            <a:xfrm>
              <a:off x="4124770" y="3158469"/>
              <a:ext cx="326000" cy="255476"/>
            </a:xfrm>
            <a:custGeom>
              <a:avLst/>
              <a:gdLst/>
              <a:ahLst/>
              <a:cxnLst/>
              <a:rect l="l" t="t" r="r" b="b"/>
              <a:pathLst>
                <a:path w="17917" h="14041" extrusionOk="0">
                  <a:moveTo>
                    <a:pt x="1362" y="3738"/>
                  </a:moveTo>
                  <a:lnTo>
                    <a:pt x="1362" y="8881"/>
                  </a:lnTo>
                  <a:cubicBezTo>
                    <a:pt x="882" y="8760"/>
                    <a:pt x="525" y="8324"/>
                    <a:pt x="525" y="7809"/>
                  </a:cubicBezTo>
                  <a:lnTo>
                    <a:pt x="525" y="4811"/>
                  </a:lnTo>
                  <a:cubicBezTo>
                    <a:pt x="525" y="4295"/>
                    <a:pt x="882" y="3859"/>
                    <a:pt x="1362" y="3738"/>
                  </a:cubicBezTo>
                  <a:close/>
                  <a:moveTo>
                    <a:pt x="16556" y="3738"/>
                  </a:moveTo>
                  <a:cubicBezTo>
                    <a:pt x="17036" y="3859"/>
                    <a:pt x="17392" y="4295"/>
                    <a:pt x="17392" y="4811"/>
                  </a:cubicBezTo>
                  <a:lnTo>
                    <a:pt x="17392" y="7809"/>
                  </a:lnTo>
                  <a:cubicBezTo>
                    <a:pt x="17392" y="8324"/>
                    <a:pt x="17036" y="8760"/>
                    <a:pt x="16556" y="8881"/>
                  </a:cubicBezTo>
                  <a:lnTo>
                    <a:pt x="16556" y="3738"/>
                  </a:lnTo>
                  <a:close/>
                  <a:moveTo>
                    <a:pt x="4603" y="0"/>
                  </a:moveTo>
                  <a:cubicBezTo>
                    <a:pt x="2830" y="0"/>
                    <a:pt x="1384" y="1434"/>
                    <a:pt x="1362" y="3202"/>
                  </a:cubicBezTo>
                  <a:cubicBezTo>
                    <a:pt x="591" y="3332"/>
                    <a:pt x="0" y="4004"/>
                    <a:pt x="0" y="4811"/>
                  </a:cubicBezTo>
                  <a:lnTo>
                    <a:pt x="0" y="7809"/>
                  </a:lnTo>
                  <a:cubicBezTo>
                    <a:pt x="0" y="8614"/>
                    <a:pt x="591" y="9287"/>
                    <a:pt x="1362" y="9417"/>
                  </a:cubicBezTo>
                  <a:lnTo>
                    <a:pt x="1362" y="10798"/>
                  </a:lnTo>
                  <a:cubicBezTo>
                    <a:pt x="1362" y="12586"/>
                    <a:pt x="2815" y="14041"/>
                    <a:pt x="4603" y="14041"/>
                  </a:cubicBezTo>
                  <a:lnTo>
                    <a:pt x="13314" y="14041"/>
                  </a:lnTo>
                  <a:cubicBezTo>
                    <a:pt x="14069" y="14041"/>
                    <a:pt x="14803" y="13775"/>
                    <a:pt x="15383" y="13294"/>
                  </a:cubicBezTo>
                  <a:cubicBezTo>
                    <a:pt x="15495" y="13201"/>
                    <a:pt x="15511" y="13036"/>
                    <a:pt x="15418" y="12924"/>
                  </a:cubicBezTo>
                  <a:cubicBezTo>
                    <a:pt x="15366" y="12862"/>
                    <a:pt x="15291" y="12829"/>
                    <a:pt x="15215" y="12829"/>
                  </a:cubicBezTo>
                  <a:cubicBezTo>
                    <a:pt x="15156" y="12829"/>
                    <a:pt x="15096" y="12849"/>
                    <a:pt x="15047" y="12890"/>
                  </a:cubicBezTo>
                  <a:cubicBezTo>
                    <a:pt x="14561" y="13293"/>
                    <a:pt x="13946" y="13516"/>
                    <a:pt x="13314" y="13516"/>
                  </a:cubicBezTo>
                  <a:lnTo>
                    <a:pt x="4603" y="13516"/>
                  </a:lnTo>
                  <a:cubicBezTo>
                    <a:pt x="3105" y="13516"/>
                    <a:pt x="1887" y="12296"/>
                    <a:pt x="1887" y="10798"/>
                  </a:cubicBezTo>
                  <a:lnTo>
                    <a:pt x="1887" y="3243"/>
                  </a:lnTo>
                  <a:cubicBezTo>
                    <a:pt x="1887" y="1745"/>
                    <a:pt x="3105" y="525"/>
                    <a:pt x="4603" y="525"/>
                  </a:cubicBezTo>
                  <a:lnTo>
                    <a:pt x="13314" y="525"/>
                  </a:lnTo>
                  <a:cubicBezTo>
                    <a:pt x="14812" y="525"/>
                    <a:pt x="16031" y="1745"/>
                    <a:pt x="16031" y="3243"/>
                  </a:cubicBezTo>
                  <a:lnTo>
                    <a:pt x="16031" y="10798"/>
                  </a:lnTo>
                  <a:cubicBezTo>
                    <a:pt x="16031" y="11278"/>
                    <a:pt x="15905" y="11748"/>
                    <a:pt x="15665" y="12161"/>
                  </a:cubicBezTo>
                  <a:cubicBezTo>
                    <a:pt x="15592" y="12285"/>
                    <a:pt x="15635" y="12447"/>
                    <a:pt x="15761" y="12519"/>
                  </a:cubicBezTo>
                  <a:cubicBezTo>
                    <a:pt x="15802" y="12543"/>
                    <a:pt x="15847" y="12555"/>
                    <a:pt x="15892" y="12555"/>
                  </a:cubicBezTo>
                  <a:cubicBezTo>
                    <a:pt x="15982" y="12555"/>
                    <a:pt x="16071" y="12508"/>
                    <a:pt x="16120" y="12424"/>
                  </a:cubicBezTo>
                  <a:cubicBezTo>
                    <a:pt x="16405" y="11933"/>
                    <a:pt x="16556" y="11371"/>
                    <a:pt x="16556" y="10798"/>
                  </a:cubicBezTo>
                  <a:lnTo>
                    <a:pt x="16556" y="9417"/>
                  </a:lnTo>
                  <a:cubicBezTo>
                    <a:pt x="17327" y="9287"/>
                    <a:pt x="17917" y="8614"/>
                    <a:pt x="17917" y="7809"/>
                  </a:cubicBezTo>
                  <a:lnTo>
                    <a:pt x="17917" y="4811"/>
                  </a:lnTo>
                  <a:cubicBezTo>
                    <a:pt x="17917" y="4004"/>
                    <a:pt x="17327" y="3332"/>
                    <a:pt x="16556" y="3202"/>
                  </a:cubicBezTo>
                  <a:cubicBezTo>
                    <a:pt x="16533" y="1434"/>
                    <a:pt x="15088" y="0"/>
                    <a:pt x="13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4"/>
            <p:cNvSpPr/>
            <p:nvPr/>
          </p:nvSpPr>
          <p:spPr>
            <a:xfrm>
              <a:off x="4176717" y="3182559"/>
              <a:ext cx="222106" cy="172998"/>
            </a:xfrm>
            <a:custGeom>
              <a:avLst/>
              <a:gdLst/>
              <a:ahLst/>
              <a:cxnLst/>
              <a:rect l="l" t="t" r="r" b="b"/>
              <a:pathLst>
                <a:path w="12207" h="9508" extrusionOk="0">
                  <a:moveTo>
                    <a:pt x="3000" y="0"/>
                  </a:moveTo>
                  <a:cubicBezTo>
                    <a:pt x="2855" y="0"/>
                    <a:pt x="2737" y="118"/>
                    <a:pt x="2737" y="263"/>
                  </a:cubicBezTo>
                  <a:cubicBezTo>
                    <a:pt x="2737" y="408"/>
                    <a:pt x="2855" y="525"/>
                    <a:pt x="3000" y="525"/>
                  </a:cubicBezTo>
                  <a:lnTo>
                    <a:pt x="9732" y="525"/>
                  </a:lnTo>
                  <a:cubicBezTo>
                    <a:pt x="10807" y="525"/>
                    <a:pt x="11680" y="1400"/>
                    <a:pt x="11680" y="2473"/>
                  </a:cubicBezTo>
                  <a:lnTo>
                    <a:pt x="11680" y="7034"/>
                  </a:lnTo>
                  <a:cubicBezTo>
                    <a:pt x="11680" y="8109"/>
                    <a:pt x="10807" y="8982"/>
                    <a:pt x="9732" y="8982"/>
                  </a:cubicBezTo>
                  <a:lnTo>
                    <a:pt x="2475" y="8982"/>
                  </a:lnTo>
                  <a:cubicBezTo>
                    <a:pt x="1400" y="8982"/>
                    <a:pt x="527" y="8109"/>
                    <a:pt x="527" y="7034"/>
                  </a:cubicBezTo>
                  <a:lnTo>
                    <a:pt x="527" y="2473"/>
                  </a:lnTo>
                  <a:cubicBezTo>
                    <a:pt x="527" y="1571"/>
                    <a:pt x="1139" y="791"/>
                    <a:pt x="2015" y="580"/>
                  </a:cubicBezTo>
                  <a:cubicBezTo>
                    <a:pt x="2155" y="546"/>
                    <a:pt x="2242" y="404"/>
                    <a:pt x="2209" y="263"/>
                  </a:cubicBezTo>
                  <a:cubicBezTo>
                    <a:pt x="2180" y="143"/>
                    <a:pt x="2073" y="62"/>
                    <a:pt x="1954" y="62"/>
                  </a:cubicBezTo>
                  <a:cubicBezTo>
                    <a:pt x="1934" y="62"/>
                    <a:pt x="1913" y="64"/>
                    <a:pt x="1892" y="69"/>
                  </a:cubicBezTo>
                  <a:cubicBezTo>
                    <a:pt x="779" y="338"/>
                    <a:pt x="1" y="1327"/>
                    <a:pt x="1" y="2473"/>
                  </a:cubicBezTo>
                  <a:lnTo>
                    <a:pt x="1" y="7034"/>
                  </a:lnTo>
                  <a:cubicBezTo>
                    <a:pt x="1" y="8398"/>
                    <a:pt x="1110" y="9507"/>
                    <a:pt x="2475" y="9507"/>
                  </a:cubicBezTo>
                  <a:lnTo>
                    <a:pt x="9732" y="9507"/>
                  </a:lnTo>
                  <a:cubicBezTo>
                    <a:pt x="11097" y="9507"/>
                    <a:pt x="12207" y="8398"/>
                    <a:pt x="12207" y="7034"/>
                  </a:cubicBezTo>
                  <a:lnTo>
                    <a:pt x="12207" y="2473"/>
                  </a:lnTo>
                  <a:cubicBezTo>
                    <a:pt x="12207" y="1110"/>
                    <a:pt x="11097" y="0"/>
                    <a:pt x="9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4"/>
            <p:cNvSpPr/>
            <p:nvPr/>
          </p:nvSpPr>
          <p:spPr>
            <a:xfrm>
              <a:off x="4260941" y="3276063"/>
              <a:ext cx="53657" cy="31641"/>
            </a:xfrm>
            <a:custGeom>
              <a:avLst/>
              <a:gdLst/>
              <a:ahLst/>
              <a:cxnLst/>
              <a:rect l="l" t="t" r="r" b="b"/>
              <a:pathLst>
                <a:path w="2949" h="1739" extrusionOk="0">
                  <a:moveTo>
                    <a:pt x="263" y="1"/>
                  </a:moveTo>
                  <a:cubicBezTo>
                    <a:pt x="118" y="1"/>
                    <a:pt x="1" y="119"/>
                    <a:pt x="1" y="263"/>
                  </a:cubicBezTo>
                  <a:cubicBezTo>
                    <a:pt x="1" y="1077"/>
                    <a:pt x="662" y="1739"/>
                    <a:pt x="1475" y="1739"/>
                  </a:cubicBezTo>
                  <a:cubicBezTo>
                    <a:pt x="2287" y="1739"/>
                    <a:pt x="2949" y="1077"/>
                    <a:pt x="2949" y="263"/>
                  </a:cubicBezTo>
                  <a:cubicBezTo>
                    <a:pt x="2949" y="119"/>
                    <a:pt x="2831" y="1"/>
                    <a:pt x="2686" y="1"/>
                  </a:cubicBezTo>
                  <a:cubicBezTo>
                    <a:pt x="2541" y="1"/>
                    <a:pt x="2424" y="119"/>
                    <a:pt x="2424" y="263"/>
                  </a:cubicBezTo>
                  <a:cubicBezTo>
                    <a:pt x="2424" y="787"/>
                    <a:pt x="1998" y="1214"/>
                    <a:pt x="1475" y="1214"/>
                  </a:cubicBezTo>
                  <a:cubicBezTo>
                    <a:pt x="951" y="1214"/>
                    <a:pt x="526" y="787"/>
                    <a:pt x="526" y="263"/>
                  </a:cubicBezTo>
                  <a:cubicBezTo>
                    <a:pt x="526" y="119"/>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4"/>
            <p:cNvSpPr/>
            <p:nvPr/>
          </p:nvSpPr>
          <p:spPr>
            <a:xfrm>
              <a:off x="4223059" y="3216311"/>
              <a:ext cx="31605" cy="53839"/>
            </a:xfrm>
            <a:custGeom>
              <a:avLst/>
              <a:gdLst/>
              <a:ahLst/>
              <a:cxnLst/>
              <a:rect l="l" t="t" r="r" b="b"/>
              <a:pathLst>
                <a:path w="1737" h="2959" extrusionOk="0">
                  <a:moveTo>
                    <a:pt x="869" y="526"/>
                  </a:moveTo>
                  <a:cubicBezTo>
                    <a:pt x="1059" y="526"/>
                    <a:pt x="1212" y="680"/>
                    <a:pt x="1212" y="869"/>
                  </a:cubicBezTo>
                  <a:lnTo>
                    <a:pt x="1212" y="2090"/>
                  </a:lnTo>
                  <a:cubicBezTo>
                    <a:pt x="1212" y="2279"/>
                    <a:pt x="1059" y="2433"/>
                    <a:pt x="869" y="2433"/>
                  </a:cubicBezTo>
                  <a:cubicBezTo>
                    <a:pt x="680" y="2433"/>
                    <a:pt x="525" y="2279"/>
                    <a:pt x="525" y="2090"/>
                  </a:cubicBezTo>
                  <a:lnTo>
                    <a:pt x="525" y="869"/>
                  </a:lnTo>
                  <a:cubicBezTo>
                    <a:pt x="525" y="680"/>
                    <a:pt x="680" y="526"/>
                    <a:pt x="869" y="526"/>
                  </a:cubicBezTo>
                  <a:close/>
                  <a:moveTo>
                    <a:pt x="869" y="1"/>
                  </a:moveTo>
                  <a:cubicBezTo>
                    <a:pt x="390" y="1"/>
                    <a:pt x="0" y="390"/>
                    <a:pt x="0" y="869"/>
                  </a:cubicBezTo>
                  <a:lnTo>
                    <a:pt x="0" y="2090"/>
                  </a:lnTo>
                  <a:cubicBezTo>
                    <a:pt x="0" y="2569"/>
                    <a:pt x="390" y="2958"/>
                    <a:pt x="869" y="2958"/>
                  </a:cubicBezTo>
                  <a:cubicBezTo>
                    <a:pt x="1347" y="2958"/>
                    <a:pt x="1737" y="2569"/>
                    <a:pt x="1737" y="2090"/>
                  </a:cubicBezTo>
                  <a:lnTo>
                    <a:pt x="1737" y="869"/>
                  </a:lnTo>
                  <a:cubicBezTo>
                    <a:pt x="1737" y="390"/>
                    <a:pt x="1347" y="1"/>
                    <a:pt x="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4"/>
            <p:cNvSpPr/>
            <p:nvPr/>
          </p:nvSpPr>
          <p:spPr>
            <a:xfrm>
              <a:off x="4320876" y="3216311"/>
              <a:ext cx="31605" cy="53839"/>
            </a:xfrm>
            <a:custGeom>
              <a:avLst/>
              <a:gdLst/>
              <a:ahLst/>
              <a:cxnLst/>
              <a:rect l="l" t="t" r="r" b="b"/>
              <a:pathLst>
                <a:path w="1737" h="2959" extrusionOk="0">
                  <a:moveTo>
                    <a:pt x="869" y="526"/>
                  </a:moveTo>
                  <a:cubicBezTo>
                    <a:pt x="1057" y="526"/>
                    <a:pt x="1212" y="680"/>
                    <a:pt x="1212" y="869"/>
                  </a:cubicBezTo>
                  <a:lnTo>
                    <a:pt x="1212" y="2090"/>
                  </a:lnTo>
                  <a:cubicBezTo>
                    <a:pt x="1212" y="2279"/>
                    <a:pt x="1057" y="2433"/>
                    <a:pt x="869" y="2433"/>
                  </a:cubicBezTo>
                  <a:cubicBezTo>
                    <a:pt x="679" y="2433"/>
                    <a:pt x="525" y="2279"/>
                    <a:pt x="525" y="2090"/>
                  </a:cubicBezTo>
                  <a:lnTo>
                    <a:pt x="525" y="869"/>
                  </a:lnTo>
                  <a:cubicBezTo>
                    <a:pt x="525" y="680"/>
                    <a:pt x="679" y="526"/>
                    <a:pt x="869" y="526"/>
                  </a:cubicBezTo>
                  <a:close/>
                  <a:moveTo>
                    <a:pt x="869" y="1"/>
                  </a:moveTo>
                  <a:cubicBezTo>
                    <a:pt x="390" y="1"/>
                    <a:pt x="0" y="390"/>
                    <a:pt x="0" y="869"/>
                  </a:cubicBezTo>
                  <a:lnTo>
                    <a:pt x="0" y="2090"/>
                  </a:lnTo>
                  <a:cubicBezTo>
                    <a:pt x="0" y="2569"/>
                    <a:pt x="390" y="2958"/>
                    <a:pt x="869" y="2958"/>
                  </a:cubicBezTo>
                  <a:cubicBezTo>
                    <a:pt x="1347" y="2958"/>
                    <a:pt x="1737" y="2569"/>
                    <a:pt x="1737" y="2090"/>
                  </a:cubicBezTo>
                  <a:lnTo>
                    <a:pt x="1737" y="869"/>
                  </a:lnTo>
                  <a:cubicBezTo>
                    <a:pt x="1737" y="390"/>
                    <a:pt x="1347" y="1"/>
                    <a:pt x="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4"/>
            <p:cNvSpPr/>
            <p:nvPr/>
          </p:nvSpPr>
          <p:spPr>
            <a:xfrm>
              <a:off x="4371749" y="3363727"/>
              <a:ext cx="9589" cy="30859"/>
            </a:xfrm>
            <a:custGeom>
              <a:avLst/>
              <a:gdLst/>
              <a:ahLst/>
              <a:cxnLst/>
              <a:rect l="l" t="t" r="r" b="b"/>
              <a:pathLst>
                <a:path w="527" h="1696" extrusionOk="0">
                  <a:moveTo>
                    <a:pt x="263" y="1"/>
                  </a:moveTo>
                  <a:cubicBezTo>
                    <a:pt x="118" y="1"/>
                    <a:pt x="0" y="118"/>
                    <a:pt x="0" y="264"/>
                  </a:cubicBezTo>
                  <a:lnTo>
                    <a:pt x="0" y="1433"/>
                  </a:lnTo>
                  <a:cubicBezTo>
                    <a:pt x="0" y="1578"/>
                    <a:pt x="118" y="1696"/>
                    <a:pt x="263" y="1696"/>
                  </a:cubicBezTo>
                  <a:cubicBezTo>
                    <a:pt x="409" y="1696"/>
                    <a:pt x="527" y="1578"/>
                    <a:pt x="527" y="1433"/>
                  </a:cubicBezTo>
                  <a:lnTo>
                    <a:pt x="527" y="264"/>
                  </a:lnTo>
                  <a:cubicBezTo>
                    <a:pt x="527" y="118"/>
                    <a:pt x="409"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4"/>
            <p:cNvSpPr/>
            <p:nvPr/>
          </p:nvSpPr>
          <p:spPr>
            <a:xfrm>
              <a:off x="4336651" y="3363727"/>
              <a:ext cx="9571" cy="30859"/>
            </a:xfrm>
            <a:custGeom>
              <a:avLst/>
              <a:gdLst/>
              <a:ahLst/>
              <a:cxnLst/>
              <a:rect l="l" t="t" r="r" b="b"/>
              <a:pathLst>
                <a:path w="526" h="1696" extrusionOk="0">
                  <a:moveTo>
                    <a:pt x="263" y="1"/>
                  </a:moveTo>
                  <a:cubicBezTo>
                    <a:pt x="118" y="1"/>
                    <a:pt x="0" y="118"/>
                    <a:pt x="0" y="264"/>
                  </a:cubicBezTo>
                  <a:lnTo>
                    <a:pt x="0" y="1433"/>
                  </a:lnTo>
                  <a:cubicBezTo>
                    <a:pt x="0" y="1578"/>
                    <a:pt x="118" y="1696"/>
                    <a:pt x="263" y="1696"/>
                  </a:cubicBezTo>
                  <a:cubicBezTo>
                    <a:pt x="408" y="1696"/>
                    <a:pt x="525" y="1578"/>
                    <a:pt x="525" y="1433"/>
                  </a:cubicBezTo>
                  <a:lnTo>
                    <a:pt x="525" y="264"/>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4"/>
            <p:cNvSpPr/>
            <p:nvPr/>
          </p:nvSpPr>
          <p:spPr>
            <a:xfrm>
              <a:off x="4354191" y="3363727"/>
              <a:ext cx="9571" cy="30859"/>
            </a:xfrm>
            <a:custGeom>
              <a:avLst/>
              <a:gdLst/>
              <a:ahLst/>
              <a:cxnLst/>
              <a:rect l="l" t="t" r="r" b="b"/>
              <a:pathLst>
                <a:path w="526" h="1696" extrusionOk="0">
                  <a:moveTo>
                    <a:pt x="263" y="1"/>
                  </a:moveTo>
                  <a:cubicBezTo>
                    <a:pt x="119" y="1"/>
                    <a:pt x="1" y="118"/>
                    <a:pt x="1" y="264"/>
                  </a:cubicBezTo>
                  <a:lnTo>
                    <a:pt x="1" y="1433"/>
                  </a:lnTo>
                  <a:cubicBezTo>
                    <a:pt x="1" y="1578"/>
                    <a:pt x="119" y="1696"/>
                    <a:pt x="263" y="1696"/>
                  </a:cubicBezTo>
                  <a:cubicBezTo>
                    <a:pt x="408" y="1696"/>
                    <a:pt x="526" y="1578"/>
                    <a:pt x="526" y="1433"/>
                  </a:cubicBezTo>
                  <a:lnTo>
                    <a:pt x="526" y="264"/>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4"/>
            <p:cNvSpPr/>
            <p:nvPr/>
          </p:nvSpPr>
          <p:spPr>
            <a:xfrm>
              <a:off x="4229319" y="3363727"/>
              <a:ext cx="9571" cy="30859"/>
            </a:xfrm>
            <a:custGeom>
              <a:avLst/>
              <a:gdLst/>
              <a:ahLst/>
              <a:cxnLst/>
              <a:rect l="l" t="t" r="r" b="b"/>
              <a:pathLst>
                <a:path w="526" h="1696" extrusionOk="0">
                  <a:moveTo>
                    <a:pt x="263" y="1"/>
                  </a:moveTo>
                  <a:cubicBezTo>
                    <a:pt x="118" y="1"/>
                    <a:pt x="1" y="118"/>
                    <a:pt x="1" y="264"/>
                  </a:cubicBezTo>
                  <a:lnTo>
                    <a:pt x="1" y="1433"/>
                  </a:lnTo>
                  <a:cubicBezTo>
                    <a:pt x="1" y="1578"/>
                    <a:pt x="118" y="1696"/>
                    <a:pt x="263" y="1696"/>
                  </a:cubicBezTo>
                  <a:cubicBezTo>
                    <a:pt x="408" y="1696"/>
                    <a:pt x="526" y="1578"/>
                    <a:pt x="526" y="1433"/>
                  </a:cubicBezTo>
                  <a:lnTo>
                    <a:pt x="526" y="264"/>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4"/>
            <p:cNvSpPr/>
            <p:nvPr/>
          </p:nvSpPr>
          <p:spPr>
            <a:xfrm>
              <a:off x="4194202" y="3363727"/>
              <a:ext cx="9589" cy="30859"/>
            </a:xfrm>
            <a:custGeom>
              <a:avLst/>
              <a:gdLst/>
              <a:ahLst/>
              <a:cxnLst/>
              <a:rect l="l" t="t" r="r" b="b"/>
              <a:pathLst>
                <a:path w="527" h="1696" extrusionOk="0">
                  <a:moveTo>
                    <a:pt x="264" y="1"/>
                  </a:moveTo>
                  <a:cubicBezTo>
                    <a:pt x="118" y="1"/>
                    <a:pt x="1" y="118"/>
                    <a:pt x="1" y="264"/>
                  </a:cubicBezTo>
                  <a:lnTo>
                    <a:pt x="1" y="1433"/>
                  </a:lnTo>
                  <a:cubicBezTo>
                    <a:pt x="1" y="1578"/>
                    <a:pt x="118" y="1696"/>
                    <a:pt x="264" y="1696"/>
                  </a:cubicBezTo>
                  <a:cubicBezTo>
                    <a:pt x="409" y="1696"/>
                    <a:pt x="527" y="1578"/>
                    <a:pt x="527" y="1433"/>
                  </a:cubicBezTo>
                  <a:lnTo>
                    <a:pt x="527" y="264"/>
                  </a:lnTo>
                  <a:cubicBezTo>
                    <a:pt x="527" y="118"/>
                    <a:pt x="409"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4"/>
            <p:cNvSpPr/>
            <p:nvPr/>
          </p:nvSpPr>
          <p:spPr>
            <a:xfrm>
              <a:off x="4211779" y="3363727"/>
              <a:ext cx="9571" cy="30859"/>
            </a:xfrm>
            <a:custGeom>
              <a:avLst/>
              <a:gdLst/>
              <a:ahLst/>
              <a:cxnLst/>
              <a:rect l="l" t="t" r="r" b="b"/>
              <a:pathLst>
                <a:path w="526" h="1696" extrusionOk="0">
                  <a:moveTo>
                    <a:pt x="263" y="1"/>
                  </a:moveTo>
                  <a:cubicBezTo>
                    <a:pt x="118" y="1"/>
                    <a:pt x="0" y="118"/>
                    <a:pt x="0" y="264"/>
                  </a:cubicBezTo>
                  <a:lnTo>
                    <a:pt x="0" y="1433"/>
                  </a:lnTo>
                  <a:cubicBezTo>
                    <a:pt x="0" y="1578"/>
                    <a:pt x="118" y="1696"/>
                    <a:pt x="263" y="1696"/>
                  </a:cubicBezTo>
                  <a:cubicBezTo>
                    <a:pt x="408" y="1696"/>
                    <a:pt x="525" y="1578"/>
                    <a:pt x="525" y="1433"/>
                  </a:cubicBezTo>
                  <a:lnTo>
                    <a:pt x="525" y="264"/>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74"/>
          <p:cNvGrpSpPr/>
          <p:nvPr/>
        </p:nvGrpSpPr>
        <p:grpSpPr>
          <a:xfrm>
            <a:off x="5276295" y="2599682"/>
            <a:ext cx="239064" cy="326018"/>
            <a:chOff x="5276295" y="2599682"/>
            <a:chExt cx="239064" cy="326018"/>
          </a:xfrm>
        </p:grpSpPr>
        <p:sp>
          <p:nvSpPr>
            <p:cNvPr id="1748" name="Google Shape;1748;p74"/>
            <p:cNvSpPr/>
            <p:nvPr/>
          </p:nvSpPr>
          <p:spPr>
            <a:xfrm>
              <a:off x="5276295" y="2599682"/>
              <a:ext cx="239064" cy="326018"/>
            </a:xfrm>
            <a:custGeom>
              <a:avLst/>
              <a:gdLst/>
              <a:ahLst/>
              <a:cxnLst/>
              <a:rect l="l" t="t" r="r" b="b"/>
              <a:pathLst>
                <a:path w="13139" h="17918" extrusionOk="0">
                  <a:moveTo>
                    <a:pt x="10625" y="526"/>
                  </a:moveTo>
                  <a:cubicBezTo>
                    <a:pt x="11721" y="526"/>
                    <a:pt x="12614" y="1418"/>
                    <a:pt x="12614" y="2515"/>
                  </a:cubicBezTo>
                  <a:lnTo>
                    <a:pt x="12614" y="15403"/>
                  </a:lnTo>
                  <a:cubicBezTo>
                    <a:pt x="12614" y="16500"/>
                    <a:pt x="11721" y="17392"/>
                    <a:pt x="10625" y="17392"/>
                  </a:cubicBezTo>
                  <a:lnTo>
                    <a:pt x="2514" y="17392"/>
                  </a:lnTo>
                  <a:cubicBezTo>
                    <a:pt x="1417" y="17392"/>
                    <a:pt x="525" y="16500"/>
                    <a:pt x="525" y="15403"/>
                  </a:cubicBezTo>
                  <a:lnTo>
                    <a:pt x="525" y="2515"/>
                  </a:lnTo>
                  <a:cubicBezTo>
                    <a:pt x="525" y="1418"/>
                    <a:pt x="1417" y="526"/>
                    <a:pt x="2514" y="526"/>
                  </a:cubicBezTo>
                  <a:close/>
                  <a:moveTo>
                    <a:pt x="2514" y="1"/>
                  </a:moveTo>
                  <a:cubicBezTo>
                    <a:pt x="1128" y="1"/>
                    <a:pt x="0" y="1129"/>
                    <a:pt x="0" y="2515"/>
                  </a:cubicBezTo>
                  <a:lnTo>
                    <a:pt x="0" y="15403"/>
                  </a:lnTo>
                  <a:cubicBezTo>
                    <a:pt x="0" y="16789"/>
                    <a:pt x="1128" y="17917"/>
                    <a:pt x="2514" y="17917"/>
                  </a:cubicBezTo>
                  <a:lnTo>
                    <a:pt x="10625" y="17917"/>
                  </a:lnTo>
                  <a:cubicBezTo>
                    <a:pt x="12011" y="17917"/>
                    <a:pt x="13139" y="16789"/>
                    <a:pt x="13139" y="15403"/>
                  </a:cubicBezTo>
                  <a:lnTo>
                    <a:pt x="13139" y="2515"/>
                  </a:lnTo>
                  <a:cubicBezTo>
                    <a:pt x="13139" y="1129"/>
                    <a:pt x="12011" y="1"/>
                    <a:pt x="10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4"/>
            <p:cNvSpPr/>
            <p:nvPr/>
          </p:nvSpPr>
          <p:spPr>
            <a:xfrm>
              <a:off x="5371273" y="2618787"/>
              <a:ext cx="49108" cy="9571"/>
            </a:xfrm>
            <a:custGeom>
              <a:avLst/>
              <a:gdLst/>
              <a:ahLst/>
              <a:cxnLst/>
              <a:rect l="l" t="t" r="r" b="b"/>
              <a:pathLst>
                <a:path w="2699" h="526" extrusionOk="0">
                  <a:moveTo>
                    <a:pt x="263" y="1"/>
                  </a:moveTo>
                  <a:cubicBezTo>
                    <a:pt x="117" y="1"/>
                    <a:pt x="1" y="118"/>
                    <a:pt x="1" y="263"/>
                  </a:cubicBezTo>
                  <a:cubicBezTo>
                    <a:pt x="1" y="408"/>
                    <a:pt x="117" y="526"/>
                    <a:pt x="263" y="526"/>
                  </a:cubicBezTo>
                  <a:lnTo>
                    <a:pt x="2436" y="526"/>
                  </a:lnTo>
                  <a:cubicBezTo>
                    <a:pt x="2582" y="526"/>
                    <a:pt x="2698" y="408"/>
                    <a:pt x="2698" y="263"/>
                  </a:cubicBezTo>
                  <a:cubicBezTo>
                    <a:pt x="2698" y="118"/>
                    <a:pt x="2582" y="1"/>
                    <a:pt x="24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4"/>
            <p:cNvSpPr/>
            <p:nvPr/>
          </p:nvSpPr>
          <p:spPr>
            <a:xfrm>
              <a:off x="5295400" y="2618787"/>
              <a:ext cx="200855" cy="287809"/>
            </a:xfrm>
            <a:custGeom>
              <a:avLst/>
              <a:gdLst/>
              <a:ahLst/>
              <a:cxnLst/>
              <a:rect l="l" t="t" r="r" b="b"/>
              <a:pathLst>
                <a:path w="11039" h="15818" extrusionOk="0">
                  <a:moveTo>
                    <a:pt x="2249" y="526"/>
                  </a:moveTo>
                  <a:lnTo>
                    <a:pt x="2249" y="1886"/>
                  </a:lnTo>
                  <a:cubicBezTo>
                    <a:pt x="2249" y="1956"/>
                    <a:pt x="2276" y="2022"/>
                    <a:pt x="2325" y="2071"/>
                  </a:cubicBezTo>
                  <a:lnTo>
                    <a:pt x="3529" y="3275"/>
                  </a:lnTo>
                  <a:cubicBezTo>
                    <a:pt x="3388" y="3380"/>
                    <a:pt x="3262" y="3505"/>
                    <a:pt x="3159" y="3647"/>
                  </a:cubicBezTo>
                  <a:lnTo>
                    <a:pt x="1801" y="2288"/>
                  </a:lnTo>
                  <a:cubicBezTo>
                    <a:pt x="1751" y="2240"/>
                    <a:pt x="1724" y="2172"/>
                    <a:pt x="1724" y="2103"/>
                  </a:cubicBezTo>
                  <a:lnTo>
                    <a:pt x="1724" y="526"/>
                  </a:lnTo>
                  <a:close/>
                  <a:moveTo>
                    <a:pt x="10515" y="4489"/>
                  </a:moveTo>
                  <a:lnTo>
                    <a:pt x="10515" y="5014"/>
                  </a:lnTo>
                  <a:lnTo>
                    <a:pt x="9955" y="5014"/>
                  </a:lnTo>
                  <a:cubicBezTo>
                    <a:pt x="9885" y="5014"/>
                    <a:pt x="9819" y="5042"/>
                    <a:pt x="9770" y="5092"/>
                  </a:cubicBezTo>
                  <a:lnTo>
                    <a:pt x="9379" y="5481"/>
                  </a:lnTo>
                  <a:cubicBezTo>
                    <a:pt x="9276" y="5340"/>
                    <a:pt x="9150" y="5214"/>
                    <a:pt x="9009" y="5111"/>
                  </a:cubicBezTo>
                  <a:lnTo>
                    <a:pt x="9553" y="4567"/>
                  </a:lnTo>
                  <a:cubicBezTo>
                    <a:pt x="9601" y="4518"/>
                    <a:pt x="9669" y="4489"/>
                    <a:pt x="9738" y="4489"/>
                  </a:cubicBezTo>
                  <a:close/>
                  <a:moveTo>
                    <a:pt x="524" y="4770"/>
                  </a:moveTo>
                  <a:lnTo>
                    <a:pt x="2935" y="7181"/>
                  </a:lnTo>
                  <a:cubicBezTo>
                    <a:pt x="2794" y="7284"/>
                    <a:pt x="2668" y="7410"/>
                    <a:pt x="2565" y="7553"/>
                  </a:cubicBezTo>
                  <a:lnTo>
                    <a:pt x="524" y="5512"/>
                  </a:lnTo>
                  <a:lnTo>
                    <a:pt x="524" y="4770"/>
                  </a:lnTo>
                  <a:close/>
                  <a:moveTo>
                    <a:pt x="8025" y="5315"/>
                  </a:moveTo>
                  <a:cubicBezTo>
                    <a:pt x="8659" y="5315"/>
                    <a:pt x="9176" y="5832"/>
                    <a:pt x="9176" y="6468"/>
                  </a:cubicBezTo>
                  <a:cubicBezTo>
                    <a:pt x="9176" y="7104"/>
                    <a:pt x="8658" y="7622"/>
                    <a:pt x="8023" y="7622"/>
                  </a:cubicBezTo>
                  <a:cubicBezTo>
                    <a:pt x="7386" y="7622"/>
                    <a:pt x="6869" y="7104"/>
                    <a:pt x="6869" y="6468"/>
                  </a:cubicBezTo>
                  <a:cubicBezTo>
                    <a:pt x="6869" y="5832"/>
                    <a:pt x="7386" y="5315"/>
                    <a:pt x="8023" y="5315"/>
                  </a:cubicBezTo>
                  <a:cubicBezTo>
                    <a:pt x="8023" y="5315"/>
                    <a:pt x="8024" y="5315"/>
                    <a:pt x="8025" y="5315"/>
                  </a:cubicBezTo>
                  <a:close/>
                  <a:moveTo>
                    <a:pt x="3921" y="7385"/>
                  </a:moveTo>
                  <a:cubicBezTo>
                    <a:pt x="4558" y="7385"/>
                    <a:pt x="5076" y="7902"/>
                    <a:pt x="5076" y="8539"/>
                  </a:cubicBezTo>
                  <a:cubicBezTo>
                    <a:pt x="5076" y="9174"/>
                    <a:pt x="4558" y="9692"/>
                    <a:pt x="3921" y="9692"/>
                  </a:cubicBezTo>
                  <a:cubicBezTo>
                    <a:pt x="3286" y="9692"/>
                    <a:pt x="2768" y="9174"/>
                    <a:pt x="2768" y="8539"/>
                  </a:cubicBezTo>
                  <a:cubicBezTo>
                    <a:pt x="2768" y="7902"/>
                    <a:pt x="3286" y="7385"/>
                    <a:pt x="3921" y="7385"/>
                  </a:cubicBezTo>
                  <a:close/>
                  <a:moveTo>
                    <a:pt x="8383" y="8976"/>
                  </a:moveTo>
                  <a:cubicBezTo>
                    <a:pt x="9019" y="8976"/>
                    <a:pt x="9536" y="9494"/>
                    <a:pt x="9536" y="10129"/>
                  </a:cubicBezTo>
                  <a:cubicBezTo>
                    <a:pt x="9536" y="10766"/>
                    <a:pt x="9019" y="11282"/>
                    <a:pt x="8383" y="11282"/>
                  </a:cubicBezTo>
                  <a:cubicBezTo>
                    <a:pt x="7747" y="11282"/>
                    <a:pt x="7229" y="10766"/>
                    <a:pt x="7229" y="10129"/>
                  </a:cubicBezTo>
                  <a:cubicBezTo>
                    <a:pt x="7229" y="9494"/>
                    <a:pt x="7747" y="8976"/>
                    <a:pt x="8383" y="8976"/>
                  </a:cubicBezTo>
                  <a:close/>
                  <a:moveTo>
                    <a:pt x="2431" y="10871"/>
                  </a:moveTo>
                  <a:cubicBezTo>
                    <a:pt x="3066" y="10871"/>
                    <a:pt x="3584" y="11388"/>
                    <a:pt x="3584" y="12025"/>
                  </a:cubicBezTo>
                  <a:cubicBezTo>
                    <a:pt x="3584" y="12660"/>
                    <a:pt x="3066" y="13178"/>
                    <a:pt x="2431" y="13178"/>
                  </a:cubicBezTo>
                  <a:cubicBezTo>
                    <a:pt x="1794" y="13178"/>
                    <a:pt x="1277" y="12660"/>
                    <a:pt x="1277" y="12025"/>
                  </a:cubicBezTo>
                  <a:cubicBezTo>
                    <a:pt x="1277" y="11388"/>
                    <a:pt x="1794" y="10871"/>
                    <a:pt x="2431" y="10871"/>
                  </a:cubicBezTo>
                  <a:close/>
                  <a:moveTo>
                    <a:pt x="3787" y="13011"/>
                  </a:moveTo>
                  <a:lnTo>
                    <a:pt x="4811" y="14034"/>
                  </a:lnTo>
                  <a:cubicBezTo>
                    <a:pt x="4860" y="14083"/>
                    <a:pt x="4888" y="14151"/>
                    <a:pt x="4888" y="14220"/>
                  </a:cubicBezTo>
                  <a:lnTo>
                    <a:pt x="4888" y="15292"/>
                  </a:lnTo>
                  <a:lnTo>
                    <a:pt x="4363" y="15292"/>
                  </a:lnTo>
                  <a:lnTo>
                    <a:pt x="4363" y="14437"/>
                  </a:lnTo>
                  <a:cubicBezTo>
                    <a:pt x="4363" y="14367"/>
                    <a:pt x="4335" y="14301"/>
                    <a:pt x="4286" y="14252"/>
                  </a:cubicBezTo>
                  <a:lnTo>
                    <a:pt x="3416" y="13381"/>
                  </a:lnTo>
                  <a:cubicBezTo>
                    <a:pt x="3559" y="13278"/>
                    <a:pt x="3684" y="13152"/>
                    <a:pt x="3787" y="13011"/>
                  </a:cubicBezTo>
                  <a:close/>
                  <a:moveTo>
                    <a:pt x="9575" y="526"/>
                  </a:moveTo>
                  <a:cubicBezTo>
                    <a:pt x="10093" y="526"/>
                    <a:pt x="10515" y="947"/>
                    <a:pt x="10515" y="1465"/>
                  </a:cubicBezTo>
                  <a:lnTo>
                    <a:pt x="10515" y="3964"/>
                  </a:lnTo>
                  <a:lnTo>
                    <a:pt x="9738" y="3964"/>
                  </a:lnTo>
                  <a:cubicBezTo>
                    <a:pt x="9531" y="3964"/>
                    <a:pt x="9328" y="4049"/>
                    <a:pt x="9181" y="4195"/>
                  </a:cubicBezTo>
                  <a:lnTo>
                    <a:pt x="8513" y="4862"/>
                  </a:lnTo>
                  <a:cubicBezTo>
                    <a:pt x="8358" y="4815"/>
                    <a:pt x="8193" y="4790"/>
                    <a:pt x="8023" y="4790"/>
                  </a:cubicBezTo>
                  <a:cubicBezTo>
                    <a:pt x="7097" y="4790"/>
                    <a:pt x="6344" y="5542"/>
                    <a:pt x="6344" y="6468"/>
                  </a:cubicBezTo>
                  <a:cubicBezTo>
                    <a:pt x="6344" y="7394"/>
                    <a:pt x="7097" y="8147"/>
                    <a:pt x="8023" y="8147"/>
                  </a:cubicBezTo>
                  <a:cubicBezTo>
                    <a:pt x="8948" y="8147"/>
                    <a:pt x="9701" y="7394"/>
                    <a:pt x="9701" y="6468"/>
                  </a:cubicBezTo>
                  <a:cubicBezTo>
                    <a:pt x="9701" y="6297"/>
                    <a:pt x="9675" y="6132"/>
                    <a:pt x="9627" y="5977"/>
                  </a:cubicBezTo>
                  <a:lnTo>
                    <a:pt x="10065" y="5539"/>
                  </a:lnTo>
                  <a:lnTo>
                    <a:pt x="10515" y="5539"/>
                  </a:lnTo>
                  <a:lnTo>
                    <a:pt x="10515" y="14353"/>
                  </a:lnTo>
                  <a:cubicBezTo>
                    <a:pt x="10515" y="14871"/>
                    <a:pt x="10093" y="15292"/>
                    <a:pt x="9575" y="15292"/>
                  </a:cubicBezTo>
                  <a:lnTo>
                    <a:pt x="7416" y="15292"/>
                  </a:lnTo>
                  <a:lnTo>
                    <a:pt x="7416" y="12209"/>
                  </a:lnTo>
                  <a:lnTo>
                    <a:pt x="7891" y="11734"/>
                  </a:lnTo>
                  <a:cubicBezTo>
                    <a:pt x="8046" y="11781"/>
                    <a:pt x="8212" y="11807"/>
                    <a:pt x="8383" y="11807"/>
                  </a:cubicBezTo>
                  <a:cubicBezTo>
                    <a:pt x="9308" y="11807"/>
                    <a:pt x="10061" y="11054"/>
                    <a:pt x="10061" y="10129"/>
                  </a:cubicBezTo>
                  <a:cubicBezTo>
                    <a:pt x="10061" y="9204"/>
                    <a:pt x="9308" y="8451"/>
                    <a:pt x="8383" y="8451"/>
                  </a:cubicBezTo>
                  <a:cubicBezTo>
                    <a:pt x="7457" y="8451"/>
                    <a:pt x="6704" y="9204"/>
                    <a:pt x="6704" y="10129"/>
                  </a:cubicBezTo>
                  <a:cubicBezTo>
                    <a:pt x="6704" y="10300"/>
                    <a:pt x="6730" y="10465"/>
                    <a:pt x="6778" y="10621"/>
                  </a:cubicBezTo>
                  <a:lnTo>
                    <a:pt x="6072" y="11326"/>
                  </a:lnTo>
                  <a:cubicBezTo>
                    <a:pt x="5926" y="11472"/>
                    <a:pt x="5842" y="11676"/>
                    <a:pt x="5842" y="11883"/>
                  </a:cubicBezTo>
                  <a:lnTo>
                    <a:pt x="5842" y="12749"/>
                  </a:lnTo>
                  <a:cubicBezTo>
                    <a:pt x="5842" y="12894"/>
                    <a:pt x="5958" y="13012"/>
                    <a:pt x="6104" y="13012"/>
                  </a:cubicBezTo>
                  <a:cubicBezTo>
                    <a:pt x="6249" y="13012"/>
                    <a:pt x="6367" y="12894"/>
                    <a:pt x="6367" y="12749"/>
                  </a:cubicBezTo>
                  <a:lnTo>
                    <a:pt x="6367" y="11883"/>
                  </a:lnTo>
                  <a:cubicBezTo>
                    <a:pt x="6367" y="11813"/>
                    <a:pt x="6394" y="11747"/>
                    <a:pt x="6443" y="11697"/>
                  </a:cubicBezTo>
                  <a:lnTo>
                    <a:pt x="7026" y="11115"/>
                  </a:lnTo>
                  <a:cubicBezTo>
                    <a:pt x="7129" y="11257"/>
                    <a:pt x="7254" y="11383"/>
                    <a:pt x="7397" y="11487"/>
                  </a:cubicBezTo>
                  <a:lnTo>
                    <a:pt x="6968" y="11915"/>
                  </a:lnTo>
                  <a:cubicBezTo>
                    <a:pt x="6919" y="11964"/>
                    <a:pt x="6891" y="12031"/>
                    <a:pt x="6891" y="12101"/>
                  </a:cubicBezTo>
                  <a:lnTo>
                    <a:pt x="6891" y="15292"/>
                  </a:lnTo>
                  <a:lnTo>
                    <a:pt x="6367" y="15292"/>
                  </a:lnTo>
                  <a:lnTo>
                    <a:pt x="6367" y="13799"/>
                  </a:lnTo>
                  <a:cubicBezTo>
                    <a:pt x="6367" y="13653"/>
                    <a:pt x="6249" y="13537"/>
                    <a:pt x="6104" y="13537"/>
                  </a:cubicBezTo>
                  <a:cubicBezTo>
                    <a:pt x="5958" y="13537"/>
                    <a:pt x="5842" y="13653"/>
                    <a:pt x="5842" y="13799"/>
                  </a:cubicBezTo>
                  <a:lnTo>
                    <a:pt x="5842" y="15292"/>
                  </a:lnTo>
                  <a:lnTo>
                    <a:pt x="5413" y="15292"/>
                  </a:lnTo>
                  <a:lnTo>
                    <a:pt x="5413" y="14220"/>
                  </a:lnTo>
                  <a:cubicBezTo>
                    <a:pt x="5413" y="14012"/>
                    <a:pt x="5329" y="13809"/>
                    <a:pt x="5183" y="13663"/>
                  </a:cubicBezTo>
                  <a:lnTo>
                    <a:pt x="4035" y="12515"/>
                  </a:lnTo>
                  <a:cubicBezTo>
                    <a:pt x="4083" y="12361"/>
                    <a:pt x="4109" y="12196"/>
                    <a:pt x="4109" y="12025"/>
                  </a:cubicBezTo>
                  <a:cubicBezTo>
                    <a:pt x="4109" y="11099"/>
                    <a:pt x="3356" y="10346"/>
                    <a:pt x="2431" y="10346"/>
                  </a:cubicBezTo>
                  <a:cubicBezTo>
                    <a:pt x="1505" y="10346"/>
                    <a:pt x="752" y="11099"/>
                    <a:pt x="752" y="12025"/>
                  </a:cubicBezTo>
                  <a:cubicBezTo>
                    <a:pt x="752" y="12950"/>
                    <a:pt x="1505" y="13703"/>
                    <a:pt x="2431" y="13703"/>
                  </a:cubicBezTo>
                  <a:cubicBezTo>
                    <a:pt x="2602" y="13703"/>
                    <a:pt x="2767" y="13677"/>
                    <a:pt x="2922" y="13629"/>
                  </a:cubicBezTo>
                  <a:lnTo>
                    <a:pt x="3838" y="14545"/>
                  </a:lnTo>
                  <a:lnTo>
                    <a:pt x="3838" y="15292"/>
                  </a:lnTo>
                  <a:lnTo>
                    <a:pt x="1464" y="15292"/>
                  </a:lnTo>
                  <a:cubicBezTo>
                    <a:pt x="946" y="15292"/>
                    <a:pt x="524" y="14871"/>
                    <a:pt x="524" y="14353"/>
                  </a:cubicBezTo>
                  <a:lnTo>
                    <a:pt x="524" y="6254"/>
                  </a:lnTo>
                  <a:lnTo>
                    <a:pt x="2317" y="8047"/>
                  </a:lnTo>
                  <a:cubicBezTo>
                    <a:pt x="2269" y="8202"/>
                    <a:pt x="2243" y="8368"/>
                    <a:pt x="2243" y="8539"/>
                  </a:cubicBezTo>
                  <a:cubicBezTo>
                    <a:pt x="2243" y="9464"/>
                    <a:pt x="2996" y="10217"/>
                    <a:pt x="3921" y="10217"/>
                  </a:cubicBezTo>
                  <a:cubicBezTo>
                    <a:pt x="4848" y="10217"/>
                    <a:pt x="5600" y="9464"/>
                    <a:pt x="5600" y="8539"/>
                  </a:cubicBezTo>
                  <a:cubicBezTo>
                    <a:pt x="5600" y="7613"/>
                    <a:pt x="4848" y="6860"/>
                    <a:pt x="3921" y="6860"/>
                  </a:cubicBezTo>
                  <a:cubicBezTo>
                    <a:pt x="3751" y="6860"/>
                    <a:pt x="3586" y="6885"/>
                    <a:pt x="3431" y="6934"/>
                  </a:cubicBezTo>
                  <a:lnTo>
                    <a:pt x="524" y="4027"/>
                  </a:lnTo>
                  <a:lnTo>
                    <a:pt x="524" y="1465"/>
                  </a:lnTo>
                  <a:cubicBezTo>
                    <a:pt x="524" y="1039"/>
                    <a:pt x="809" y="679"/>
                    <a:pt x="1199" y="564"/>
                  </a:cubicBezTo>
                  <a:lnTo>
                    <a:pt x="1199" y="2103"/>
                  </a:lnTo>
                  <a:cubicBezTo>
                    <a:pt x="1199" y="2311"/>
                    <a:pt x="1283" y="2514"/>
                    <a:pt x="1429" y="2660"/>
                  </a:cubicBezTo>
                  <a:lnTo>
                    <a:pt x="2910" y="4141"/>
                  </a:lnTo>
                  <a:cubicBezTo>
                    <a:pt x="2863" y="4297"/>
                    <a:pt x="2837" y="4462"/>
                    <a:pt x="2837" y="4633"/>
                  </a:cubicBezTo>
                  <a:cubicBezTo>
                    <a:pt x="2837" y="5558"/>
                    <a:pt x="3590" y="6311"/>
                    <a:pt x="4515" y="6311"/>
                  </a:cubicBezTo>
                  <a:cubicBezTo>
                    <a:pt x="5440" y="6311"/>
                    <a:pt x="6194" y="5558"/>
                    <a:pt x="6194" y="4633"/>
                  </a:cubicBezTo>
                  <a:cubicBezTo>
                    <a:pt x="6194" y="4181"/>
                    <a:pt x="6017" y="3757"/>
                    <a:pt x="5696" y="3439"/>
                  </a:cubicBezTo>
                  <a:cubicBezTo>
                    <a:pt x="5645" y="3389"/>
                    <a:pt x="5578" y="3364"/>
                    <a:pt x="5511" y="3364"/>
                  </a:cubicBezTo>
                  <a:cubicBezTo>
                    <a:pt x="5443" y="3364"/>
                    <a:pt x="5376" y="3390"/>
                    <a:pt x="5324" y="3442"/>
                  </a:cubicBezTo>
                  <a:cubicBezTo>
                    <a:pt x="5222" y="3545"/>
                    <a:pt x="5223" y="3711"/>
                    <a:pt x="5326" y="3814"/>
                  </a:cubicBezTo>
                  <a:cubicBezTo>
                    <a:pt x="5547" y="4031"/>
                    <a:pt x="5669" y="4322"/>
                    <a:pt x="5669" y="4633"/>
                  </a:cubicBezTo>
                  <a:cubicBezTo>
                    <a:pt x="5669" y="5269"/>
                    <a:pt x="5152" y="5786"/>
                    <a:pt x="4515" y="5786"/>
                  </a:cubicBezTo>
                  <a:cubicBezTo>
                    <a:pt x="3880" y="5786"/>
                    <a:pt x="3362" y="5269"/>
                    <a:pt x="3362" y="4633"/>
                  </a:cubicBezTo>
                  <a:cubicBezTo>
                    <a:pt x="3362" y="3996"/>
                    <a:pt x="3880" y="3480"/>
                    <a:pt x="4515" y="3480"/>
                  </a:cubicBezTo>
                  <a:lnTo>
                    <a:pt x="4558" y="3480"/>
                  </a:lnTo>
                  <a:cubicBezTo>
                    <a:pt x="4561" y="3480"/>
                    <a:pt x="4564" y="3480"/>
                    <a:pt x="4566" y="3480"/>
                  </a:cubicBezTo>
                  <a:cubicBezTo>
                    <a:pt x="4708" y="3480"/>
                    <a:pt x="4823" y="3365"/>
                    <a:pt x="4826" y="3223"/>
                  </a:cubicBezTo>
                  <a:cubicBezTo>
                    <a:pt x="4830" y="3078"/>
                    <a:pt x="4715" y="2958"/>
                    <a:pt x="4570" y="2955"/>
                  </a:cubicBezTo>
                  <a:lnTo>
                    <a:pt x="4515" y="2955"/>
                  </a:lnTo>
                  <a:cubicBezTo>
                    <a:pt x="4344" y="2955"/>
                    <a:pt x="4180" y="2981"/>
                    <a:pt x="4025" y="3028"/>
                  </a:cubicBezTo>
                  <a:lnTo>
                    <a:pt x="2774" y="1778"/>
                  </a:lnTo>
                  <a:lnTo>
                    <a:pt x="2774" y="526"/>
                  </a:lnTo>
                  <a:lnTo>
                    <a:pt x="2950" y="526"/>
                  </a:lnTo>
                  <a:cubicBezTo>
                    <a:pt x="2971" y="1089"/>
                    <a:pt x="3437" y="1541"/>
                    <a:pt x="4006" y="1541"/>
                  </a:cubicBezTo>
                  <a:lnTo>
                    <a:pt x="7033" y="1541"/>
                  </a:lnTo>
                  <a:cubicBezTo>
                    <a:pt x="7602" y="1541"/>
                    <a:pt x="8068" y="1089"/>
                    <a:pt x="8090" y="526"/>
                  </a:cubicBezTo>
                  <a:close/>
                  <a:moveTo>
                    <a:pt x="1464" y="1"/>
                  </a:moveTo>
                  <a:cubicBezTo>
                    <a:pt x="657" y="1"/>
                    <a:pt x="0" y="658"/>
                    <a:pt x="0" y="1465"/>
                  </a:cubicBezTo>
                  <a:lnTo>
                    <a:pt x="0" y="14353"/>
                  </a:lnTo>
                  <a:cubicBezTo>
                    <a:pt x="0" y="15160"/>
                    <a:pt x="657" y="15817"/>
                    <a:pt x="1464" y="15817"/>
                  </a:cubicBezTo>
                  <a:lnTo>
                    <a:pt x="9575" y="15817"/>
                  </a:lnTo>
                  <a:cubicBezTo>
                    <a:pt x="10382" y="15817"/>
                    <a:pt x="11039" y="15160"/>
                    <a:pt x="11039" y="14353"/>
                  </a:cubicBezTo>
                  <a:lnTo>
                    <a:pt x="11039" y="1465"/>
                  </a:lnTo>
                  <a:cubicBezTo>
                    <a:pt x="11039" y="658"/>
                    <a:pt x="10382" y="1"/>
                    <a:pt x="9575" y="1"/>
                  </a:cubicBezTo>
                  <a:lnTo>
                    <a:pt x="7828" y="1"/>
                  </a:lnTo>
                  <a:cubicBezTo>
                    <a:pt x="7683" y="1"/>
                    <a:pt x="7565" y="118"/>
                    <a:pt x="7565" y="263"/>
                  </a:cubicBezTo>
                  <a:lnTo>
                    <a:pt x="7565" y="483"/>
                  </a:lnTo>
                  <a:cubicBezTo>
                    <a:pt x="7565" y="778"/>
                    <a:pt x="7327" y="1016"/>
                    <a:pt x="7033" y="1016"/>
                  </a:cubicBezTo>
                  <a:lnTo>
                    <a:pt x="4006" y="1016"/>
                  </a:lnTo>
                  <a:cubicBezTo>
                    <a:pt x="3712" y="1016"/>
                    <a:pt x="3473" y="778"/>
                    <a:pt x="3473" y="483"/>
                  </a:cubicBezTo>
                  <a:lnTo>
                    <a:pt x="3473" y="263"/>
                  </a:lnTo>
                  <a:cubicBezTo>
                    <a:pt x="3473" y="118"/>
                    <a:pt x="3356" y="1"/>
                    <a:pt x="3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4"/>
            <p:cNvSpPr/>
            <p:nvPr/>
          </p:nvSpPr>
          <p:spPr>
            <a:xfrm>
              <a:off x="5435356" y="2653448"/>
              <a:ext cx="43304" cy="9571"/>
            </a:xfrm>
            <a:custGeom>
              <a:avLst/>
              <a:gdLst/>
              <a:ahLst/>
              <a:cxnLst/>
              <a:rect l="l" t="t" r="r" b="b"/>
              <a:pathLst>
                <a:path w="2380" h="526" extrusionOk="0">
                  <a:moveTo>
                    <a:pt x="263" y="1"/>
                  </a:moveTo>
                  <a:cubicBezTo>
                    <a:pt x="118" y="1"/>
                    <a:pt x="1" y="119"/>
                    <a:pt x="1" y="263"/>
                  </a:cubicBezTo>
                  <a:cubicBezTo>
                    <a:pt x="1" y="408"/>
                    <a:pt x="118" y="526"/>
                    <a:pt x="263" y="526"/>
                  </a:cubicBezTo>
                  <a:lnTo>
                    <a:pt x="2117" y="526"/>
                  </a:lnTo>
                  <a:cubicBezTo>
                    <a:pt x="2262" y="526"/>
                    <a:pt x="2380" y="408"/>
                    <a:pt x="2380" y="263"/>
                  </a:cubicBezTo>
                  <a:cubicBezTo>
                    <a:pt x="2380" y="119"/>
                    <a:pt x="2262" y="1"/>
                    <a:pt x="2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4"/>
            <p:cNvSpPr/>
            <p:nvPr/>
          </p:nvSpPr>
          <p:spPr>
            <a:xfrm>
              <a:off x="5446746" y="2670533"/>
              <a:ext cx="31914" cy="9571"/>
            </a:xfrm>
            <a:custGeom>
              <a:avLst/>
              <a:gdLst/>
              <a:ahLst/>
              <a:cxnLst/>
              <a:rect l="l" t="t" r="r" b="b"/>
              <a:pathLst>
                <a:path w="1754" h="526" extrusionOk="0">
                  <a:moveTo>
                    <a:pt x="263" y="0"/>
                  </a:moveTo>
                  <a:cubicBezTo>
                    <a:pt x="118" y="0"/>
                    <a:pt x="0" y="118"/>
                    <a:pt x="0" y="263"/>
                  </a:cubicBezTo>
                  <a:cubicBezTo>
                    <a:pt x="0" y="408"/>
                    <a:pt x="118" y="525"/>
                    <a:pt x="263" y="525"/>
                  </a:cubicBezTo>
                  <a:lnTo>
                    <a:pt x="1491" y="525"/>
                  </a:lnTo>
                  <a:cubicBezTo>
                    <a:pt x="1636" y="525"/>
                    <a:pt x="1754" y="408"/>
                    <a:pt x="1754" y="263"/>
                  </a:cubicBezTo>
                  <a:cubicBezTo>
                    <a:pt x="1754" y="118"/>
                    <a:pt x="1636" y="0"/>
                    <a:pt x="1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4"/>
            <p:cNvSpPr/>
            <p:nvPr/>
          </p:nvSpPr>
          <p:spPr>
            <a:xfrm>
              <a:off x="5442161" y="2853957"/>
              <a:ext cx="31914" cy="9571"/>
            </a:xfrm>
            <a:custGeom>
              <a:avLst/>
              <a:gdLst/>
              <a:ahLst/>
              <a:cxnLst/>
              <a:rect l="l" t="t" r="r" b="b"/>
              <a:pathLst>
                <a:path w="1754" h="526" extrusionOk="0">
                  <a:moveTo>
                    <a:pt x="263" y="0"/>
                  </a:moveTo>
                  <a:cubicBezTo>
                    <a:pt x="118" y="0"/>
                    <a:pt x="1" y="118"/>
                    <a:pt x="1" y="263"/>
                  </a:cubicBezTo>
                  <a:cubicBezTo>
                    <a:pt x="1" y="407"/>
                    <a:pt x="118" y="525"/>
                    <a:pt x="263" y="525"/>
                  </a:cubicBezTo>
                  <a:lnTo>
                    <a:pt x="1491" y="525"/>
                  </a:lnTo>
                  <a:cubicBezTo>
                    <a:pt x="1636" y="525"/>
                    <a:pt x="1754" y="407"/>
                    <a:pt x="1754" y="263"/>
                  </a:cubicBezTo>
                  <a:cubicBezTo>
                    <a:pt x="1754" y="118"/>
                    <a:pt x="1636" y="0"/>
                    <a:pt x="1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4"/>
            <p:cNvSpPr/>
            <p:nvPr/>
          </p:nvSpPr>
          <p:spPr>
            <a:xfrm>
              <a:off x="5454897" y="2870951"/>
              <a:ext cx="19178" cy="9571"/>
            </a:xfrm>
            <a:custGeom>
              <a:avLst/>
              <a:gdLst/>
              <a:ahLst/>
              <a:cxnLst/>
              <a:rect l="l" t="t" r="r" b="b"/>
              <a:pathLst>
                <a:path w="1054" h="526" extrusionOk="0">
                  <a:moveTo>
                    <a:pt x="263" y="1"/>
                  </a:moveTo>
                  <a:cubicBezTo>
                    <a:pt x="118" y="1"/>
                    <a:pt x="0" y="118"/>
                    <a:pt x="0" y="263"/>
                  </a:cubicBezTo>
                  <a:cubicBezTo>
                    <a:pt x="0" y="408"/>
                    <a:pt x="118" y="526"/>
                    <a:pt x="263" y="526"/>
                  </a:cubicBezTo>
                  <a:lnTo>
                    <a:pt x="791" y="526"/>
                  </a:lnTo>
                  <a:cubicBezTo>
                    <a:pt x="936" y="526"/>
                    <a:pt x="1054" y="408"/>
                    <a:pt x="1054" y="263"/>
                  </a:cubicBezTo>
                  <a:cubicBezTo>
                    <a:pt x="1054" y="118"/>
                    <a:pt x="936"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4"/>
            <p:cNvSpPr/>
            <p:nvPr/>
          </p:nvSpPr>
          <p:spPr>
            <a:xfrm>
              <a:off x="5328333" y="2876756"/>
              <a:ext cx="19196" cy="9571"/>
            </a:xfrm>
            <a:custGeom>
              <a:avLst/>
              <a:gdLst/>
              <a:ahLst/>
              <a:cxnLst/>
              <a:rect l="l" t="t" r="r" b="b"/>
              <a:pathLst>
                <a:path w="1055" h="526" extrusionOk="0">
                  <a:moveTo>
                    <a:pt x="263" y="0"/>
                  </a:moveTo>
                  <a:cubicBezTo>
                    <a:pt x="118" y="0"/>
                    <a:pt x="1" y="118"/>
                    <a:pt x="1" y="263"/>
                  </a:cubicBezTo>
                  <a:cubicBezTo>
                    <a:pt x="1" y="408"/>
                    <a:pt x="118" y="525"/>
                    <a:pt x="263" y="525"/>
                  </a:cubicBezTo>
                  <a:lnTo>
                    <a:pt x="792" y="525"/>
                  </a:lnTo>
                  <a:cubicBezTo>
                    <a:pt x="937" y="525"/>
                    <a:pt x="1054" y="408"/>
                    <a:pt x="1054" y="263"/>
                  </a:cubicBezTo>
                  <a:cubicBezTo>
                    <a:pt x="1054" y="118"/>
                    <a:pt x="937" y="0"/>
                    <a:pt x="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4"/>
          <p:cNvGrpSpPr/>
          <p:nvPr/>
        </p:nvGrpSpPr>
        <p:grpSpPr>
          <a:xfrm>
            <a:off x="4689179" y="2604595"/>
            <a:ext cx="326018" cy="316193"/>
            <a:chOff x="4689179" y="2604595"/>
            <a:chExt cx="326018" cy="316193"/>
          </a:xfrm>
        </p:grpSpPr>
        <p:sp>
          <p:nvSpPr>
            <p:cNvPr id="1757" name="Google Shape;1757;p74"/>
            <p:cNvSpPr/>
            <p:nvPr/>
          </p:nvSpPr>
          <p:spPr>
            <a:xfrm>
              <a:off x="4689179" y="2604595"/>
              <a:ext cx="326018" cy="316193"/>
            </a:xfrm>
            <a:custGeom>
              <a:avLst/>
              <a:gdLst/>
              <a:ahLst/>
              <a:cxnLst/>
              <a:rect l="l" t="t" r="r" b="b"/>
              <a:pathLst>
                <a:path w="17918" h="17378" extrusionOk="0">
                  <a:moveTo>
                    <a:pt x="15088" y="525"/>
                  </a:moveTo>
                  <a:cubicBezTo>
                    <a:pt x="16359" y="525"/>
                    <a:pt x="17392" y="1559"/>
                    <a:pt x="17392" y="2830"/>
                  </a:cubicBezTo>
                  <a:lnTo>
                    <a:pt x="17392" y="11489"/>
                  </a:lnTo>
                  <a:cubicBezTo>
                    <a:pt x="17392" y="12760"/>
                    <a:pt x="16359" y="13793"/>
                    <a:pt x="15088" y="13793"/>
                  </a:cubicBezTo>
                  <a:lnTo>
                    <a:pt x="2830" y="13793"/>
                  </a:lnTo>
                  <a:cubicBezTo>
                    <a:pt x="1559" y="13793"/>
                    <a:pt x="526" y="12760"/>
                    <a:pt x="526" y="11489"/>
                  </a:cubicBezTo>
                  <a:lnTo>
                    <a:pt x="526" y="2830"/>
                  </a:lnTo>
                  <a:cubicBezTo>
                    <a:pt x="526" y="1559"/>
                    <a:pt x="1559" y="525"/>
                    <a:pt x="2830" y="525"/>
                  </a:cubicBezTo>
                  <a:close/>
                  <a:moveTo>
                    <a:pt x="11797" y="14318"/>
                  </a:moveTo>
                  <a:lnTo>
                    <a:pt x="11797" y="14794"/>
                  </a:lnTo>
                  <a:lnTo>
                    <a:pt x="6121" y="14794"/>
                  </a:lnTo>
                  <a:lnTo>
                    <a:pt x="6121" y="14318"/>
                  </a:lnTo>
                  <a:close/>
                  <a:moveTo>
                    <a:pt x="12867" y="15319"/>
                  </a:moveTo>
                  <a:cubicBezTo>
                    <a:pt x="13290" y="15319"/>
                    <a:pt x="13633" y="15664"/>
                    <a:pt x="13633" y="16087"/>
                  </a:cubicBezTo>
                  <a:cubicBezTo>
                    <a:pt x="13633" y="16291"/>
                    <a:pt x="13553" y="16483"/>
                    <a:pt x="13409" y="16628"/>
                  </a:cubicBezTo>
                  <a:cubicBezTo>
                    <a:pt x="13264" y="16773"/>
                    <a:pt x="13071" y="16853"/>
                    <a:pt x="12867" y="16853"/>
                  </a:cubicBezTo>
                  <a:lnTo>
                    <a:pt x="5052" y="16853"/>
                  </a:lnTo>
                  <a:cubicBezTo>
                    <a:pt x="4630" y="16853"/>
                    <a:pt x="4285" y="16509"/>
                    <a:pt x="4285" y="16087"/>
                  </a:cubicBezTo>
                  <a:cubicBezTo>
                    <a:pt x="4285" y="15881"/>
                    <a:pt x="4365" y="15689"/>
                    <a:pt x="4510" y="15544"/>
                  </a:cubicBezTo>
                  <a:cubicBezTo>
                    <a:pt x="4655" y="15399"/>
                    <a:pt x="4847" y="15319"/>
                    <a:pt x="5052" y="15319"/>
                  </a:cubicBezTo>
                  <a:close/>
                  <a:moveTo>
                    <a:pt x="2830" y="0"/>
                  </a:moveTo>
                  <a:cubicBezTo>
                    <a:pt x="1270" y="0"/>
                    <a:pt x="1" y="1270"/>
                    <a:pt x="1" y="2830"/>
                  </a:cubicBezTo>
                  <a:lnTo>
                    <a:pt x="1" y="11489"/>
                  </a:lnTo>
                  <a:cubicBezTo>
                    <a:pt x="1" y="13049"/>
                    <a:pt x="1270" y="14318"/>
                    <a:pt x="2830" y="14318"/>
                  </a:cubicBezTo>
                  <a:lnTo>
                    <a:pt x="5596" y="14318"/>
                  </a:lnTo>
                  <a:lnTo>
                    <a:pt x="5596" y="14794"/>
                  </a:lnTo>
                  <a:lnTo>
                    <a:pt x="5052" y="14794"/>
                  </a:lnTo>
                  <a:cubicBezTo>
                    <a:pt x="4707" y="14794"/>
                    <a:pt x="4382" y="14929"/>
                    <a:pt x="4139" y="15173"/>
                  </a:cubicBezTo>
                  <a:cubicBezTo>
                    <a:pt x="3894" y="15417"/>
                    <a:pt x="3760" y="15741"/>
                    <a:pt x="3760" y="16087"/>
                  </a:cubicBezTo>
                  <a:cubicBezTo>
                    <a:pt x="3760" y="16798"/>
                    <a:pt x="4340" y="17378"/>
                    <a:pt x="5052" y="17378"/>
                  </a:cubicBezTo>
                  <a:lnTo>
                    <a:pt x="12867" y="17378"/>
                  </a:lnTo>
                  <a:cubicBezTo>
                    <a:pt x="13211" y="17378"/>
                    <a:pt x="13536" y="17244"/>
                    <a:pt x="13780" y="17000"/>
                  </a:cubicBezTo>
                  <a:cubicBezTo>
                    <a:pt x="14024" y="16755"/>
                    <a:pt x="14158" y="16431"/>
                    <a:pt x="14158" y="16087"/>
                  </a:cubicBezTo>
                  <a:cubicBezTo>
                    <a:pt x="14158" y="15374"/>
                    <a:pt x="13578" y="14794"/>
                    <a:pt x="12867" y="14794"/>
                  </a:cubicBezTo>
                  <a:lnTo>
                    <a:pt x="12322" y="14794"/>
                  </a:lnTo>
                  <a:lnTo>
                    <a:pt x="12322" y="14318"/>
                  </a:lnTo>
                  <a:lnTo>
                    <a:pt x="15088" y="14318"/>
                  </a:lnTo>
                  <a:cubicBezTo>
                    <a:pt x="16649" y="14318"/>
                    <a:pt x="17917" y="13049"/>
                    <a:pt x="17917" y="11489"/>
                  </a:cubicBezTo>
                  <a:lnTo>
                    <a:pt x="17917" y="2830"/>
                  </a:lnTo>
                  <a:cubicBezTo>
                    <a:pt x="17917" y="1270"/>
                    <a:pt x="16649" y="0"/>
                    <a:pt x="15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4"/>
            <p:cNvSpPr/>
            <p:nvPr/>
          </p:nvSpPr>
          <p:spPr>
            <a:xfrm>
              <a:off x="4715161" y="2630541"/>
              <a:ext cx="274071" cy="208624"/>
            </a:xfrm>
            <a:custGeom>
              <a:avLst/>
              <a:gdLst/>
              <a:ahLst/>
              <a:cxnLst/>
              <a:rect l="l" t="t" r="r" b="b"/>
              <a:pathLst>
                <a:path w="15063" h="11466" extrusionOk="0">
                  <a:moveTo>
                    <a:pt x="1402" y="1"/>
                  </a:moveTo>
                  <a:cubicBezTo>
                    <a:pt x="629" y="1"/>
                    <a:pt x="0" y="630"/>
                    <a:pt x="0" y="1404"/>
                  </a:cubicBezTo>
                  <a:lnTo>
                    <a:pt x="0" y="10063"/>
                  </a:lnTo>
                  <a:cubicBezTo>
                    <a:pt x="0" y="10836"/>
                    <a:pt x="629" y="11465"/>
                    <a:pt x="1402" y="11465"/>
                  </a:cubicBezTo>
                  <a:lnTo>
                    <a:pt x="13660" y="11465"/>
                  </a:lnTo>
                  <a:cubicBezTo>
                    <a:pt x="14433" y="11465"/>
                    <a:pt x="15063" y="10836"/>
                    <a:pt x="15063" y="10063"/>
                  </a:cubicBezTo>
                  <a:lnTo>
                    <a:pt x="15063" y="1404"/>
                  </a:lnTo>
                  <a:cubicBezTo>
                    <a:pt x="15063" y="630"/>
                    <a:pt x="14433" y="1"/>
                    <a:pt x="13660" y="1"/>
                  </a:cubicBezTo>
                  <a:lnTo>
                    <a:pt x="12660" y="1"/>
                  </a:lnTo>
                  <a:cubicBezTo>
                    <a:pt x="12515" y="1"/>
                    <a:pt x="12397" y="119"/>
                    <a:pt x="12397" y="263"/>
                  </a:cubicBezTo>
                  <a:cubicBezTo>
                    <a:pt x="12397" y="408"/>
                    <a:pt x="12515" y="526"/>
                    <a:pt x="12660" y="526"/>
                  </a:cubicBezTo>
                  <a:lnTo>
                    <a:pt x="13660" y="526"/>
                  </a:lnTo>
                  <a:cubicBezTo>
                    <a:pt x="14144" y="526"/>
                    <a:pt x="14538" y="920"/>
                    <a:pt x="14538" y="1404"/>
                  </a:cubicBezTo>
                  <a:lnTo>
                    <a:pt x="14538" y="10063"/>
                  </a:lnTo>
                  <a:cubicBezTo>
                    <a:pt x="14538" y="10547"/>
                    <a:pt x="14144" y="10940"/>
                    <a:pt x="13660" y="10940"/>
                  </a:cubicBezTo>
                  <a:lnTo>
                    <a:pt x="1402" y="10940"/>
                  </a:lnTo>
                  <a:cubicBezTo>
                    <a:pt x="919" y="10940"/>
                    <a:pt x="525" y="10547"/>
                    <a:pt x="525" y="10063"/>
                  </a:cubicBezTo>
                  <a:lnTo>
                    <a:pt x="525" y="1404"/>
                  </a:lnTo>
                  <a:cubicBezTo>
                    <a:pt x="525" y="920"/>
                    <a:pt x="919" y="526"/>
                    <a:pt x="1402" y="526"/>
                  </a:cubicBezTo>
                  <a:lnTo>
                    <a:pt x="11610" y="526"/>
                  </a:lnTo>
                  <a:cubicBezTo>
                    <a:pt x="11755" y="526"/>
                    <a:pt x="11872" y="408"/>
                    <a:pt x="11872" y="263"/>
                  </a:cubicBezTo>
                  <a:cubicBezTo>
                    <a:pt x="11872" y="119"/>
                    <a:pt x="11755" y="1"/>
                    <a:pt x="11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4"/>
            <p:cNvSpPr/>
            <p:nvPr/>
          </p:nvSpPr>
          <p:spPr>
            <a:xfrm>
              <a:off x="4736813" y="2680941"/>
              <a:ext cx="230749" cy="98890"/>
            </a:xfrm>
            <a:custGeom>
              <a:avLst/>
              <a:gdLst/>
              <a:ahLst/>
              <a:cxnLst/>
              <a:rect l="l" t="t" r="r" b="b"/>
              <a:pathLst>
                <a:path w="12682" h="5435" extrusionOk="0">
                  <a:moveTo>
                    <a:pt x="1685" y="1"/>
                  </a:moveTo>
                  <a:cubicBezTo>
                    <a:pt x="756" y="1"/>
                    <a:pt x="1" y="756"/>
                    <a:pt x="1" y="1685"/>
                  </a:cubicBezTo>
                  <a:lnTo>
                    <a:pt x="1" y="3751"/>
                  </a:lnTo>
                  <a:cubicBezTo>
                    <a:pt x="1" y="4680"/>
                    <a:pt x="756" y="5435"/>
                    <a:pt x="1685" y="5435"/>
                  </a:cubicBezTo>
                  <a:lnTo>
                    <a:pt x="2117" y="5435"/>
                  </a:lnTo>
                  <a:cubicBezTo>
                    <a:pt x="2262" y="5435"/>
                    <a:pt x="2380" y="5317"/>
                    <a:pt x="2380" y="5172"/>
                  </a:cubicBezTo>
                  <a:cubicBezTo>
                    <a:pt x="2380" y="5028"/>
                    <a:pt x="2262" y="4910"/>
                    <a:pt x="2117" y="4910"/>
                  </a:cubicBezTo>
                  <a:lnTo>
                    <a:pt x="1685" y="4910"/>
                  </a:lnTo>
                  <a:cubicBezTo>
                    <a:pt x="1046" y="4910"/>
                    <a:pt x="526" y="4390"/>
                    <a:pt x="526" y="3751"/>
                  </a:cubicBezTo>
                  <a:lnTo>
                    <a:pt x="526" y="1685"/>
                  </a:lnTo>
                  <a:cubicBezTo>
                    <a:pt x="526" y="1046"/>
                    <a:pt x="1046" y="526"/>
                    <a:pt x="1685" y="526"/>
                  </a:cubicBezTo>
                  <a:lnTo>
                    <a:pt x="10997" y="526"/>
                  </a:lnTo>
                  <a:cubicBezTo>
                    <a:pt x="11636" y="526"/>
                    <a:pt x="12157" y="1046"/>
                    <a:pt x="12157" y="1685"/>
                  </a:cubicBezTo>
                  <a:lnTo>
                    <a:pt x="12157" y="3751"/>
                  </a:lnTo>
                  <a:cubicBezTo>
                    <a:pt x="12157" y="4390"/>
                    <a:pt x="11636" y="4910"/>
                    <a:pt x="10997" y="4910"/>
                  </a:cubicBezTo>
                  <a:lnTo>
                    <a:pt x="3167" y="4910"/>
                  </a:lnTo>
                  <a:cubicBezTo>
                    <a:pt x="3022" y="4910"/>
                    <a:pt x="2905" y="5028"/>
                    <a:pt x="2905" y="5172"/>
                  </a:cubicBezTo>
                  <a:cubicBezTo>
                    <a:pt x="2905" y="5317"/>
                    <a:pt x="3022" y="5435"/>
                    <a:pt x="3167" y="5435"/>
                  </a:cubicBezTo>
                  <a:lnTo>
                    <a:pt x="10997" y="5435"/>
                  </a:lnTo>
                  <a:cubicBezTo>
                    <a:pt x="11926" y="5435"/>
                    <a:pt x="12682" y="4680"/>
                    <a:pt x="12682" y="3751"/>
                  </a:cubicBezTo>
                  <a:lnTo>
                    <a:pt x="12682" y="1685"/>
                  </a:lnTo>
                  <a:cubicBezTo>
                    <a:pt x="12682" y="756"/>
                    <a:pt x="11926" y="1"/>
                    <a:pt x="10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4"/>
            <p:cNvSpPr/>
            <p:nvPr/>
          </p:nvSpPr>
          <p:spPr>
            <a:xfrm>
              <a:off x="4768691" y="2711327"/>
              <a:ext cx="35644" cy="38119"/>
            </a:xfrm>
            <a:custGeom>
              <a:avLst/>
              <a:gdLst/>
              <a:ahLst/>
              <a:cxnLst/>
              <a:rect l="l" t="t" r="r" b="b"/>
              <a:pathLst>
                <a:path w="1959" h="2095" extrusionOk="0">
                  <a:moveTo>
                    <a:pt x="979" y="1"/>
                  </a:moveTo>
                  <a:cubicBezTo>
                    <a:pt x="834" y="1"/>
                    <a:pt x="717" y="118"/>
                    <a:pt x="717" y="263"/>
                  </a:cubicBezTo>
                  <a:lnTo>
                    <a:pt x="717" y="594"/>
                  </a:lnTo>
                  <a:lnTo>
                    <a:pt x="431" y="428"/>
                  </a:lnTo>
                  <a:cubicBezTo>
                    <a:pt x="390" y="405"/>
                    <a:pt x="345" y="393"/>
                    <a:pt x="300" y="393"/>
                  </a:cubicBezTo>
                  <a:cubicBezTo>
                    <a:pt x="210" y="393"/>
                    <a:pt x="122" y="440"/>
                    <a:pt x="73" y="525"/>
                  </a:cubicBezTo>
                  <a:cubicBezTo>
                    <a:pt x="1" y="651"/>
                    <a:pt x="43" y="811"/>
                    <a:pt x="168" y="883"/>
                  </a:cubicBezTo>
                  <a:lnTo>
                    <a:pt x="454" y="1048"/>
                  </a:lnTo>
                  <a:lnTo>
                    <a:pt x="168" y="1212"/>
                  </a:lnTo>
                  <a:cubicBezTo>
                    <a:pt x="43" y="1285"/>
                    <a:pt x="1" y="1446"/>
                    <a:pt x="73" y="1571"/>
                  </a:cubicBezTo>
                  <a:cubicBezTo>
                    <a:pt x="121" y="1655"/>
                    <a:pt x="210" y="1703"/>
                    <a:pt x="300" y="1703"/>
                  </a:cubicBezTo>
                  <a:cubicBezTo>
                    <a:pt x="345" y="1703"/>
                    <a:pt x="390" y="1691"/>
                    <a:pt x="431" y="1667"/>
                  </a:cubicBezTo>
                  <a:lnTo>
                    <a:pt x="717" y="1502"/>
                  </a:lnTo>
                  <a:lnTo>
                    <a:pt x="717" y="1832"/>
                  </a:lnTo>
                  <a:cubicBezTo>
                    <a:pt x="717" y="1977"/>
                    <a:pt x="834" y="2095"/>
                    <a:pt x="979" y="2095"/>
                  </a:cubicBezTo>
                  <a:cubicBezTo>
                    <a:pt x="1124" y="2095"/>
                    <a:pt x="1242" y="1977"/>
                    <a:pt x="1242" y="1832"/>
                  </a:cubicBezTo>
                  <a:lnTo>
                    <a:pt x="1242" y="1502"/>
                  </a:lnTo>
                  <a:lnTo>
                    <a:pt x="1527" y="1667"/>
                  </a:lnTo>
                  <a:cubicBezTo>
                    <a:pt x="1569" y="1691"/>
                    <a:pt x="1614" y="1703"/>
                    <a:pt x="1658" y="1703"/>
                  </a:cubicBezTo>
                  <a:cubicBezTo>
                    <a:pt x="1749" y="1703"/>
                    <a:pt x="1837" y="1655"/>
                    <a:pt x="1886" y="1571"/>
                  </a:cubicBezTo>
                  <a:cubicBezTo>
                    <a:pt x="1958" y="1446"/>
                    <a:pt x="1915" y="1285"/>
                    <a:pt x="1789" y="1212"/>
                  </a:cubicBezTo>
                  <a:lnTo>
                    <a:pt x="1504" y="1048"/>
                  </a:lnTo>
                  <a:lnTo>
                    <a:pt x="1789" y="883"/>
                  </a:lnTo>
                  <a:cubicBezTo>
                    <a:pt x="1915" y="811"/>
                    <a:pt x="1958" y="651"/>
                    <a:pt x="1886" y="525"/>
                  </a:cubicBezTo>
                  <a:cubicBezTo>
                    <a:pt x="1837" y="440"/>
                    <a:pt x="1749" y="393"/>
                    <a:pt x="1658" y="393"/>
                  </a:cubicBezTo>
                  <a:cubicBezTo>
                    <a:pt x="1614" y="393"/>
                    <a:pt x="1568" y="405"/>
                    <a:pt x="1527" y="428"/>
                  </a:cubicBezTo>
                  <a:lnTo>
                    <a:pt x="1242" y="594"/>
                  </a:lnTo>
                  <a:lnTo>
                    <a:pt x="1242" y="263"/>
                  </a:lnTo>
                  <a:cubicBezTo>
                    <a:pt x="1242" y="118"/>
                    <a:pt x="1124" y="1"/>
                    <a:pt x="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4"/>
            <p:cNvSpPr/>
            <p:nvPr/>
          </p:nvSpPr>
          <p:spPr>
            <a:xfrm>
              <a:off x="4812486" y="2711327"/>
              <a:ext cx="35626" cy="38119"/>
            </a:xfrm>
            <a:custGeom>
              <a:avLst/>
              <a:gdLst/>
              <a:ahLst/>
              <a:cxnLst/>
              <a:rect l="l" t="t" r="r" b="b"/>
              <a:pathLst>
                <a:path w="1958" h="2095" extrusionOk="0">
                  <a:moveTo>
                    <a:pt x="979" y="1"/>
                  </a:moveTo>
                  <a:cubicBezTo>
                    <a:pt x="834" y="1"/>
                    <a:pt x="716" y="118"/>
                    <a:pt x="716" y="263"/>
                  </a:cubicBezTo>
                  <a:lnTo>
                    <a:pt x="716" y="594"/>
                  </a:lnTo>
                  <a:lnTo>
                    <a:pt x="431" y="428"/>
                  </a:lnTo>
                  <a:cubicBezTo>
                    <a:pt x="390" y="405"/>
                    <a:pt x="345" y="393"/>
                    <a:pt x="300" y="393"/>
                  </a:cubicBezTo>
                  <a:cubicBezTo>
                    <a:pt x="209" y="393"/>
                    <a:pt x="121" y="440"/>
                    <a:pt x="73" y="525"/>
                  </a:cubicBezTo>
                  <a:cubicBezTo>
                    <a:pt x="0" y="651"/>
                    <a:pt x="43" y="811"/>
                    <a:pt x="169" y="883"/>
                  </a:cubicBezTo>
                  <a:lnTo>
                    <a:pt x="454" y="1048"/>
                  </a:lnTo>
                  <a:lnTo>
                    <a:pt x="169" y="1212"/>
                  </a:lnTo>
                  <a:cubicBezTo>
                    <a:pt x="43" y="1285"/>
                    <a:pt x="0" y="1446"/>
                    <a:pt x="73" y="1571"/>
                  </a:cubicBezTo>
                  <a:cubicBezTo>
                    <a:pt x="121" y="1655"/>
                    <a:pt x="209" y="1703"/>
                    <a:pt x="299" y="1703"/>
                  </a:cubicBezTo>
                  <a:cubicBezTo>
                    <a:pt x="345" y="1703"/>
                    <a:pt x="390" y="1691"/>
                    <a:pt x="431" y="1667"/>
                  </a:cubicBezTo>
                  <a:lnTo>
                    <a:pt x="716" y="1502"/>
                  </a:lnTo>
                  <a:lnTo>
                    <a:pt x="716" y="1832"/>
                  </a:lnTo>
                  <a:cubicBezTo>
                    <a:pt x="716" y="1977"/>
                    <a:pt x="834" y="2095"/>
                    <a:pt x="979" y="2095"/>
                  </a:cubicBezTo>
                  <a:cubicBezTo>
                    <a:pt x="1124" y="2095"/>
                    <a:pt x="1241" y="1977"/>
                    <a:pt x="1241" y="1832"/>
                  </a:cubicBezTo>
                  <a:lnTo>
                    <a:pt x="1241" y="1502"/>
                  </a:lnTo>
                  <a:lnTo>
                    <a:pt x="1526" y="1667"/>
                  </a:lnTo>
                  <a:cubicBezTo>
                    <a:pt x="1568" y="1691"/>
                    <a:pt x="1613" y="1703"/>
                    <a:pt x="1658" y="1703"/>
                  </a:cubicBezTo>
                  <a:cubicBezTo>
                    <a:pt x="1749" y="1703"/>
                    <a:pt x="1836" y="1655"/>
                    <a:pt x="1885" y="1571"/>
                  </a:cubicBezTo>
                  <a:cubicBezTo>
                    <a:pt x="1958" y="1446"/>
                    <a:pt x="1915" y="1285"/>
                    <a:pt x="1789" y="1212"/>
                  </a:cubicBezTo>
                  <a:lnTo>
                    <a:pt x="1504" y="1048"/>
                  </a:lnTo>
                  <a:lnTo>
                    <a:pt x="1789" y="883"/>
                  </a:lnTo>
                  <a:cubicBezTo>
                    <a:pt x="1915" y="811"/>
                    <a:pt x="1958" y="651"/>
                    <a:pt x="1885" y="525"/>
                  </a:cubicBezTo>
                  <a:cubicBezTo>
                    <a:pt x="1837" y="440"/>
                    <a:pt x="1748" y="393"/>
                    <a:pt x="1658" y="393"/>
                  </a:cubicBezTo>
                  <a:cubicBezTo>
                    <a:pt x="1613" y="393"/>
                    <a:pt x="1568" y="405"/>
                    <a:pt x="1526" y="428"/>
                  </a:cubicBezTo>
                  <a:lnTo>
                    <a:pt x="1241" y="594"/>
                  </a:lnTo>
                  <a:lnTo>
                    <a:pt x="1241" y="263"/>
                  </a:lnTo>
                  <a:cubicBezTo>
                    <a:pt x="1241" y="118"/>
                    <a:pt x="1124" y="1"/>
                    <a:pt x="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4"/>
            <p:cNvSpPr/>
            <p:nvPr/>
          </p:nvSpPr>
          <p:spPr>
            <a:xfrm>
              <a:off x="4856264" y="2711327"/>
              <a:ext cx="35644" cy="38119"/>
            </a:xfrm>
            <a:custGeom>
              <a:avLst/>
              <a:gdLst/>
              <a:ahLst/>
              <a:cxnLst/>
              <a:rect l="l" t="t" r="r" b="b"/>
              <a:pathLst>
                <a:path w="1959" h="2095" extrusionOk="0">
                  <a:moveTo>
                    <a:pt x="979" y="1"/>
                  </a:moveTo>
                  <a:cubicBezTo>
                    <a:pt x="834" y="1"/>
                    <a:pt x="717" y="118"/>
                    <a:pt x="717" y="263"/>
                  </a:cubicBezTo>
                  <a:lnTo>
                    <a:pt x="717" y="594"/>
                  </a:lnTo>
                  <a:lnTo>
                    <a:pt x="432" y="428"/>
                  </a:lnTo>
                  <a:cubicBezTo>
                    <a:pt x="390" y="405"/>
                    <a:pt x="345" y="393"/>
                    <a:pt x="300" y="393"/>
                  </a:cubicBezTo>
                  <a:cubicBezTo>
                    <a:pt x="210" y="393"/>
                    <a:pt x="122" y="440"/>
                    <a:pt x="73" y="525"/>
                  </a:cubicBezTo>
                  <a:cubicBezTo>
                    <a:pt x="1" y="651"/>
                    <a:pt x="43" y="811"/>
                    <a:pt x="169" y="883"/>
                  </a:cubicBezTo>
                  <a:lnTo>
                    <a:pt x="454" y="1048"/>
                  </a:lnTo>
                  <a:lnTo>
                    <a:pt x="169" y="1212"/>
                  </a:lnTo>
                  <a:cubicBezTo>
                    <a:pt x="43" y="1285"/>
                    <a:pt x="1" y="1446"/>
                    <a:pt x="73" y="1571"/>
                  </a:cubicBezTo>
                  <a:cubicBezTo>
                    <a:pt x="122" y="1655"/>
                    <a:pt x="210" y="1703"/>
                    <a:pt x="301" y="1703"/>
                  </a:cubicBezTo>
                  <a:cubicBezTo>
                    <a:pt x="345" y="1703"/>
                    <a:pt x="390" y="1691"/>
                    <a:pt x="432" y="1667"/>
                  </a:cubicBezTo>
                  <a:lnTo>
                    <a:pt x="717" y="1502"/>
                  </a:lnTo>
                  <a:lnTo>
                    <a:pt x="717" y="1832"/>
                  </a:lnTo>
                  <a:cubicBezTo>
                    <a:pt x="717" y="1977"/>
                    <a:pt x="834" y="2095"/>
                    <a:pt x="979" y="2095"/>
                  </a:cubicBezTo>
                  <a:cubicBezTo>
                    <a:pt x="1124" y="2095"/>
                    <a:pt x="1242" y="1977"/>
                    <a:pt x="1242" y="1832"/>
                  </a:cubicBezTo>
                  <a:lnTo>
                    <a:pt x="1242" y="1502"/>
                  </a:lnTo>
                  <a:lnTo>
                    <a:pt x="1528" y="1667"/>
                  </a:lnTo>
                  <a:cubicBezTo>
                    <a:pt x="1568" y="1691"/>
                    <a:pt x="1614" y="1703"/>
                    <a:pt x="1659" y="1703"/>
                  </a:cubicBezTo>
                  <a:cubicBezTo>
                    <a:pt x="1749" y="1703"/>
                    <a:pt x="1838" y="1655"/>
                    <a:pt x="1886" y="1571"/>
                  </a:cubicBezTo>
                  <a:cubicBezTo>
                    <a:pt x="1958" y="1446"/>
                    <a:pt x="1915" y="1285"/>
                    <a:pt x="1791" y="1212"/>
                  </a:cubicBezTo>
                  <a:lnTo>
                    <a:pt x="1504" y="1048"/>
                  </a:lnTo>
                  <a:lnTo>
                    <a:pt x="1791" y="883"/>
                  </a:lnTo>
                  <a:cubicBezTo>
                    <a:pt x="1915" y="811"/>
                    <a:pt x="1958" y="651"/>
                    <a:pt x="1886" y="525"/>
                  </a:cubicBezTo>
                  <a:cubicBezTo>
                    <a:pt x="1837" y="440"/>
                    <a:pt x="1749" y="393"/>
                    <a:pt x="1659" y="393"/>
                  </a:cubicBezTo>
                  <a:cubicBezTo>
                    <a:pt x="1614" y="393"/>
                    <a:pt x="1569" y="405"/>
                    <a:pt x="1528" y="428"/>
                  </a:cubicBezTo>
                  <a:lnTo>
                    <a:pt x="1242" y="594"/>
                  </a:lnTo>
                  <a:lnTo>
                    <a:pt x="1242" y="263"/>
                  </a:lnTo>
                  <a:cubicBezTo>
                    <a:pt x="1242" y="118"/>
                    <a:pt x="1124" y="1"/>
                    <a:pt x="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4"/>
            <p:cNvSpPr/>
            <p:nvPr/>
          </p:nvSpPr>
          <p:spPr>
            <a:xfrm>
              <a:off x="4900059" y="2711327"/>
              <a:ext cx="35644" cy="38119"/>
            </a:xfrm>
            <a:custGeom>
              <a:avLst/>
              <a:gdLst/>
              <a:ahLst/>
              <a:cxnLst/>
              <a:rect l="l" t="t" r="r" b="b"/>
              <a:pathLst>
                <a:path w="1959" h="2095" extrusionOk="0">
                  <a:moveTo>
                    <a:pt x="980" y="1"/>
                  </a:moveTo>
                  <a:cubicBezTo>
                    <a:pt x="835" y="1"/>
                    <a:pt x="717" y="118"/>
                    <a:pt x="717" y="263"/>
                  </a:cubicBezTo>
                  <a:lnTo>
                    <a:pt x="717" y="594"/>
                  </a:lnTo>
                  <a:lnTo>
                    <a:pt x="431" y="428"/>
                  </a:lnTo>
                  <a:cubicBezTo>
                    <a:pt x="390" y="405"/>
                    <a:pt x="345" y="393"/>
                    <a:pt x="301" y="393"/>
                  </a:cubicBezTo>
                  <a:cubicBezTo>
                    <a:pt x="210" y="393"/>
                    <a:pt x="122" y="440"/>
                    <a:pt x="72" y="525"/>
                  </a:cubicBezTo>
                  <a:cubicBezTo>
                    <a:pt x="0" y="651"/>
                    <a:pt x="44" y="811"/>
                    <a:pt x="169" y="883"/>
                  </a:cubicBezTo>
                  <a:lnTo>
                    <a:pt x="455" y="1048"/>
                  </a:lnTo>
                  <a:lnTo>
                    <a:pt x="169" y="1212"/>
                  </a:lnTo>
                  <a:cubicBezTo>
                    <a:pt x="44" y="1285"/>
                    <a:pt x="0" y="1446"/>
                    <a:pt x="72" y="1571"/>
                  </a:cubicBezTo>
                  <a:cubicBezTo>
                    <a:pt x="121" y="1655"/>
                    <a:pt x="210" y="1703"/>
                    <a:pt x="301" y="1703"/>
                  </a:cubicBezTo>
                  <a:cubicBezTo>
                    <a:pt x="346" y="1703"/>
                    <a:pt x="390" y="1691"/>
                    <a:pt x="431" y="1667"/>
                  </a:cubicBezTo>
                  <a:lnTo>
                    <a:pt x="717" y="1502"/>
                  </a:lnTo>
                  <a:lnTo>
                    <a:pt x="717" y="1832"/>
                  </a:lnTo>
                  <a:cubicBezTo>
                    <a:pt x="717" y="1977"/>
                    <a:pt x="835" y="2095"/>
                    <a:pt x="980" y="2095"/>
                  </a:cubicBezTo>
                  <a:cubicBezTo>
                    <a:pt x="1125" y="2095"/>
                    <a:pt x="1242" y="1977"/>
                    <a:pt x="1242" y="1832"/>
                  </a:cubicBezTo>
                  <a:lnTo>
                    <a:pt x="1242" y="1502"/>
                  </a:lnTo>
                  <a:lnTo>
                    <a:pt x="1528" y="1667"/>
                  </a:lnTo>
                  <a:cubicBezTo>
                    <a:pt x="1569" y="1691"/>
                    <a:pt x="1614" y="1703"/>
                    <a:pt x="1658" y="1703"/>
                  </a:cubicBezTo>
                  <a:cubicBezTo>
                    <a:pt x="1750" y="1703"/>
                    <a:pt x="1838" y="1655"/>
                    <a:pt x="1886" y="1571"/>
                  </a:cubicBezTo>
                  <a:cubicBezTo>
                    <a:pt x="1959" y="1446"/>
                    <a:pt x="1916" y="1285"/>
                    <a:pt x="1790" y="1212"/>
                  </a:cubicBezTo>
                  <a:lnTo>
                    <a:pt x="1505" y="1048"/>
                  </a:lnTo>
                  <a:lnTo>
                    <a:pt x="1790" y="883"/>
                  </a:lnTo>
                  <a:cubicBezTo>
                    <a:pt x="1916" y="811"/>
                    <a:pt x="1959" y="651"/>
                    <a:pt x="1886" y="525"/>
                  </a:cubicBezTo>
                  <a:cubicBezTo>
                    <a:pt x="1838" y="440"/>
                    <a:pt x="1750" y="393"/>
                    <a:pt x="1659" y="393"/>
                  </a:cubicBezTo>
                  <a:cubicBezTo>
                    <a:pt x="1614" y="393"/>
                    <a:pt x="1569" y="405"/>
                    <a:pt x="1528" y="428"/>
                  </a:cubicBezTo>
                  <a:lnTo>
                    <a:pt x="1242" y="594"/>
                  </a:lnTo>
                  <a:lnTo>
                    <a:pt x="1242" y="263"/>
                  </a:lnTo>
                  <a:cubicBezTo>
                    <a:pt x="1242" y="118"/>
                    <a:pt x="1125" y="1"/>
                    <a:pt x="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74"/>
          <p:cNvGrpSpPr/>
          <p:nvPr/>
        </p:nvGrpSpPr>
        <p:grpSpPr>
          <a:xfrm>
            <a:off x="5232827" y="2099865"/>
            <a:ext cx="326000" cy="326018"/>
            <a:chOff x="5232827" y="2099865"/>
            <a:chExt cx="326000" cy="326018"/>
          </a:xfrm>
        </p:grpSpPr>
        <p:sp>
          <p:nvSpPr>
            <p:cNvPr id="1765" name="Google Shape;1765;p74"/>
            <p:cNvSpPr/>
            <p:nvPr/>
          </p:nvSpPr>
          <p:spPr>
            <a:xfrm>
              <a:off x="5232827" y="2099865"/>
              <a:ext cx="326000" cy="326018"/>
            </a:xfrm>
            <a:custGeom>
              <a:avLst/>
              <a:gdLst/>
              <a:ahLst/>
              <a:cxnLst/>
              <a:rect l="l" t="t" r="r" b="b"/>
              <a:pathLst>
                <a:path w="17917" h="17918" extrusionOk="0">
                  <a:moveTo>
                    <a:pt x="2864" y="2493"/>
                  </a:moveTo>
                  <a:lnTo>
                    <a:pt x="2864" y="3849"/>
                  </a:lnTo>
                  <a:lnTo>
                    <a:pt x="2200" y="3849"/>
                  </a:lnTo>
                  <a:cubicBezTo>
                    <a:pt x="2116" y="3849"/>
                    <a:pt x="2033" y="3858"/>
                    <a:pt x="1952" y="3873"/>
                  </a:cubicBezTo>
                  <a:lnTo>
                    <a:pt x="1952" y="3369"/>
                  </a:lnTo>
                  <a:cubicBezTo>
                    <a:pt x="1952" y="2886"/>
                    <a:pt x="2345" y="2493"/>
                    <a:pt x="2830" y="2493"/>
                  </a:cubicBezTo>
                  <a:close/>
                  <a:moveTo>
                    <a:pt x="6803" y="4374"/>
                  </a:moveTo>
                  <a:cubicBezTo>
                    <a:pt x="7264" y="4374"/>
                    <a:pt x="7639" y="4750"/>
                    <a:pt x="7639" y="5210"/>
                  </a:cubicBezTo>
                  <a:lnTo>
                    <a:pt x="7639" y="6379"/>
                  </a:lnTo>
                  <a:lnTo>
                    <a:pt x="6827" y="5672"/>
                  </a:lnTo>
                  <a:cubicBezTo>
                    <a:pt x="6778" y="5629"/>
                    <a:pt x="6716" y="5608"/>
                    <a:pt x="6655" y="5608"/>
                  </a:cubicBezTo>
                  <a:cubicBezTo>
                    <a:pt x="6596" y="5608"/>
                    <a:pt x="6537" y="5628"/>
                    <a:pt x="6488" y="5668"/>
                  </a:cubicBezTo>
                  <a:lnTo>
                    <a:pt x="4507" y="7295"/>
                  </a:lnTo>
                  <a:lnTo>
                    <a:pt x="3300" y="6232"/>
                  </a:lnTo>
                  <a:cubicBezTo>
                    <a:pt x="3251" y="6189"/>
                    <a:pt x="3189" y="6167"/>
                    <a:pt x="3126" y="6167"/>
                  </a:cubicBezTo>
                  <a:cubicBezTo>
                    <a:pt x="3077" y="6167"/>
                    <a:pt x="3027" y="6181"/>
                    <a:pt x="2983" y="6209"/>
                  </a:cubicBezTo>
                  <a:lnTo>
                    <a:pt x="1365" y="7269"/>
                  </a:lnTo>
                  <a:lnTo>
                    <a:pt x="1365" y="5210"/>
                  </a:lnTo>
                  <a:cubicBezTo>
                    <a:pt x="1365" y="4750"/>
                    <a:pt x="1740" y="4374"/>
                    <a:pt x="2200" y="4374"/>
                  </a:cubicBezTo>
                  <a:close/>
                  <a:moveTo>
                    <a:pt x="6650" y="6214"/>
                  </a:moveTo>
                  <a:lnTo>
                    <a:pt x="7639" y="7075"/>
                  </a:lnTo>
                  <a:lnTo>
                    <a:pt x="7639" y="7755"/>
                  </a:lnTo>
                  <a:cubicBezTo>
                    <a:pt x="7639" y="8216"/>
                    <a:pt x="7264" y="8590"/>
                    <a:pt x="6803" y="8590"/>
                  </a:cubicBezTo>
                  <a:lnTo>
                    <a:pt x="2200" y="8590"/>
                  </a:lnTo>
                  <a:cubicBezTo>
                    <a:pt x="1786" y="8590"/>
                    <a:pt x="1440" y="8286"/>
                    <a:pt x="1376" y="7889"/>
                  </a:cubicBezTo>
                  <a:lnTo>
                    <a:pt x="3103" y="6758"/>
                  </a:lnTo>
                  <a:lnTo>
                    <a:pt x="4329" y="7837"/>
                  </a:lnTo>
                  <a:cubicBezTo>
                    <a:pt x="4378" y="7880"/>
                    <a:pt x="4440" y="7902"/>
                    <a:pt x="4502" y="7902"/>
                  </a:cubicBezTo>
                  <a:cubicBezTo>
                    <a:pt x="4561" y="7902"/>
                    <a:pt x="4620" y="7882"/>
                    <a:pt x="4669" y="7843"/>
                  </a:cubicBezTo>
                  <a:lnTo>
                    <a:pt x="6650" y="6214"/>
                  </a:lnTo>
                  <a:close/>
                  <a:moveTo>
                    <a:pt x="15867" y="7303"/>
                  </a:moveTo>
                  <a:cubicBezTo>
                    <a:pt x="16327" y="7303"/>
                    <a:pt x="16702" y="7679"/>
                    <a:pt x="16702" y="8139"/>
                  </a:cubicBezTo>
                  <a:lnTo>
                    <a:pt x="16702" y="10684"/>
                  </a:lnTo>
                  <a:cubicBezTo>
                    <a:pt x="16702" y="11145"/>
                    <a:pt x="16327" y="11519"/>
                    <a:pt x="15867" y="11519"/>
                  </a:cubicBezTo>
                  <a:lnTo>
                    <a:pt x="11263" y="11519"/>
                  </a:lnTo>
                  <a:cubicBezTo>
                    <a:pt x="10802" y="11519"/>
                    <a:pt x="10428" y="11145"/>
                    <a:pt x="10428" y="10684"/>
                  </a:cubicBezTo>
                  <a:lnTo>
                    <a:pt x="10428" y="8139"/>
                  </a:lnTo>
                  <a:cubicBezTo>
                    <a:pt x="10428" y="7679"/>
                    <a:pt x="10802" y="7303"/>
                    <a:pt x="11263" y="7303"/>
                  </a:cubicBezTo>
                  <a:close/>
                  <a:moveTo>
                    <a:pt x="1952" y="9091"/>
                  </a:moveTo>
                  <a:cubicBezTo>
                    <a:pt x="2033" y="9106"/>
                    <a:pt x="2116" y="9115"/>
                    <a:pt x="2200" y="9115"/>
                  </a:cubicBezTo>
                  <a:lnTo>
                    <a:pt x="2864" y="9115"/>
                  </a:lnTo>
                  <a:lnTo>
                    <a:pt x="2864" y="12906"/>
                  </a:lnTo>
                  <a:lnTo>
                    <a:pt x="2830" y="12906"/>
                  </a:lnTo>
                  <a:cubicBezTo>
                    <a:pt x="2345" y="12906"/>
                    <a:pt x="1952" y="12513"/>
                    <a:pt x="1952" y="12028"/>
                  </a:cubicBezTo>
                  <a:lnTo>
                    <a:pt x="1952" y="9091"/>
                  </a:lnTo>
                  <a:close/>
                  <a:moveTo>
                    <a:pt x="4089" y="9115"/>
                  </a:moveTo>
                  <a:lnTo>
                    <a:pt x="4089" y="12906"/>
                  </a:lnTo>
                  <a:lnTo>
                    <a:pt x="3389" y="12906"/>
                  </a:lnTo>
                  <a:lnTo>
                    <a:pt x="3389" y="9115"/>
                  </a:lnTo>
                  <a:close/>
                  <a:moveTo>
                    <a:pt x="13251" y="3435"/>
                  </a:moveTo>
                  <a:cubicBezTo>
                    <a:pt x="13279" y="3435"/>
                    <a:pt x="13303" y="3458"/>
                    <a:pt x="13303" y="3487"/>
                  </a:cubicBezTo>
                  <a:lnTo>
                    <a:pt x="13303" y="6778"/>
                  </a:lnTo>
                  <a:lnTo>
                    <a:pt x="11263" y="6778"/>
                  </a:lnTo>
                  <a:cubicBezTo>
                    <a:pt x="10514" y="6778"/>
                    <a:pt x="9903" y="7389"/>
                    <a:pt x="9903" y="8139"/>
                  </a:cubicBezTo>
                  <a:lnTo>
                    <a:pt x="9903" y="10684"/>
                  </a:lnTo>
                  <a:cubicBezTo>
                    <a:pt x="9903" y="11433"/>
                    <a:pt x="10514" y="12044"/>
                    <a:pt x="11263" y="12044"/>
                  </a:cubicBezTo>
                  <a:lnTo>
                    <a:pt x="13303" y="12044"/>
                  </a:lnTo>
                  <a:lnTo>
                    <a:pt x="13303" y="12906"/>
                  </a:lnTo>
                  <a:lnTo>
                    <a:pt x="4614" y="12906"/>
                  </a:lnTo>
                  <a:lnTo>
                    <a:pt x="4614" y="9115"/>
                  </a:lnTo>
                  <a:lnTo>
                    <a:pt x="6803" y="9115"/>
                  </a:lnTo>
                  <a:cubicBezTo>
                    <a:pt x="7554" y="9115"/>
                    <a:pt x="8164" y="8504"/>
                    <a:pt x="8164" y="7755"/>
                  </a:cubicBezTo>
                  <a:lnTo>
                    <a:pt x="8164" y="5210"/>
                  </a:lnTo>
                  <a:cubicBezTo>
                    <a:pt x="8164" y="4460"/>
                    <a:pt x="7554" y="3849"/>
                    <a:pt x="6803" y="3849"/>
                  </a:cubicBezTo>
                  <a:lnTo>
                    <a:pt x="4614" y="3849"/>
                  </a:lnTo>
                  <a:lnTo>
                    <a:pt x="4614" y="3487"/>
                  </a:lnTo>
                  <a:cubicBezTo>
                    <a:pt x="4614" y="3458"/>
                    <a:pt x="4638" y="3435"/>
                    <a:pt x="4666" y="3435"/>
                  </a:cubicBezTo>
                  <a:close/>
                  <a:moveTo>
                    <a:pt x="14527" y="12044"/>
                  </a:moveTo>
                  <a:lnTo>
                    <a:pt x="14527" y="12906"/>
                  </a:lnTo>
                  <a:lnTo>
                    <a:pt x="13828" y="12906"/>
                  </a:lnTo>
                  <a:lnTo>
                    <a:pt x="13828" y="12044"/>
                  </a:lnTo>
                  <a:close/>
                  <a:moveTo>
                    <a:pt x="15965" y="12040"/>
                  </a:moveTo>
                  <a:lnTo>
                    <a:pt x="15965" y="12040"/>
                  </a:lnTo>
                  <a:cubicBezTo>
                    <a:pt x="15959" y="12519"/>
                    <a:pt x="15568" y="12906"/>
                    <a:pt x="15087" y="12906"/>
                  </a:cubicBezTo>
                  <a:lnTo>
                    <a:pt x="15052" y="12906"/>
                  </a:lnTo>
                  <a:lnTo>
                    <a:pt x="15052" y="12044"/>
                  </a:lnTo>
                  <a:lnTo>
                    <a:pt x="15867" y="12044"/>
                  </a:lnTo>
                  <a:cubicBezTo>
                    <a:pt x="15899" y="12044"/>
                    <a:pt x="15933" y="12043"/>
                    <a:pt x="15965" y="12040"/>
                  </a:cubicBezTo>
                  <a:close/>
                  <a:moveTo>
                    <a:pt x="11797" y="14858"/>
                  </a:moveTo>
                  <a:lnTo>
                    <a:pt x="11797" y="15334"/>
                  </a:lnTo>
                  <a:lnTo>
                    <a:pt x="6121" y="15334"/>
                  </a:lnTo>
                  <a:lnTo>
                    <a:pt x="6121" y="14858"/>
                  </a:lnTo>
                  <a:close/>
                  <a:moveTo>
                    <a:pt x="12866" y="15859"/>
                  </a:moveTo>
                  <a:cubicBezTo>
                    <a:pt x="13289" y="15859"/>
                    <a:pt x="13633" y="16203"/>
                    <a:pt x="13633" y="16626"/>
                  </a:cubicBezTo>
                  <a:cubicBezTo>
                    <a:pt x="13633" y="16831"/>
                    <a:pt x="13552" y="17023"/>
                    <a:pt x="13409" y="17168"/>
                  </a:cubicBezTo>
                  <a:cubicBezTo>
                    <a:pt x="13262" y="17313"/>
                    <a:pt x="13070" y="17392"/>
                    <a:pt x="12866" y="17392"/>
                  </a:cubicBezTo>
                  <a:lnTo>
                    <a:pt x="5051" y="17392"/>
                  </a:lnTo>
                  <a:cubicBezTo>
                    <a:pt x="4628" y="17392"/>
                    <a:pt x="4285" y="17049"/>
                    <a:pt x="4285" y="16626"/>
                  </a:cubicBezTo>
                  <a:cubicBezTo>
                    <a:pt x="4285" y="16421"/>
                    <a:pt x="4365" y="16228"/>
                    <a:pt x="4508" y="16083"/>
                  </a:cubicBezTo>
                  <a:cubicBezTo>
                    <a:pt x="4653" y="15939"/>
                    <a:pt x="4847" y="15859"/>
                    <a:pt x="5051" y="15859"/>
                  </a:cubicBezTo>
                  <a:close/>
                  <a:moveTo>
                    <a:pt x="4695" y="1"/>
                  </a:moveTo>
                  <a:cubicBezTo>
                    <a:pt x="4189" y="1"/>
                    <a:pt x="3730" y="207"/>
                    <a:pt x="3399" y="540"/>
                  </a:cubicBezTo>
                  <a:lnTo>
                    <a:pt x="2829" y="540"/>
                  </a:lnTo>
                  <a:cubicBezTo>
                    <a:pt x="1269" y="540"/>
                    <a:pt x="1" y="1810"/>
                    <a:pt x="1" y="3369"/>
                  </a:cubicBezTo>
                  <a:lnTo>
                    <a:pt x="1" y="12028"/>
                  </a:lnTo>
                  <a:cubicBezTo>
                    <a:pt x="1" y="13589"/>
                    <a:pt x="1269" y="14858"/>
                    <a:pt x="2829" y="14858"/>
                  </a:cubicBezTo>
                  <a:lnTo>
                    <a:pt x="3498" y="14858"/>
                  </a:lnTo>
                  <a:cubicBezTo>
                    <a:pt x="3642" y="14858"/>
                    <a:pt x="3760" y="14740"/>
                    <a:pt x="3760" y="14595"/>
                  </a:cubicBezTo>
                  <a:cubicBezTo>
                    <a:pt x="3760" y="14450"/>
                    <a:pt x="3642" y="14333"/>
                    <a:pt x="3498" y="14333"/>
                  </a:cubicBezTo>
                  <a:lnTo>
                    <a:pt x="2829" y="14333"/>
                  </a:lnTo>
                  <a:cubicBezTo>
                    <a:pt x="1559" y="14333"/>
                    <a:pt x="526" y="13299"/>
                    <a:pt x="526" y="12028"/>
                  </a:cubicBezTo>
                  <a:lnTo>
                    <a:pt x="526" y="3369"/>
                  </a:lnTo>
                  <a:cubicBezTo>
                    <a:pt x="526" y="2100"/>
                    <a:pt x="1559" y="1065"/>
                    <a:pt x="2829" y="1065"/>
                  </a:cubicBezTo>
                  <a:lnTo>
                    <a:pt x="3033" y="1065"/>
                  </a:lnTo>
                  <a:cubicBezTo>
                    <a:pt x="2925" y="1299"/>
                    <a:pt x="2864" y="1558"/>
                    <a:pt x="2864" y="1831"/>
                  </a:cubicBezTo>
                  <a:lnTo>
                    <a:pt x="2864" y="1968"/>
                  </a:lnTo>
                  <a:lnTo>
                    <a:pt x="2830" y="1968"/>
                  </a:lnTo>
                  <a:cubicBezTo>
                    <a:pt x="2057" y="1968"/>
                    <a:pt x="1427" y="2596"/>
                    <a:pt x="1427" y="3369"/>
                  </a:cubicBezTo>
                  <a:lnTo>
                    <a:pt x="1427" y="4092"/>
                  </a:lnTo>
                  <a:cubicBezTo>
                    <a:pt x="1073" y="4337"/>
                    <a:pt x="840" y="4747"/>
                    <a:pt x="840" y="5210"/>
                  </a:cubicBezTo>
                  <a:lnTo>
                    <a:pt x="840" y="7755"/>
                  </a:lnTo>
                  <a:cubicBezTo>
                    <a:pt x="840" y="8218"/>
                    <a:pt x="1073" y="8626"/>
                    <a:pt x="1427" y="8872"/>
                  </a:cubicBezTo>
                  <a:lnTo>
                    <a:pt x="1427" y="12028"/>
                  </a:lnTo>
                  <a:cubicBezTo>
                    <a:pt x="1427" y="12802"/>
                    <a:pt x="2057" y="13431"/>
                    <a:pt x="2830" y="13431"/>
                  </a:cubicBezTo>
                  <a:lnTo>
                    <a:pt x="15087" y="13431"/>
                  </a:lnTo>
                  <a:cubicBezTo>
                    <a:pt x="15860" y="13431"/>
                    <a:pt x="16490" y="12802"/>
                    <a:pt x="16490" y="12028"/>
                  </a:cubicBezTo>
                  <a:lnTo>
                    <a:pt x="16490" y="11892"/>
                  </a:lnTo>
                  <a:cubicBezTo>
                    <a:pt x="16927" y="11666"/>
                    <a:pt x="17227" y="11209"/>
                    <a:pt x="17227" y="10684"/>
                  </a:cubicBezTo>
                  <a:lnTo>
                    <a:pt x="17227" y="8139"/>
                  </a:lnTo>
                  <a:cubicBezTo>
                    <a:pt x="17227" y="7613"/>
                    <a:pt x="16927" y="7157"/>
                    <a:pt x="16490" y="6930"/>
                  </a:cubicBezTo>
                  <a:lnTo>
                    <a:pt x="16490" y="3369"/>
                  </a:lnTo>
                  <a:cubicBezTo>
                    <a:pt x="16490" y="2596"/>
                    <a:pt x="15860" y="1968"/>
                    <a:pt x="15087" y="1968"/>
                  </a:cubicBezTo>
                  <a:lnTo>
                    <a:pt x="15052" y="1968"/>
                  </a:lnTo>
                  <a:lnTo>
                    <a:pt x="15052" y="1831"/>
                  </a:lnTo>
                  <a:cubicBezTo>
                    <a:pt x="15052" y="1558"/>
                    <a:pt x="14992" y="1299"/>
                    <a:pt x="14884" y="1065"/>
                  </a:cubicBezTo>
                  <a:lnTo>
                    <a:pt x="15088" y="1065"/>
                  </a:lnTo>
                  <a:cubicBezTo>
                    <a:pt x="16358" y="1065"/>
                    <a:pt x="17392" y="2100"/>
                    <a:pt x="17392" y="3369"/>
                  </a:cubicBezTo>
                  <a:lnTo>
                    <a:pt x="17392" y="12028"/>
                  </a:lnTo>
                  <a:cubicBezTo>
                    <a:pt x="17392" y="13299"/>
                    <a:pt x="16358" y="14333"/>
                    <a:pt x="15088" y="14333"/>
                  </a:cubicBezTo>
                  <a:lnTo>
                    <a:pt x="4546" y="14333"/>
                  </a:lnTo>
                  <a:cubicBezTo>
                    <a:pt x="4401" y="14333"/>
                    <a:pt x="4285" y="14450"/>
                    <a:pt x="4285" y="14595"/>
                  </a:cubicBezTo>
                  <a:cubicBezTo>
                    <a:pt x="4285" y="14740"/>
                    <a:pt x="4401" y="14858"/>
                    <a:pt x="4546" y="14858"/>
                  </a:cubicBezTo>
                  <a:lnTo>
                    <a:pt x="5596" y="14858"/>
                  </a:lnTo>
                  <a:lnTo>
                    <a:pt x="5596" y="15335"/>
                  </a:lnTo>
                  <a:lnTo>
                    <a:pt x="5051" y="15335"/>
                  </a:lnTo>
                  <a:cubicBezTo>
                    <a:pt x="4707" y="15335"/>
                    <a:pt x="4382" y="15468"/>
                    <a:pt x="4138" y="15713"/>
                  </a:cubicBezTo>
                  <a:cubicBezTo>
                    <a:pt x="3894" y="15956"/>
                    <a:pt x="3760" y="16281"/>
                    <a:pt x="3760" y="16626"/>
                  </a:cubicBezTo>
                  <a:cubicBezTo>
                    <a:pt x="3760" y="17338"/>
                    <a:pt x="4339" y="17917"/>
                    <a:pt x="5051" y="17917"/>
                  </a:cubicBezTo>
                  <a:lnTo>
                    <a:pt x="12866" y="17917"/>
                  </a:lnTo>
                  <a:cubicBezTo>
                    <a:pt x="13210" y="17917"/>
                    <a:pt x="13534" y="17783"/>
                    <a:pt x="13779" y="17540"/>
                  </a:cubicBezTo>
                  <a:cubicBezTo>
                    <a:pt x="14023" y="17295"/>
                    <a:pt x="14157" y="16971"/>
                    <a:pt x="14157" y="16626"/>
                  </a:cubicBezTo>
                  <a:cubicBezTo>
                    <a:pt x="14157" y="15914"/>
                    <a:pt x="13578" y="15335"/>
                    <a:pt x="12866" y="15335"/>
                  </a:cubicBezTo>
                  <a:lnTo>
                    <a:pt x="12320" y="15335"/>
                  </a:lnTo>
                  <a:lnTo>
                    <a:pt x="12320" y="14858"/>
                  </a:lnTo>
                  <a:lnTo>
                    <a:pt x="15088" y="14858"/>
                  </a:lnTo>
                  <a:cubicBezTo>
                    <a:pt x="16648" y="14858"/>
                    <a:pt x="17916" y="13589"/>
                    <a:pt x="17916" y="12028"/>
                  </a:cubicBezTo>
                  <a:lnTo>
                    <a:pt x="17916" y="3369"/>
                  </a:lnTo>
                  <a:cubicBezTo>
                    <a:pt x="17916" y="1810"/>
                    <a:pt x="16648" y="540"/>
                    <a:pt x="15088" y="540"/>
                  </a:cubicBezTo>
                  <a:lnTo>
                    <a:pt x="14518" y="540"/>
                  </a:lnTo>
                  <a:cubicBezTo>
                    <a:pt x="14187" y="207"/>
                    <a:pt x="13728" y="1"/>
                    <a:pt x="13222" y="1"/>
                  </a:cubicBezTo>
                  <a:lnTo>
                    <a:pt x="6329" y="1"/>
                  </a:lnTo>
                  <a:cubicBezTo>
                    <a:pt x="6184" y="1"/>
                    <a:pt x="6067" y="118"/>
                    <a:pt x="6067" y="263"/>
                  </a:cubicBezTo>
                  <a:cubicBezTo>
                    <a:pt x="6067" y="408"/>
                    <a:pt x="6184" y="526"/>
                    <a:pt x="6329" y="526"/>
                  </a:cubicBezTo>
                  <a:lnTo>
                    <a:pt x="13222" y="526"/>
                  </a:lnTo>
                  <a:cubicBezTo>
                    <a:pt x="13942" y="526"/>
                    <a:pt x="14527" y="1111"/>
                    <a:pt x="14527" y="1831"/>
                  </a:cubicBezTo>
                  <a:lnTo>
                    <a:pt x="14527" y="4100"/>
                  </a:lnTo>
                  <a:cubicBezTo>
                    <a:pt x="14527" y="4245"/>
                    <a:pt x="14645" y="4362"/>
                    <a:pt x="14790" y="4362"/>
                  </a:cubicBezTo>
                  <a:cubicBezTo>
                    <a:pt x="14935" y="4362"/>
                    <a:pt x="15052" y="4245"/>
                    <a:pt x="15052" y="4100"/>
                  </a:cubicBezTo>
                  <a:lnTo>
                    <a:pt x="15052" y="2493"/>
                  </a:lnTo>
                  <a:lnTo>
                    <a:pt x="15087" y="2493"/>
                  </a:lnTo>
                  <a:cubicBezTo>
                    <a:pt x="15571" y="2493"/>
                    <a:pt x="15965" y="2886"/>
                    <a:pt x="15965" y="3369"/>
                  </a:cubicBezTo>
                  <a:lnTo>
                    <a:pt x="15965" y="6783"/>
                  </a:lnTo>
                  <a:cubicBezTo>
                    <a:pt x="15933" y="6781"/>
                    <a:pt x="15899" y="6778"/>
                    <a:pt x="15867" y="6778"/>
                  </a:cubicBezTo>
                  <a:lnTo>
                    <a:pt x="15052" y="6778"/>
                  </a:lnTo>
                  <a:lnTo>
                    <a:pt x="15052" y="5150"/>
                  </a:lnTo>
                  <a:cubicBezTo>
                    <a:pt x="15052" y="5005"/>
                    <a:pt x="14935" y="4887"/>
                    <a:pt x="14790" y="4887"/>
                  </a:cubicBezTo>
                  <a:cubicBezTo>
                    <a:pt x="14645" y="4887"/>
                    <a:pt x="14527" y="5005"/>
                    <a:pt x="14527" y="5150"/>
                  </a:cubicBezTo>
                  <a:lnTo>
                    <a:pt x="14527" y="6778"/>
                  </a:lnTo>
                  <a:lnTo>
                    <a:pt x="13828" y="6778"/>
                  </a:lnTo>
                  <a:lnTo>
                    <a:pt x="13828" y="3487"/>
                  </a:lnTo>
                  <a:cubicBezTo>
                    <a:pt x="13828" y="3169"/>
                    <a:pt x="13569" y="2910"/>
                    <a:pt x="13251" y="2910"/>
                  </a:cubicBezTo>
                  <a:lnTo>
                    <a:pt x="4666" y="2910"/>
                  </a:lnTo>
                  <a:cubicBezTo>
                    <a:pt x="4348" y="2910"/>
                    <a:pt x="4089" y="3169"/>
                    <a:pt x="4089" y="3487"/>
                  </a:cubicBezTo>
                  <a:lnTo>
                    <a:pt x="4089" y="3849"/>
                  </a:lnTo>
                  <a:lnTo>
                    <a:pt x="3389" y="3849"/>
                  </a:lnTo>
                  <a:lnTo>
                    <a:pt x="3389" y="1831"/>
                  </a:lnTo>
                  <a:cubicBezTo>
                    <a:pt x="3389" y="1111"/>
                    <a:pt x="3975" y="526"/>
                    <a:pt x="4695" y="526"/>
                  </a:cubicBezTo>
                  <a:lnTo>
                    <a:pt x="5279" y="526"/>
                  </a:lnTo>
                  <a:cubicBezTo>
                    <a:pt x="5424" y="526"/>
                    <a:pt x="5542" y="408"/>
                    <a:pt x="5542" y="263"/>
                  </a:cubicBezTo>
                  <a:cubicBezTo>
                    <a:pt x="5542" y="118"/>
                    <a:pt x="5424" y="1"/>
                    <a:pt x="5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4"/>
            <p:cNvSpPr/>
            <p:nvPr/>
          </p:nvSpPr>
          <p:spPr>
            <a:xfrm>
              <a:off x="5307227" y="2116423"/>
              <a:ext cx="28803" cy="28784"/>
            </a:xfrm>
            <a:custGeom>
              <a:avLst/>
              <a:gdLst/>
              <a:ahLst/>
              <a:cxnLst/>
              <a:rect l="l" t="t" r="r" b="b"/>
              <a:pathLst>
                <a:path w="1583" h="1582" extrusionOk="0">
                  <a:moveTo>
                    <a:pt x="791" y="526"/>
                  </a:moveTo>
                  <a:cubicBezTo>
                    <a:pt x="938" y="526"/>
                    <a:pt x="1057" y="644"/>
                    <a:pt x="1057" y="792"/>
                  </a:cubicBezTo>
                  <a:cubicBezTo>
                    <a:pt x="1057" y="938"/>
                    <a:pt x="938" y="1058"/>
                    <a:pt x="791" y="1058"/>
                  </a:cubicBezTo>
                  <a:cubicBezTo>
                    <a:pt x="645" y="1058"/>
                    <a:pt x="525" y="938"/>
                    <a:pt x="525" y="792"/>
                  </a:cubicBezTo>
                  <a:cubicBezTo>
                    <a:pt x="525" y="644"/>
                    <a:pt x="645" y="526"/>
                    <a:pt x="791" y="526"/>
                  </a:cubicBezTo>
                  <a:close/>
                  <a:moveTo>
                    <a:pt x="791" y="1"/>
                  </a:moveTo>
                  <a:cubicBezTo>
                    <a:pt x="355" y="1"/>
                    <a:pt x="0" y="355"/>
                    <a:pt x="0" y="792"/>
                  </a:cubicBezTo>
                  <a:cubicBezTo>
                    <a:pt x="0" y="1228"/>
                    <a:pt x="355" y="1582"/>
                    <a:pt x="791" y="1582"/>
                  </a:cubicBezTo>
                  <a:cubicBezTo>
                    <a:pt x="1227" y="1582"/>
                    <a:pt x="1582" y="1228"/>
                    <a:pt x="1582" y="792"/>
                  </a:cubicBezTo>
                  <a:cubicBezTo>
                    <a:pt x="1582" y="355"/>
                    <a:pt x="1227"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4"/>
            <p:cNvSpPr/>
            <p:nvPr/>
          </p:nvSpPr>
          <p:spPr>
            <a:xfrm>
              <a:off x="5339505" y="2116423"/>
              <a:ext cx="28803" cy="28784"/>
            </a:xfrm>
            <a:custGeom>
              <a:avLst/>
              <a:gdLst/>
              <a:ahLst/>
              <a:cxnLst/>
              <a:rect l="l" t="t" r="r" b="b"/>
              <a:pathLst>
                <a:path w="1583" h="1582" extrusionOk="0">
                  <a:moveTo>
                    <a:pt x="792" y="524"/>
                  </a:moveTo>
                  <a:cubicBezTo>
                    <a:pt x="939" y="524"/>
                    <a:pt x="1058" y="644"/>
                    <a:pt x="1058" y="792"/>
                  </a:cubicBezTo>
                  <a:cubicBezTo>
                    <a:pt x="1058" y="938"/>
                    <a:pt x="939" y="1058"/>
                    <a:pt x="792" y="1058"/>
                  </a:cubicBezTo>
                  <a:cubicBezTo>
                    <a:pt x="646" y="1058"/>
                    <a:pt x="526" y="938"/>
                    <a:pt x="526" y="792"/>
                  </a:cubicBezTo>
                  <a:cubicBezTo>
                    <a:pt x="526" y="644"/>
                    <a:pt x="646" y="524"/>
                    <a:pt x="792" y="524"/>
                  </a:cubicBezTo>
                  <a:close/>
                  <a:moveTo>
                    <a:pt x="792" y="1"/>
                  </a:moveTo>
                  <a:cubicBezTo>
                    <a:pt x="356" y="1"/>
                    <a:pt x="1" y="355"/>
                    <a:pt x="1" y="792"/>
                  </a:cubicBezTo>
                  <a:cubicBezTo>
                    <a:pt x="1" y="1228"/>
                    <a:pt x="356" y="1582"/>
                    <a:pt x="792" y="1582"/>
                  </a:cubicBezTo>
                  <a:cubicBezTo>
                    <a:pt x="1228" y="1582"/>
                    <a:pt x="1583" y="1228"/>
                    <a:pt x="1583" y="792"/>
                  </a:cubicBezTo>
                  <a:cubicBezTo>
                    <a:pt x="1583" y="355"/>
                    <a:pt x="1228" y="1"/>
                    <a:pt x="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4"/>
            <p:cNvSpPr/>
            <p:nvPr/>
          </p:nvSpPr>
          <p:spPr>
            <a:xfrm>
              <a:off x="5371819" y="2116423"/>
              <a:ext cx="28784" cy="28784"/>
            </a:xfrm>
            <a:custGeom>
              <a:avLst/>
              <a:gdLst/>
              <a:ahLst/>
              <a:cxnLst/>
              <a:rect l="l" t="t" r="r" b="b"/>
              <a:pathLst>
                <a:path w="1582" h="1582" extrusionOk="0">
                  <a:moveTo>
                    <a:pt x="791" y="524"/>
                  </a:moveTo>
                  <a:cubicBezTo>
                    <a:pt x="938" y="524"/>
                    <a:pt x="1058" y="644"/>
                    <a:pt x="1058" y="792"/>
                  </a:cubicBezTo>
                  <a:cubicBezTo>
                    <a:pt x="1058" y="938"/>
                    <a:pt x="938" y="1058"/>
                    <a:pt x="791" y="1058"/>
                  </a:cubicBezTo>
                  <a:cubicBezTo>
                    <a:pt x="644" y="1058"/>
                    <a:pt x="525" y="938"/>
                    <a:pt x="525" y="792"/>
                  </a:cubicBezTo>
                  <a:cubicBezTo>
                    <a:pt x="525" y="644"/>
                    <a:pt x="644" y="524"/>
                    <a:pt x="791" y="524"/>
                  </a:cubicBezTo>
                  <a:close/>
                  <a:moveTo>
                    <a:pt x="791" y="1"/>
                  </a:moveTo>
                  <a:cubicBezTo>
                    <a:pt x="354" y="1"/>
                    <a:pt x="0" y="355"/>
                    <a:pt x="0" y="792"/>
                  </a:cubicBezTo>
                  <a:cubicBezTo>
                    <a:pt x="0" y="1228"/>
                    <a:pt x="354" y="1582"/>
                    <a:pt x="791" y="1582"/>
                  </a:cubicBezTo>
                  <a:cubicBezTo>
                    <a:pt x="1227" y="1582"/>
                    <a:pt x="1581" y="1228"/>
                    <a:pt x="1581" y="792"/>
                  </a:cubicBezTo>
                  <a:cubicBezTo>
                    <a:pt x="1581" y="355"/>
                    <a:pt x="1227"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4"/>
            <p:cNvSpPr/>
            <p:nvPr/>
          </p:nvSpPr>
          <p:spPr>
            <a:xfrm>
              <a:off x="5263631" y="2183526"/>
              <a:ext cx="27911" cy="27948"/>
            </a:xfrm>
            <a:custGeom>
              <a:avLst/>
              <a:gdLst/>
              <a:ahLst/>
              <a:cxnLst/>
              <a:rect l="l" t="t" r="r" b="b"/>
              <a:pathLst>
                <a:path w="1534" h="1536" extrusionOk="0">
                  <a:moveTo>
                    <a:pt x="766" y="526"/>
                  </a:moveTo>
                  <a:cubicBezTo>
                    <a:pt x="901" y="526"/>
                    <a:pt x="1009" y="635"/>
                    <a:pt x="1009" y="768"/>
                  </a:cubicBezTo>
                  <a:cubicBezTo>
                    <a:pt x="1009" y="901"/>
                    <a:pt x="901" y="1010"/>
                    <a:pt x="766" y="1010"/>
                  </a:cubicBezTo>
                  <a:cubicBezTo>
                    <a:pt x="633" y="1010"/>
                    <a:pt x="524" y="901"/>
                    <a:pt x="524" y="768"/>
                  </a:cubicBezTo>
                  <a:cubicBezTo>
                    <a:pt x="524" y="635"/>
                    <a:pt x="633" y="526"/>
                    <a:pt x="766" y="526"/>
                  </a:cubicBezTo>
                  <a:close/>
                  <a:moveTo>
                    <a:pt x="766" y="1"/>
                  </a:moveTo>
                  <a:cubicBezTo>
                    <a:pt x="344" y="1"/>
                    <a:pt x="0" y="345"/>
                    <a:pt x="0" y="768"/>
                  </a:cubicBezTo>
                  <a:cubicBezTo>
                    <a:pt x="0" y="1191"/>
                    <a:pt x="344" y="1535"/>
                    <a:pt x="766" y="1535"/>
                  </a:cubicBezTo>
                  <a:cubicBezTo>
                    <a:pt x="1189" y="1535"/>
                    <a:pt x="1534" y="1191"/>
                    <a:pt x="1534" y="768"/>
                  </a:cubicBezTo>
                  <a:cubicBezTo>
                    <a:pt x="1534" y="345"/>
                    <a:pt x="1189" y="1"/>
                    <a:pt x="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4"/>
            <p:cNvSpPr/>
            <p:nvPr/>
          </p:nvSpPr>
          <p:spPr>
            <a:xfrm>
              <a:off x="5432936" y="2248828"/>
              <a:ext cx="93431" cy="9552"/>
            </a:xfrm>
            <a:custGeom>
              <a:avLst/>
              <a:gdLst/>
              <a:ahLst/>
              <a:cxnLst/>
              <a:rect l="l" t="t" r="r" b="b"/>
              <a:pathLst>
                <a:path w="5135" h="525" extrusionOk="0">
                  <a:moveTo>
                    <a:pt x="263" y="0"/>
                  </a:moveTo>
                  <a:cubicBezTo>
                    <a:pt x="118" y="0"/>
                    <a:pt x="0" y="118"/>
                    <a:pt x="0" y="263"/>
                  </a:cubicBezTo>
                  <a:cubicBezTo>
                    <a:pt x="0" y="407"/>
                    <a:pt x="118" y="525"/>
                    <a:pt x="263" y="525"/>
                  </a:cubicBezTo>
                  <a:lnTo>
                    <a:pt x="4872" y="525"/>
                  </a:lnTo>
                  <a:cubicBezTo>
                    <a:pt x="5017" y="525"/>
                    <a:pt x="5134" y="407"/>
                    <a:pt x="5134" y="263"/>
                  </a:cubicBezTo>
                  <a:cubicBezTo>
                    <a:pt x="5134" y="118"/>
                    <a:pt x="5017" y="0"/>
                    <a:pt x="4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4"/>
            <p:cNvSpPr/>
            <p:nvPr/>
          </p:nvSpPr>
          <p:spPr>
            <a:xfrm>
              <a:off x="5432936" y="2266332"/>
              <a:ext cx="93431" cy="9571"/>
            </a:xfrm>
            <a:custGeom>
              <a:avLst/>
              <a:gdLst/>
              <a:ahLst/>
              <a:cxnLst/>
              <a:rect l="l" t="t" r="r" b="b"/>
              <a:pathLst>
                <a:path w="5135" h="526" extrusionOk="0">
                  <a:moveTo>
                    <a:pt x="263" y="0"/>
                  </a:moveTo>
                  <a:cubicBezTo>
                    <a:pt x="118" y="0"/>
                    <a:pt x="0" y="118"/>
                    <a:pt x="0" y="263"/>
                  </a:cubicBezTo>
                  <a:cubicBezTo>
                    <a:pt x="0" y="408"/>
                    <a:pt x="118" y="525"/>
                    <a:pt x="263" y="525"/>
                  </a:cubicBezTo>
                  <a:lnTo>
                    <a:pt x="4872" y="525"/>
                  </a:lnTo>
                  <a:cubicBezTo>
                    <a:pt x="5017" y="525"/>
                    <a:pt x="5134" y="408"/>
                    <a:pt x="5134" y="263"/>
                  </a:cubicBezTo>
                  <a:cubicBezTo>
                    <a:pt x="5134" y="118"/>
                    <a:pt x="5017" y="0"/>
                    <a:pt x="4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4"/>
            <p:cNvSpPr/>
            <p:nvPr/>
          </p:nvSpPr>
          <p:spPr>
            <a:xfrm>
              <a:off x="5432936" y="2283817"/>
              <a:ext cx="78839" cy="9571"/>
            </a:xfrm>
            <a:custGeom>
              <a:avLst/>
              <a:gdLst/>
              <a:ahLst/>
              <a:cxnLst/>
              <a:rect l="l" t="t" r="r" b="b"/>
              <a:pathLst>
                <a:path w="4333" h="526" extrusionOk="0">
                  <a:moveTo>
                    <a:pt x="263" y="0"/>
                  </a:moveTo>
                  <a:cubicBezTo>
                    <a:pt x="118" y="0"/>
                    <a:pt x="0" y="118"/>
                    <a:pt x="0" y="263"/>
                  </a:cubicBezTo>
                  <a:cubicBezTo>
                    <a:pt x="0" y="407"/>
                    <a:pt x="118" y="525"/>
                    <a:pt x="263" y="525"/>
                  </a:cubicBezTo>
                  <a:lnTo>
                    <a:pt x="4070" y="525"/>
                  </a:lnTo>
                  <a:cubicBezTo>
                    <a:pt x="4215" y="525"/>
                    <a:pt x="4332" y="407"/>
                    <a:pt x="4332" y="263"/>
                  </a:cubicBezTo>
                  <a:cubicBezTo>
                    <a:pt x="4332" y="118"/>
                    <a:pt x="4215" y="0"/>
                    <a:pt x="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4"/>
            <p:cNvSpPr/>
            <p:nvPr/>
          </p:nvSpPr>
          <p:spPr>
            <a:xfrm>
              <a:off x="5407663" y="2179232"/>
              <a:ext cx="58770" cy="9571"/>
            </a:xfrm>
            <a:custGeom>
              <a:avLst/>
              <a:gdLst/>
              <a:ahLst/>
              <a:cxnLst/>
              <a:rect l="l" t="t" r="r" b="b"/>
              <a:pathLst>
                <a:path w="3230" h="526" extrusionOk="0">
                  <a:moveTo>
                    <a:pt x="263" y="0"/>
                  </a:moveTo>
                  <a:cubicBezTo>
                    <a:pt x="119" y="0"/>
                    <a:pt x="1" y="118"/>
                    <a:pt x="1" y="263"/>
                  </a:cubicBezTo>
                  <a:cubicBezTo>
                    <a:pt x="1" y="408"/>
                    <a:pt x="119" y="525"/>
                    <a:pt x="263" y="525"/>
                  </a:cubicBezTo>
                  <a:lnTo>
                    <a:pt x="2967" y="525"/>
                  </a:lnTo>
                  <a:cubicBezTo>
                    <a:pt x="3112" y="525"/>
                    <a:pt x="3229" y="408"/>
                    <a:pt x="3229" y="263"/>
                  </a:cubicBezTo>
                  <a:cubicBezTo>
                    <a:pt x="3229" y="118"/>
                    <a:pt x="3112" y="0"/>
                    <a:pt x="2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4"/>
            <p:cNvSpPr/>
            <p:nvPr/>
          </p:nvSpPr>
          <p:spPr>
            <a:xfrm>
              <a:off x="5407663" y="2196954"/>
              <a:ext cx="45251" cy="9571"/>
            </a:xfrm>
            <a:custGeom>
              <a:avLst/>
              <a:gdLst/>
              <a:ahLst/>
              <a:cxnLst/>
              <a:rect l="l" t="t" r="r" b="b"/>
              <a:pathLst>
                <a:path w="2487" h="526" extrusionOk="0">
                  <a:moveTo>
                    <a:pt x="263" y="0"/>
                  </a:moveTo>
                  <a:cubicBezTo>
                    <a:pt x="119" y="0"/>
                    <a:pt x="1" y="118"/>
                    <a:pt x="1" y="263"/>
                  </a:cubicBezTo>
                  <a:cubicBezTo>
                    <a:pt x="1" y="408"/>
                    <a:pt x="119" y="525"/>
                    <a:pt x="263" y="525"/>
                  </a:cubicBezTo>
                  <a:lnTo>
                    <a:pt x="2226" y="525"/>
                  </a:lnTo>
                  <a:cubicBezTo>
                    <a:pt x="2371" y="525"/>
                    <a:pt x="2487" y="408"/>
                    <a:pt x="2487" y="263"/>
                  </a:cubicBezTo>
                  <a:cubicBezTo>
                    <a:pt x="2487" y="118"/>
                    <a:pt x="2371"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4"/>
            <p:cNvSpPr/>
            <p:nvPr/>
          </p:nvSpPr>
          <p:spPr>
            <a:xfrm>
              <a:off x="5326459" y="2273318"/>
              <a:ext cx="72525" cy="51601"/>
            </a:xfrm>
            <a:custGeom>
              <a:avLst/>
              <a:gdLst/>
              <a:ahLst/>
              <a:cxnLst/>
              <a:rect l="l" t="t" r="r" b="b"/>
              <a:pathLst>
                <a:path w="3986" h="2836" extrusionOk="0">
                  <a:moveTo>
                    <a:pt x="2856" y="526"/>
                  </a:moveTo>
                  <a:lnTo>
                    <a:pt x="1992" y="1102"/>
                  </a:lnTo>
                  <a:lnTo>
                    <a:pt x="1129" y="526"/>
                  </a:lnTo>
                  <a:close/>
                  <a:moveTo>
                    <a:pt x="539" y="764"/>
                  </a:moveTo>
                  <a:lnTo>
                    <a:pt x="1519" y="1418"/>
                  </a:lnTo>
                  <a:lnTo>
                    <a:pt x="539" y="2072"/>
                  </a:lnTo>
                  <a:cubicBezTo>
                    <a:pt x="530" y="2043"/>
                    <a:pt x="525" y="2011"/>
                    <a:pt x="525" y="1979"/>
                  </a:cubicBezTo>
                  <a:lnTo>
                    <a:pt x="525" y="857"/>
                  </a:lnTo>
                  <a:cubicBezTo>
                    <a:pt x="525" y="825"/>
                    <a:pt x="530" y="793"/>
                    <a:pt x="539" y="764"/>
                  </a:cubicBezTo>
                  <a:close/>
                  <a:moveTo>
                    <a:pt x="3446" y="762"/>
                  </a:moveTo>
                  <a:cubicBezTo>
                    <a:pt x="3454" y="793"/>
                    <a:pt x="3460" y="824"/>
                    <a:pt x="3460" y="857"/>
                  </a:cubicBezTo>
                  <a:lnTo>
                    <a:pt x="3460" y="1979"/>
                  </a:lnTo>
                  <a:cubicBezTo>
                    <a:pt x="3460" y="2011"/>
                    <a:pt x="3454" y="2043"/>
                    <a:pt x="3446" y="2072"/>
                  </a:cubicBezTo>
                  <a:lnTo>
                    <a:pt x="2465" y="1418"/>
                  </a:lnTo>
                  <a:lnTo>
                    <a:pt x="3446" y="762"/>
                  </a:lnTo>
                  <a:close/>
                  <a:moveTo>
                    <a:pt x="1992" y="1734"/>
                  </a:moveTo>
                  <a:lnTo>
                    <a:pt x="2856" y="2310"/>
                  </a:lnTo>
                  <a:lnTo>
                    <a:pt x="1129" y="2310"/>
                  </a:lnTo>
                  <a:lnTo>
                    <a:pt x="1992" y="1734"/>
                  </a:lnTo>
                  <a:close/>
                  <a:moveTo>
                    <a:pt x="857" y="1"/>
                  </a:moveTo>
                  <a:cubicBezTo>
                    <a:pt x="385" y="1"/>
                    <a:pt x="0" y="385"/>
                    <a:pt x="0" y="857"/>
                  </a:cubicBezTo>
                  <a:lnTo>
                    <a:pt x="0" y="1979"/>
                  </a:lnTo>
                  <a:cubicBezTo>
                    <a:pt x="0" y="2451"/>
                    <a:pt x="385" y="2835"/>
                    <a:pt x="857" y="2835"/>
                  </a:cubicBezTo>
                  <a:lnTo>
                    <a:pt x="3129" y="2835"/>
                  </a:lnTo>
                  <a:cubicBezTo>
                    <a:pt x="3600" y="2835"/>
                    <a:pt x="3985" y="2451"/>
                    <a:pt x="3985" y="1979"/>
                  </a:cubicBezTo>
                  <a:lnTo>
                    <a:pt x="3985" y="857"/>
                  </a:lnTo>
                  <a:cubicBezTo>
                    <a:pt x="3985" y="385"/>
                    <a:pt x="3600" y="1"/>
                    <a:pt x="3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74"/>
          <p:cNvGrpSpPr/>
          <p:nvPr/>
        </p:nvGrpSpPr>
        <p:grpSpPr>
          <a:xfrm>
            <a:off x="4151680" y="2599682"/>
            <a:ext cx="272197" cy="326018"/>
            <a:chOff x="4151680" y="2599682"/>
            <a:chExt cx="272197" cy="326018"/>
          </a:xfrm>
        </p:grpSpPr>
        <p:sp>
          <p:nvSpPr>
            <p:cNvPr id="1777" name="Google Shape;1777;p74"/>
            <p:cNvSpPr/>
            <p:nvPr/>
          </p:nvSpPr>
          <p:spPr>
            <a:xfrm>
              <a:off x="4222750" y="2599682"/>
              <a:ext cx="102420" cy="292703"/>
            </a:xfrm>
            <a:custGeom>
              <a:avLst/>
              <a:gdLst/>
              <a:ahLst/>
              <a:cxnLst/>
              <a:rect l="l" t="t" r="r" b="b"/>
              <a:pathLst>
                <a:path w="5629" h="16087" extrusionOk="0">
                  <a:moveTo>
                    <a:pt x="4090" y="526"/>
                  </a:moveTo>
                  <a:cubicBezTo>
                    <a:pt x="4361" y="526"/>
                    <a:pt x="4615" y="631"/>
                    <a:pt x="4807" y="823"/>
                  </a:cubicBezTo>
                  <a:cubicBezTo>
                    <a:pt x="4998" y="1014"/>
                    <a:pt x="5104" y="1268"/>
                    <a:pt x="5104" y="1539"/>
                  </a:cubicBezTo>
                  <a:lnTo>
                    <a:pt x="5104" y="8335"/>
                  </a:lnTo>
                  <a:lnTo>
                    <a:pt x="3077" y="8335"/>
                  </a:lnTo>
                  <a:lnTo>
                    <a:pt x="3077" y="1539"/>
                  </a:lnTo>
                  <a:cubicBezTo>
                    <a:pt x="3077" y="981"/>
                    <a:pt x="3532" y="526"/>
                    <a:pt x="4090" y="526"/>
                  </a:cubicBezTo>
                  <a:close/>
                  <a:moveTo>
                    <a:pt x="4090" y="1"/>
                  </a:moveTo>
                  <a:cubicBezTo>
                    <a:pt x="3410" y="1"/>
                    <a:pt x="2831" y="445"/>
                    <a:pt x="2629" y="1059"/>
                  </a:cubicBezTo>
                  <a:cubicBezTo>
                    <a:pt x="2628" y="1058"/>
                    <a:pt x="2628" y="1058"/>
                    <a:pt x="2627" y="1057"/>
                  </a:cubicBezTo>
                  <a:cubicBezTo>
                    <a:pt x="2336" y="766"/>
                    <a:pt x="1950" y="607"/>
                    <a:pt x="1539" y="607"/>
                  </a:cubicBezTo>
                  <a:cubicBezTo>
                    <a:pt x="691" y="607"/>
                    <a:pt x="1" y="1297"/>
                    <a:pt x="1" y="2145"/>
                  </a:cubicBezTo>
                  <a:lnTo>
                    <a:pt x="1" y="2992"/>
                  </a:lnTo>
                  <a:cubicBezTo>
                    <a:pt x="1" y="3137"/>
                    <a:pt x="118" y="3254"/>
                    <a:pt x="263" y="3254"/>
                  </a:cubicBezTo>
                  <a:cubicBezTo>
                    <a:pt x="408" y="3254"/>
                    <a:pt x="526" y="3137"/>
                    <a:pt x="526" y="2992"/>
                  </a:cubicBezTo>
                  <a:lnTo>
                    <a:pt x="526" y="2145"/>
                  </a:lnTo>
                  <a:cubicBezTo>
                    <a:pt x="526" y="1585"/>
                    <a:pt x="981" y="1130"/>
                    <a:pt x="1539" y="1130"/>
                  </a:cubicBezTo>
                  <a:cubicBezTo>
                    <a:pt x="1810" y="1130"/>
                    <a:pt x="2065" y="1236"/>
                    <a:pt x="2256" y="1427"/>
                  </a:cubicBezTo>
                  <a:cubicBezTo>
                    <a:pt x="2448" y="1619"/>
                    <a:pt x="2552" y="1873"/>
                    <a:pt x="2552" y="2145"/>
                  </a:cubicBezTo>
                  <a:lnTo>
                    <a:pt x="2552" y="8335"/>
                  </a:lnTo>
                  <a:lnTo>
                    <a:pt x="1978" y="8335"/>
                  </a:lnTo>
                  <a:cubicBezTo>
                    <a:pt x="1834" y="8335"/>
                    <a:pt x="1716" y="8453"/>
                    <a:pt x="1716" y="8598"/>
                  </a:cubicBezTo>
                  <a:cubicBezTo>
                    <a:pt x="1716" y="8743"/>
                    <a:pt x="1834" y="8860"/>
                    <a:pt x="1978" y="8860"/>
                  </a:cubicBezTo>
                  <a:lnTo>
                    <a:pt x="5104" y="8860"/>
                  </a:lnTo>
                  <a:lnTo>
                    <a:pt x="5104" y="15824"/>
                  </a:lnTo>
                  <a:cubicBezTo>
                    <a:pt x="5104" y="15969"/>
                    <a:pt x="5221" y="16087"/>
                    <a:pt x="5366" y="16087"/>
                  </a:cubicBezTo>
                  <a:cubicBezTo>
                    <a:pt x="5511" y="16087"/>
                    <a:pt x="5629" y="15969"/>
                    <a:pt x="5629" y="15824"/>
                  </a:cubicBezTo>
                  <a:lnTo>
                    <a:pt x="5629" y="1539"/>
                  </a:lnTo>
                  <a:cubicBezTo>
                    <a:pt x="5629" y="1128"/>
                    <a:pt x="5468" y="742"/>
                    <a:pt x="5178" y="452"/>
                  </a:cubicBezTo>
                  <a:cubicBezTo>
                    <a:pt x="4889" y="161"/>
                    <a:pt x="4501" y="1"/>
                    <a:pt x="4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4"/>
            <p:cNvSpPr/>
            <p:nvPr/>
          </p:nvSpPr>
          <p:spPr>
            <a:xfrm>
              <a:off x="4151680" y="2668441"/>
              <a:ext cx="173489" cy="257259"/>
            </a:xfrm>
            <a:custGeom>
              <a:avLst/>
              <a:gdLst/>
              <a:ahLst/>
              <a:cxnLst/>
              <a:rect l="l" t="t" r="r" b="b"/>
              <a:pathLst>
                <a:path w="9535" h="14139" extrusionOk="0">
                  <a:moveTo>
                    <a:pt x="4169" y="0"/>
                  </a:moveTo>
                  <a:cubicBezTo>
                    <a:pt x="4024" y="0"/>
                    <a:pt x="3907" y="118"/>
                    <a:pt x="3907" y="263"/>
                  </a:cubicBezTo>
                  <a:lnTo>
                    <a:pt x="3907" y="5576"/>
                  </a:lnTo>
                  <a:lnTo>
                    <a:pt x="2998" y="4667"/>
                  </a:lnTo>
                  <a:cubicBezTo>
                    <a:pt x="2656" y="4324"/>
                    <a:pt x="2206" y="4153"/>
                    <a:pt x="1757" y="4153"/>
                  </a:cubicBezTo>
                  <a:cubicBezTo>
                    <a:pt x="1307" y="4153"/>
                    <a:pt x="857" y="4324"/>
                    <a:pt x="514" y="4667"/>
                  </a:cubicBezTo>
                  <a:cubicBezTo>
                    <a:pt x="183" y="4998"/>
                    <a:pt x="0" y="5440"/>
                    <a:pt x="0" y="5909"/>
                  </a:cubicBezTo>
                  <a:cubicBezTo>
                    <a:pt x="0" y="6379"/>
                    <a:pt x="183" y="6819"/>
                    <a:pt x="514" y="7152"/>
                  </a:cubicBezTo>
                  <a:lnTo>
                    <a:pt x="3702" y="10339"/>
                  </a:lnTo>
                  <a:cubicBezTo>
                    <a:pt x="4010" y="10647"/>
                    <a:pt x="4365" y="10900"/>
                    <a:pt x="4749" y="11093"/>
                  </a:cubicBezTo>
                  <a:lnTo>
                    <a:pt x="4749" y="13876"/>
                  </a:lnTo>
                  <a:cubicBezTo>
                    <a:pt x="4749" y="14021"/>
                    <a:pt x="4866" y="14138"/>
                    <a:pt x="5011" y="14138"/>
                  </a:cubicBezTo>
                  <a:lnTo>
                    <a:pt x="9272" y="14138"/>
                  </a:lnTo>
                  <a:cubicBezTo>
                    <a:pt x="9417" y="14138"/>
                    <a:pt x="9535" y="14021"/>
                    <a:pt x="9535" y="13876"/>
                  </a:cubicBezTo>
                  <a:lnTo>
                    <a:pt x="9535" y="13094"/>
                  </a:lnTo>
                  <a:cubicBezTo>
                    <a:pt x="9535" y="12949"/>
                    <a:pt x="9417" y="12833"/>
                    <a:pt x="9272" y="12833"/>
                  </a:cubicBezTo>
                  <a:cubicBezTo>
                    <a:pt x="9127" y="12833"/>
                    <a:pt x="9010" y="12949"/>
                    <a:pt x="9010" y="13094"/>
                  </a:cubicBezTo>
                  <a:lnTo>
                    <a:pt x="9010" y="13613"/>
                  </a:lnTo>
                  <a:lnTo>
                    <a:pt x="5274" y="13613"/>
                  </a:lnTo>
                  <a:lnTo>
                    <a:pt x="5274" y="11310"/>
                  </a:lnTo>
                  <a:cubicBezTo>
                    <a:pt x="5686" y="11449"/>
                    <a:pt x="6122" y="11523"/>
                    <a:pt x="6561" y="11523"/>
                  </a:cubicBezTo>
                  <a:cubicBezTo>
                    <a:pt x="6601" y="11523"/>
                    <a:pt x="6640" y="11522"/>
                    <a:pt x="6679" y="11520"/>
                  </a:cubicBezTo>
                  <a:cubicBezTo>
                    <a:pt x="6800" y="11519"/>
                    <a:pt x="6904" y="11436"/>
                    <a:pt x="6931" y="11319"/>
                  </a:cubicBezTo>
                  <a:cubicBezTo>
                    <a:pt x="6959" y="11200"/>
                    <a:pt x="6902" y="11077"/>
                    <a:pt x="6793" y="11024"/>
                  </a:cubicBezTo>
                  <a:lnTo>
                    <a:pt x="6792" y="11023"/>
                  </a:lnTo>
                  <a:cubicBezTo>
                    <a:pt x="6755" y="11004"/>
                    <a:pt x="6716" y="10995"/>
                    <a:pt x="6676" y="10995"/>
                  </a:cubicBezTo>
                  <a:cubicBezTo>
                    <a:pt x="6668" y="10995"/>
                    <a:pt x="6659" y="10996"/>
                    <a:pt x="6651" y="10997"/>
                  </a:cubicBezTo>
                  <a:cubicBezTo>
                    <a:pt x="6619" y="10997"/>
                    <a:pt x="6588" y="10998"/>
                    <a:pt x="6557" y="10998"/>
                  </a:cubicBezTo>
                  <a:cubicBezTo>
                    <a:pt x="5618" y="10998"/>
                    <a:pt x="4740" y="10635"/>
                    <a:pt x="4074" y="9968"/>
                  </a:cubicBezTo>
                  <a:lnTo>
                    <a:pt x="886" y="6780"/>
                  </a:lnTo>
                  <a:cubicBezTo>
                    <a:pt x="653" y="6547"/>
                    <a:pt x="525" y="6238"/>
                    <a:pt x="525" y="5909"/>
                  </a:cubicBezTo>
                  <a:cubicBezTo>
                    <a:pt x="525" y="5580"/>
                    <a:pt x="653" y="5270"/>
                    <a:pt x="886" y="5038"/>
                  </a:cubicBezTo>
                  <a:cubicBezTo>
                    <a:pt x="1126" y="4798"/>
                    <a:pt x="1441" y="4678"/>
                    <a:pt x="1757" y="4678"/>
                  </a:cubicBezTo>
                  <a:cubicBezTo>
                    <a:pt x="2072" y="4678"/>
                    <a:pt x="2388" y="4798"/>
                    <a:pt x="2627" y="5038"/>
                  </a:cubicBezTo>
                  <a:lnTo>
                    <a:pt x="4351" y="6761"/>
                  </a:lnTo>
                  <a:cubicBezTo>
                    <a:pt x="4401" y="6811"/>
                    <a:pt x="4468" y="6838"/>
                    <a:pt x="4537" y="6838"/>
                  </a:cubicBezTo>
                  <a:cubicBezTo>
                    <a:pt x="4570" y="6838"/>
                    <a:pt x="4604" y="6831"/>
                    <a:pt x="4636" y="6818"/>
                  </a:cubicBezTo>
                  <a:cubicBezTo>
                    <a:pt x="4776" y="6761"/>
                    <a:pt x="4925" y="6719"/>
                    <a:pt x="5076" y="6698"/>
                  </a:cubicBezTo>
                  <a:cubicBezTo>
                    <a:pt x="5169" y="6684"/>
                    <a:pt x="5263" y="6677"/>
                    <a:pt x="5357" y="6677"/>
                  </a:cubicBezTo>
                  <a:cubicBezTo>
                    <a:pt x="5856" y="6677"/>
                    <a:pt x="6342" y="6875"/>
                    <a:pt x="6699" y="7231"/>
                  </a:cubicBezTo>
                  <a:cubicBezTo>
                    <a:pt x="6750" y="7282"/>
                    <a:pt x="6817" y="7308"/>
                    <a:pt x="6885" y="7308"/>
                  </a:cubicBezTo>
                  <a:cubicBezTo>
                    <a:pt x="6952" y="7308"/>
                    <a:pt x="7019" y="7282"/>
                    <a:pt x="7070" y="7231"/>
                  </a:cubicBezTo>
                  <a:cubicBezTo>
                    <a:pt x="7172" y="7129"/>
                    <a:pt x="7172" y="6963"/>
                    <a:pt x="7070" y="6861"/>
                  </a:cubicBezTo>
                  <a:cubicBezTo>
                    <a:pt x="6615" y="6404"/>
                    <a:pt x="5993" y="6152"/>
                    <a:pt x="5356" y="6152"/>
                  </a:cubicBezTo>
                  <a:cubicBezTo>
                    <a:pt x="5237" y="6152"/>
                    <a:pt x="5118" y="6161"/>
                    <a:pt x="4998" y="6179"/>
                  </a:cubicBezTo>
                  <a:cubicBezTo>
                    <a:pt x="4864" y="6198"/>
                    <a:pt x="4732" y="6229"/>
                    <a:pt x="4603" y="6272"/>
                  </a:cubicBezTo>
                  <a:lnTo>
                    <a:pt x="4432" y="6101"/>
                  </a:lnTo>
                  <a:lnTo>
                    <a:pt x="4432" y="263"/>
                  </a:lnTo>
                  <a:cubicBezTo>
                    <a:pt x="4432" y="118"/>
                    <a:pt x="4314" y="0"/>
                    <a:pt x="4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4"/>
            <p:cNvSpPr/>
            <p:nvPr/>
          </p:nvSpPr>
          <p:spPr>
            <a:xfrm>
              <a:off x="4375897" y="2644660"/>
              <a:ext cx="28766" cy="37991"/>
            </a:xfrm>
            <a:custGeom>
              <a:avLst/>
              <a:gdLst/>
              <a:ahLst/>
              <a:cxnLst/>
              <a:rect l="l" t="t" r="r" b="b"/>
              <a:pathLst>
                <a:path w="1581" h="2088" extrusionOk="0">
                  <a:moveTo>
                    <a:pt x="790" y="526"/>
                  </a:moveTo>
                  <a:cubicBezTo>
                    <a:pt x="936" y="526"/>
                    <a:pt x="1055" y="644"/>
                    <a:pt x="1055" y="792"/>
                  </a:cubicBezTo>
                  <a:lnTo>
                    <a:pt x="1055" y="1298"/>
                  </a:lnTo>
                  <a:cubicBezTo>
                    <a:pt x="1055" y="1444"/>
                    <a:pt x="936" y="1562"/>
                    <a:pt x="790" y="1562"/>
                  </a:cubicBezTo>
                  <a:cubicBezTo>
                    <a:pt x="644" y="1562"/>
                    <a:pt x="524" y="1444"/>
                    <a:pt x="524" y="1298"/>
                  </a:cubicBezTo>
                  <a:lnTo>
                    <a:pt x="524" y="792"/>
                  </a:lnTo>
                  <a:cubicBezTo>
                    <a:pt x="524" y="644"/>
                    <a:pt x="644" y="526"/>
                    <a:pt x="790" y="526"/>
                  </a:cubicBezTo>
                  <a:close/>
                  <a:moveTo>
                    <a:pt x="790" y="1"/>
                  </a:moveTo>
                  <a:cubicBezTo>
                    <a:pt x="354" y="1"/>
                    <a:pt x="0" y="356"/>
                    <a:pt x="0" y="792"/>
                  </a:cubicBezTo>
                  <a:lnTo>
                    <a:pt x="0" y="1298"/>
                  </a:lnTo>
                  <a:cubicBezTo>
                    <a:pt x="0" y="1734"/>
                    <a:pt x="354" y="2087"/>
                    <a:pt x="790" y="2087"/>
                  </a:cubicBezTo>
                  <a:cubicBezTo>
                    <a:pt x="1226" y="2087"/>
                    <a:pt x="1580" y="1734"/>
                    <a:pt x="1580" y="1298"/>
                  </a:cubicBezTo>
                  <a:lnTo>
                    <a:pt x="1580" y="792"/>
                  </a:lnTo>
                  <a:cubicBezTo>
                    <a:pt x="1580" y="356"/>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4"/>
            <p:cNvSpPr/>
            <p:nvPr/>
          </p:nvSpPr>
          <p:spPr>
            <a:xfrm>
              <a:off x="4337470" y="2599682"/>
              <a:ext cx="28784" cy="37991"/>
            </a:xfrm>
            <a:custGeom>
              <a:avLst/>
              <a:gdLst/>
              <a:ahLst/>
              <a:cxnLst/>
              <a:rect l="l" t="t" r="r" b="b"/>
              <a:pathLst>
                <a:path w="1582" h="2088" extrusionOk="0">
                  <a:moveTo>
                    <a:pt x="790" y="526"/>
                  </a:moveTo>
                  <a:cubicBezTo>
                    <a:pt x="937" y="526"/>
                    <a:pt x="1057" y="645"/>
                    <a:pt x="1057" y="791"/>
                  </a:cubicBezTo>
                  <a:lnTo>
                    <a:pt x="1057" y="1298"/>
                  </a:lnTo>
                  <a:cubicBezTo>
                    <a:pt x="1057" y="1444"/>
                    <a:pt x="937" y="1563"/>
                    <a:pt x="790" y="1563"/>
                  </a:cubicBezTo>
                  <a:cubicBezTo>
                    <a:pt x="644" y="1563"/>
                    <a:pt x="526" y="1444"/>
                    <a:pt x="526" y="1298"/>
                  </a:cubicBezTo>
                  <a:lnTo>
                    <a:pt x="526" y="791"/>
                  </a:lnTo>
                  <a:cubicBezTo>
                    <a:pt x="526" y="645"/>
                    <a:pt x="644" y="526"/>
                    <a:pt x="790" y="526"/>
                  </a:cubicBezTo>
                  <a:close/>
                  <a:moveTo>
                    <a:pt x="790" y="1"/>
                  </a:moveTo>
                  <a:cubicBezTo>
                    <a:pt x="355" y="1"/>
                    <a:pt x="1" y="356"/>
                    <a:pt x="1" y="791"/>
                  </a:cubicBezTo>
                  <a:lnTo>
                    <a:pt x="1" y="1298"/>
                  </a:lnTo>
                  <a:cubicBezTo>
                    <a:pt x="1" y="1734"/>
                    <a:pt x="355" y="2088"/>
                    <a:pt x="790" y="2088"/>
                  </a:cubicBezTo>
                  <a:cubicBezTo>
                    <a:pt x="1226" y="2088"/>
                    <a:pt x="1582" y="1734"/>
                    <a:pt x="1582" y="1298"/>
                  </a:cubicBezTo>
                  <a:lnTo>
                    <a:pt x="1582" y="791"/>
                  </a:lnTo>
                  <a:cubicBezTo>
                    <a:pt x="1582" y="356"/>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4"/>
            <p:cNvSpPr/>
            <p:nvPr/>
          </p:nvSpPr>
          <p:spPr>
            <a:xfrm>
              <a:off x="4356684" y="2644660"/>
              <a:ext cx="9571" cy="37991"/>
            </a:xfrm>
            <a:custGeom>
              <a:avLst/>
              <a:gdLst/>
              <a:ahLst/>
              <a:cxnLst/>
              <a:rect l="l" t="t" r="r" b="b"/>
              <a:pathLst>
                <a:path w="526" h="2088" extrusionOk="0">
                  <a:moveTo>
                    <a:pt x="263" y="1"/>
                  </a:moveTo>
                  <a:cubicBezTo>
                    <a:pt x="118" y="1"/>
                    <a:pt x="1" y="118"/>
                    <a:pt x="1" y="263"/>
                  </a:cubicBezTo>
                  <a:lnTo>
                    <a:pt x="1" y="1825"/>
                  </a:lnTo>
                  <a:cubicBezTo>
                    <a:pt x="1" y="1971"/>
                    <a:pt x="118" y="2087"/>
                    <a:pt x="263" y="2087"/>
                  </a:cubicBezTo>
                  <a:cubicBezTo>
                    <a:pt x="408" y="2087"/>
                    <a:pt x="526" y="1971"/>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4"/>
            <p:cNvSpPr/>
            <p:nvPr/>
          </p:nvSpPr>
          <p:spPr>
            <a:xfrm>
              <a:off x="4375897" y="2599682"/>
              <a:ext cx="9552" cy="37991"/>
            </a:xfrm>
            <a:custGeom>
              <a:avLst/>
              <a:gdLst/>
              <a:ahLst/>
              <a:cxnLst/>
              <a:rect l="l" t="t" r="r" b="b"/>
              <a:pathLst>
                <a:path w="525" h="2088" extrusionOk="0">
                  <a:moveTo>
                    <a:pt x="263" y="1"/>
                  </a:moveTo>
                  <a:cubicBezTo>
                    <a:pt x="117" y="1"/>
                    <a:pt x="0" y="118"/>
                    <a:pt x="0" y="263"/>
                  </a:cubicBezTo>
                  <a:lnTo>
                    <a:pt x="0" y="1825"/>
                  </a:lnTo>
                  <a:cubicBezTo>
                    <a:pt x="0" y="1970"/>
                    <a:pt x="117" y="2088"/>
                    <a:pt x="263" y="2088"/>
                  </a:cubicBezTo>
                  <a:cubicBezTo>
                    <a:pt x="407" y="2088"/>
                    <a:pt x="524" y="1970"/>
                    <a:pt x="524" y="1825"/>
                  </a:cubicBezTo>
                  <a:lnTo>
                    <a:pt x="524" y="263"/>
                  </a:lnTo>
                  <a:cubicBezTo>
                    <a:pt x="524"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4"/>
            <p:cNvSpPr/>
            <p:nvPr/>
          </p:nvSpPr>
          <p:spPr>
            <a:xfrm>
              <a:off x="4337470" y="2644660"/>
              <a:ext cx="9571" cy="37991"/>
            </a:xfrm>
            <a:custGeom>
              <a:avLst/>
              <a:gdLst/>
              <a:ahLst/>
              <a:cxnLst/>
              <a:rect l="l" t="t" r="r" b="b"/>
              <a:pathLst>
                <a:path w="526" h="2088" extrusionOk="0">
                  <a:moveTo>
                    <a:pt x="263" y="1"/>
                  </a:moveTo>
                  <a:cubicBezTo>
                    <a:pt x="118" y="1"/>
                    <a:pt x="1" y="118"/>
                    <a:pt x="1" y="263"/>
                  </a:cubicBezTo>
                  <a:lnTo>
                    <a:pt x="1" y="1825"/>
                  </a:lnTo>
                  <a:cubicBezTo>
                    <a:pt x="1" y="1970"/>
                    <a:pt x="118" y="2087"/>
                    <a:pt x="263" y="2087"/>
                  </a:cubicBezTo>
                  <a:cubicBezTo>
                    <a:pt x="408" y="2087"/>
                    <a:pt x="526" y="1970"/>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4"/>
            <p:cNvSpPr/>
            <p:nvPr/>
          </p:nvSpPr>
          <p:spPr>
            <a:xfrm>
              <a:off x="4337087" y="2791148"/>
              <a:ext cx="28784" cy="37991"/>
            </a:xfrm>
            <a:custGeom>
              <a:avLst/>
              <a:gdLst/>
              <a:ahLst/>
              <a:cxnLst/>
              <a:rect l="l" t="t" r="r" b="b"/>
              <a:pathLst>
                <a:path w="1582" h="2088" extrusionOk="0">
                  <a:moveTo>
                    <a:pt x="790" y="525"/>
                  </a:moveTo>
                  <a:cubicBezTo>
                    <a:pt x="937" y="525"/>
                    <a:pt x="1056" y="645"/>
                    <a:pt x="1056" y="791"/>
                  </a:cubicBezTo>
                  <a:lnTo>
                    <a:pt x="1056" y="1297"/>
                  </a:lnTo>
                  <a:cubicBezTo>
                    <a:pt x="1056" y="1444"/>
                    <a:pt x="937" y="1563"/>
                    <a:pt x="790" y="1563"/>
                  </a:cubicBezTo>
                  <a:cubicBezTo>
                    <a:pt x="644" y="1563"/>
                    <a:pt x="525" y="1444"/>
                    <a:pt x="525" y="1297"/>
                  </a:cubicBezTo>
                  <a:lnTo>
                    <a:pt x="525" y="791"/>
                  </a:lnTo>
                  <a:cubicBezTo>
                    <a:pt x="525" y="645"/>
                    <a:pt x="644" y="525"/>
                    <a:pt x="790" y="525"/>
                  </a:cubicBezTo>
                  <a:close/>
                  <a:moveTo>
                    <a:pt x="790" y="0"/>
                  </a:moveTo>
                  <a:cubicBezTo>
                    <a:pt x="354" y="0"/>
                    <a:pt x="0" y="356"/>
                    <a:pt x="0" y="791"/>
                  </a:cubicBezTo>
                  <a:lnTo>
                    <a:pt x="0" y="1297"/>
                  </a:lnTo>
                  <a:cubicBezTo>
                    <a:pt x="0" y="1733"/>
                    <a:pt x="354" y="2087"/>
                    <a:pt x="790" y="2087"/>
                  </a:cubicBezTo>
                  <a:cubicBezTo>
                    <a:pt x="1226" y="2087"/>
                    <a:pt x="1581" y="1733"/>
                    <a:pt x="1581" y="1297"/>
                  </a:cubicBezTo>
                  <a:lnTo>
                    <a:pt x="1581" y="791"/>
                  </a:lnTo>
                  <a:cubicBezTo>
                    <a:pt x="1581" y="356"/>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4"/>
            <p:cNvSpPr/>
            <p:nvPr/>
          </p:nvSpPr>
          <p:spPr>
            <a:xfrm>
              <a:off x="4394693" y="2791148"/>
              <a:ext cx="28784" cy="37991"/>
            </a:xfrm>
            <a:custGeom>
              <a:avLst/>
              <a:gdLst/>
              <a:ahLst/>
              <a:cxnLst/>
              <a:rect l="l" t="t" r="r" b="b"/>
              <a:pathLst>
                <a:path w="1582" h="2088" extrusionOk="0">
                  <a:moveTo>
                    <a:pt x="792" y="525"/>
                  </a:moveTo>
                  <a:cubicBezTo>
                    <a:pt x="938" y="525"/>
                    <a:pt x="1057" y="645"/>
                    <a:pt x="1057" y="791"/>
                  </a:cubicBezTo>
                  <a:lnTo>
                    <a:pt x="1057" y="1297"/>
                  </a:lnTo>
                  <a:cubicBezTo>
                    <a:pt x="1057" y="1444"/>
                    <a:pt x="938" y="1563"/>
                    <a:pt x="792" y="1563"/>
                  </a:cubicBezTo>
                  <a:cubicBezTo>
                    <a:pt x="646" y="1563"/>
                    <a:pt x="526" y="1444"/>
                    <a:pt x="526" y="1297"/>
                  </a:cubicBezTo>
                  <a:lnTo>
                    <a:pt x="526" y="791"/>
                  </a:lnTo>
                  <a:cubicBezTo>
                    <a:pt x="526" y="645"/>
                    <a:pt x="646" y="525"/>
                    <a:pt x="792" y="525"/>
                  </a:cubicBezTo>
                  <a:close/>
                  <a:moveTo>
                    <a:pt x="792" y="0"/>
                  </a:moveTo>
                  <a:cubicBezTo>
                    <a:pt x="356" y="0"/>
                    <a:pt x="1" y="356"/>
                    <a:pt x="1" y="791"/>
                  </a:cubicBezTo>
                  <a:lnTo>
                    <a:pt x="1" y="1297"/>
                  </a:lnTo>
                  <a:cubicBezTo>
                    <a:pt x="1" y="1733"/>
                    <a:pt x="356" y="2087"/>
                    <a:pt x="792" y="2087"/>
                  </a:cubicBezTo>
                  <a:cubicBezTo>
                    <a:pt x="1228" y="2087"/>
                    <a:pt x="1582" y="1733"/>
                    <a:pt x="1582" y="1297"/>
                  </a:cubicBezTo>
                  <a:lnTo>
                    <a:pt x="1582" y="791"/>
                  </a:lnTo>
                  <a:cubicBezTo>
                    <a:pt x="1582" y="356"/>
                    <a:pt x="1228" y="0"/>
                    <a:pt x="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4"/>
            <p:cNvSpPr/>
            <p:nvPr/>
          </p:nvSpPr>
          <p:spPr>
            <a:xfrm>
              <a:off x="4375515" y="2791148"/>
              <a:ext cx="9571" cy="38009"/>
            </a:xfrm>
            <a:custGeom>
              <a:avLst/>
              <a:gdLst/>
              <a:ahLst/>
              <a:cxnLst/>
              <a:rect l="l" t="t" r="r" b="b"/>
              <a:pathLst>
                <a:path w="526" h="2089" extrusionOk="0">
                  <a:moveTo>
                    <a:pt x="263" y="0"/>
                  </a:moveTo>
                  <a:cubicBezTo>
                    <a:pt x="118" y="0"/>
                    <a:pt x="0" y="118"/>
                    <a:pt x="0" y="263"/>
                  </a:cubicBezTo>
                  <a:lnTo>
                    <a:pt x="0" y="1826"/>
                  </a:lnTo>
                  <a:cubicBezTo>
                    <a:pt x="0" y="1971"/>
                    <a:pt x="118" y="2088"/>
                    <a:pt x="263" y="2088"/>
                  </a:cubicBezTo>
                  <a:cubicBezTo>
                    <a:pt x="407" y="2088"/>
                    <a:pt x="525" y="1971"/>
                    <a:pt x="525" y="1826"/>
                  </a:cubicBezTo>
                  <a:lnTo>
                    <a:pt x="525" y="263"/>
                  </a:lnTo>
                  <a:cubicBezTo>
                    <a:pt x="525" y="118"/>
                    <a:pt x="40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4"/>
            <p:cNvSpPr/>
            <p:nvPr/>
          </p:nvSpPr>
          <p:spPr>
            <a:xfrm>
              <a:off x="4395093" y="2692950"/>
              <a:ext cx="28784" cy="37973"/>
            </a:xfrm>
            <a:custGeom>
              <a:avLst/>
              <a:gdLst/>
              <a:ahLst/>
              <a:cxnLst/>
              <a:rect l="l" t="t" r="r" b="b"/>
              <a:pathLst>
                <a:path w="1582" h="2087" extrusionOk="0">
                  <a:moveTo>
                    <a:pt x="791" y="525"/>
                  </a:moveTo>
                  <a:cubicBezTo>
                    <a:pt x="937" y="525"/>
                    <a:pt x="1056" y="644"/>
                    <a:pt x="1056" y="790"/>
                  </a:cubicBezTo>
                  <a:lnTo>
                    <a:pt x="1056" y="1297"/>
                  </a:lnTo>
                  <a:cubicBezTo>
                    <a:pt x="1056" y="1443"/>
                    <a:pt x="937" y="1562"/>
                    <a:pt x="791" y="1562"/>
                  </a:cubicBezTo>
                  <a:cubicBezTo>
                    <a:pt x="645" y="1562"/>
                    <a:pt x="525" y="1443"/>
                    <a:pt x="525" y="1297"/>
                  </a:cubicBezTo>
                  <a:lnTo>
                    <a:pt x="525" y="790"/>
                  </a:lnTo>
                  <a:cubicBezTo>
                    <a:pt x="525" y="644"/>
                    <a:pt x="645" y="525"/>
                    <a:pt x="791" y="525"/>
                  </a:cubicBezTo>
                  <a:close/>
                  <a:moveTo>
                    <a:pt x="791" y="0"/>
                  </a:moveTo>
                  <a:cubicBezTo>
                    <a:pt x="355" y="0"/>
                    <a:pt x="0" y="354"/>
                    <a:pt x="0" y="790"/>
                  </a:cubicBezTo>
                  <a:lnTo>
                    <a:pt x="0" y="1297"/>
                  </a:lnTo>
                  <a:cubicBezTo>
                    <a:pt x="0" y="1733"/>
                    <a:pt x="355" y="2087"/>
                    <a:pt x="791" y="2087"/>
                  </a:cubicBezTo>
                  <a:cubicBezTo>
                    <a:pt x="1227" y="2087"/>
                    <a:pt x="1581" y="1733"/>
                    <a:pt x="1581" y="1297"/>
                  </a:cubicBezTo>
                  <a:lnTo>
                    <a:pt x="1581" y="790"/>
                  </a:lnTo>
                  <a:cubicBezTo>
                    <a:pt x="1581" y="354"/>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4"/>
            <p:cNvSpPr/>
            <p:nvPr/>
          </p:nvSpPr>
          <p:spPr>
            <a:xfrm>
              <a:off x="4375897" y="2692950"/>
              <a:ext cx="9552" cy="37973"/>
            </a:xfrm>
            <a:custGeom>
              <a:avLst/>
              <a:gdLst/>
              <a:ahLst/>
              <a:cxnLst/>
              <a:rect l="l" t="t" r="r" b="b"/>
              <a:pathLst>
                <a:path w="525" h="2087" extrusionOk="0">
                  <a:moveTo>
                    <a:pt x="263" y="0"/>
                  </a:moveTo>
                  <a:cubicBezTo>
                    <a:pt x="117" y="0"/>
                    <a:pt x="0" y="118"/>
                    <a:pt x="0" y="263"/>
                  </a:cubicBezTo>
                  <a:lnTo>
                    <a:pt x="0" y="1824"/>
                  </a:lnTo>
                  <a:cubicBezTo>
                    <a:pt x="0" y="1969"/>
                    <a:pt x="117" y="2087"/>
                    <a:pt x="263" y="2087"/>
                  </a:cubicBezTo>
                  <a:cubicBezTo>
                    <a:pt x="407" y="2087"/>
                    <a:pt x="524" y="1969"/>
                    <a:pt x="524" y="1824"/>
                  </a:cubicBezTo>
                  <a:lnTo>
                    <a:pt x="524" y="263"/>
                  </a:lnTo>
                  <a:cubicBezTo>
                    <a:pt x="524" y="118"/>
                    <a:pt x="40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4"/>
            <p:cNvSpPr/>
            <p:nvPr/>
          </p:nvSpPr>
          <p:spPr>
            <a:xfrm>
              <a:off x="4337470" y="2692950"/>
              <a:ext cx="28784" cy="37973"/>
            </a:xfrm>
            <a:custGeom>
              <a:avLst/>
              <a:gdLst/>
              <a:ahLst/>
              <a:cxnLst/>
              <a:rect l="l" t="t" r="r" b="b"/>
              <a:pathLst>
                <a:path w="1582" h="2087" extrusionOk="0">
                  <a:moveTo>
                    <a:pt x="790" y="525"/>
                  </a:moveTo>
                  <a:cubicBezTo>
                    <a:pt x="937" y="525"/>
                    <a:pt x="1057" y="644"/>
                    <a:pt x="1057" y="790"/>
                  </a:cubicBezTo>
                  <a:lnTo>
                    <a:pt x="1057" y="1297"/>
                  </a:lnTo>
                  <a:cubicBezTo>
                    <a:pt x="1057" y="1443"/>
                    <a:pt x="937" y="1562"/>
                    <a:pt x="790" y="1562"/>
                  </a:cubicBezTo>
                  <a:cubicBezTo>
                    <a:pt x="644" y="1562"/>
                    <a:pt x="526" y="1443"/>
                    <a:pt x="526" y="1297"/>
                  </a:cubicBezTo>
                  <a:lnTo>
                    <a:pt x="526" y="790"/>
                  </a:lnTo>
                  <a:cubicBezTo>
                    <a:pt x="526" y="644"/>
                    <a:pt x="644" y="525"/>
                    <a:pt x="790" y="525"/>
                  </a:cubicBezTo>
                  <a:close/>
                  <a:moveTo>
                    <a:pt x="790" y="0"/>
                  </a:moveTo>
                  <a:cubicBezTo>
                    <a:pt x="355" y="0"/>
                    <a:pt x="1" y="354"/>
                    <a:pt x="1" y="790"/>
                  </a:cubicBezTo>
                  <a:lnTo>
                    <a:pt x="1" y="1297"/>
                  </a:lnTo>
                  <a:cubicBezTo>
                    <a:pt x="1" y="1733"/>
                    <a:pt x="355" y="2087"/>
                    <a:pt x="790" y="2087"/>
                  </a:cubicBezTo>
                  <a:cubicBezTo>
                    <a:pt x="1226" y="2087"/>
                    <a:pt x="1582" y="1733"/>
                    <a:pt x="1582" y="1297"/>
                  </a:cubicBezTo>
                  <a:lnTo>
                    <a:pt x="1582" y="790"/>
                  </a:lnTo>
                  <a:cubicBezTo>
                    <a:pt x="1582" y="354"/>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4"/>
            <p:cNvSpPr/>
            <p:nvPr/>
          </p:nvSpPr>
          <p:spPr>
            <a:xfrm>
              <a:off x="4337087" y="2839419"/>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8" y="2088"/>
                    <a:pt x="525" y="1970"/>
                    <a:pt x="525" y="1825"/>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4"/>
            <p:cNvSpPr/>
            <p:nvPr/>
          </p:nvSpPr>
          <p:spPr>
            <a:xfrm>
              <a:off x="4356301" y="2839419"/>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8" y="2088"/>
                    <a:pt x="525" y="1970"/>
                    <a:pt x="525" y="1825"/>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4"/>
            <p:cNvSpPr/>
            <p:nvPr/>
          </p:nvSpPr>
          <p:spPr>
            <a:xfrm>
              <a:off x="4413907" y="2839419"/>
              <a:ext cx="9571" cy="37991"/>
            </a:xfrm>
            <a:custGeom>
              <a:avLst/>
              <a:gdLst/>
              <a:ahLst/>
              <a:cxnLst/>
              <a:rect l="l" t="t" r="r" b="b"/>
              <a:pathLst>
                <a:path w="526" h="2088" extrusionOk="0">
                  <a:moveTo>
                    <a:pt x="263" y="1"/>
                  </a:moveTo>
                  <a:cubicBezTo>
                    <a:pt x="118" y="1"/>
                    <a:pt x="1" y="118"/>
                    <a:pt x="1" y="263"/>
                  </a:cubicBezTo>
                  <a:lnTo>
                    <a:pt x="1" y="1825"/>
                  </a:lnTo>
                  <a:cubicBezTo>
                    <a:pt x="1" y="1970"/>
                    <a:pt x="118" y="2088"/>
                    <a:pt x="263" y="2088"/>
                  </a:cubicBezTo>
                  <a:cubicBezTo>
                    <a:pt x="408" y="2088"/>
                    <a:pt x="526" y="1970"/>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4"/>
            <p:cNvSpPr/>
            <p:nvPr/>
          </p:nvSpPr>
          <p:spPr>
            <a:xfrm>
              <a:off x="4375515" y="2839419"/>
              <a:ext cx="28748" cy="37991"/>
            </a:xfrm>
            <a:custGeom>
              <a:avLst/>
              <a:gdLst/>
              <a:ahLst/>
              <a:cxnLst/>
              <a:rect l="l" t="t" r="r" b="b"/>
              <a:pathLst>
                <a:path w="1580" h="2088" extrusionOk="0">
                  <a:moveTo>
                    <a:pt x="790" y="526"/>
                  </a:moveTo>
                  <a:cubicBezTo>
                    <a:pt x="936" y="526"/>
                    <a:pt x="1055" y="645"/>
                    <a:pt x="1055" y="791"/>
                  </a:cubicBezTo>
                  <a:lnTo>
                    <a:pt x="1055" y="1298"/>
                  </a:lnTo>
                  <a:cubicBezTo>
                    <a:pt x="1055" y="1444"/>
                    <a:pt x="936" y="1563"/>
                    <a:pt x="790" y="1563"/>
                  </a:cubicBezTo>
                  <a:cubicBezTo>
                    <a:pt x="644" y="1563"/>
                    <a:pt x="525" y="1444"/>
                    <a:pt x="525" y="1298"/>
                  </a:cubicBezTo>
                  <a:lnTo>
                    <a:pt x="525" y="791"/>
                  </a:lnTo>
                  <a:cubicBezTo>
                    <a:pt x="525" y="645"/>
                    <a:pt x="644" y="526"/>
                    <a:pt x="790" y="526"/>
                  </a:cubicBezTo>
                  <a:close/>
                  <a:moveTo>
                    <a:pt x="790" y="1"/>
                  </a:moveTo>
                  <a:cubicBezTo>
                    <a:pt x="354" y="1"/>
                    <a:pt x="0" y="356"/>
                    <a:pt x="0" y="791"/>
                  </a:cubicBezTo>
                  <a:lnTo>
                    <a:pt x="0" y="1298"/>
                  </a:lnTo>
                  <a:cubicBezTo>
                    <a:pt x="0" y="1734"/>
                    <a:pt x="354" y="2088"/>
                    <a:pt x="790" y="2088"/>
                  </a:cubicBezTo>
                  <a:cubicBezTo>
                    <a:pt x="1226" y="2088"/>
                    <a:pt x="1580" y="1734"/>
                    <a:pt x="1580" y="1298"/>
                  </a:cubicBezTo>
                  <a:lnTo>
                    <a:pt x="1580" y="791"/>
                  </a:lnTo>
                  <a:cubicBezTo>
                    <a:pt x="1580" y="356"/>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4"/>
            <p:cNvSpPr/>
            <p:nvPr/>
          </p:nvSpPr>
          <p:spPr>
            <a:xfrm>
              <a:off x="4414307" y="2741221"/>
              <a:ext cx="9571" cy="37991"/>
            </a:xfrm>
            <a:custGeom>
              <a:avLst/>
              <a:gdLst/>
              <a:ahLst/>
              <a:cxnLst/>
              <a:rect l="l" t="t" r="r" b="b"/>
              <a:pathLst>
                <a:path w="526" h="2088" extrusionOk="0">
                  <a:moveTo>
                    <a:pt x="263" y="1"/>
                  </a:moveTo>
                  <a:cubicBezTo>
                    <a:pt x="118" y="1"/>
                    <a:pt x="0" y="117"/>
                    <a:pt x="0" y="263"/>
                  </a:cubicBezTo>
                  <a:lnTo>
                    <a:pt x="0" y="1825"/>
                  </a:lnTo>
                  <a:cubicBezTo>
                    <a:pt x="0" y="1970"/>
                    <a:pt x="118" y="2088"/>
                    <a:pt x="263" y="2088"/>
                  </a:cubicBezTo>
                  <a:cubicBezTo>
                    <a:pt x="408" y="2088"/>
                    <a:pt x="525" y="1970"/>
                    <a:pt x="525" y="1825"/>
                  </a:cubicBezTo>
                  <a:lnTo>
                    <a:pt x="525" y="263"/>
                  </a:lnTo>
                  <a:cubicBezTo>
                    <a:pt x="525" y="117"/>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4"/>
            <p:cNvSpPr/>
            <p:nvPr/>
          </p:nvSpPr>
          <p:spPr>
            <a:xfrm>
              <a:off x="4395093" y="2741221"/>
              <a:ext cx="9571" cy="37991"/>
            </a:xfrm>
            <a:custGeom>
              <a:avLst/>
              <a:gdLst/>
              <a:ahLst/>
              <a:cxnLst/>
              <a:rect l="l" t="t" r="r" b="b"/>
              <a:pathLst>
                <a:path w="526" h="2088" extrusionOk="0">
                  <a:moveTo>
                    <a:pt x="263" y="1"/>
                  </a:moveTo>
                  <a:cubicBezTo>
                    <a:pt x="118" y="1"/>
                    <a:pt x="0" y="117"/>
                    <a:pt x="0" y="263"/>
                  </a:cubicBezTo>
                  <a:lnTo>
                    <a:pt x="0" y="1825"/>
                  </a:lnTo>
                  <a:cubicBezTo>
                    <a:pt x="0" y="1970"/>
                    <a:pt x="118" y="2088"/>
                    <a:pt x="263" y="2088"/>
                  </a:cubicBezTo>
                  <a:cubicBezTo>
                    <a:pt x="408" y="2088"/>
                    <a:pt x="525" y="1970"/>
                    <a:pt x="525" y="1825"/>
                  </a:cubicBezTo>
                  <a:lnTo>
                    <a:pt x="525" y="263"/>
                  </a:lnTo>
                  <a:cubicBezTo>
                    <a:pt x="525" y="117"/>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4"/>
            <p:cNvSpPr/>
            <p:nvPr/>
          </p:nvSpPr>
          <p:spPr>
            <a:xfrm>
              <a:off x="4356684" y="2741221"/>
              <a:ext cx="28766" cy="37991"/>
            </a:xfrm>
            <a:custGeom>
              <a:avLst/>
              <a:gdLst/>
              <a:ahLst/>
              <a:cxnLst/>
              <a:rect l="l" t="t" r="r" b="b"/>
              <a:pathLst>
                <a:path w="1581" h="2088" extrusionOk="0">
                  <a:moveTo>
                    <a:pt x="790" y="526"/>
                  </a:moveTo>
                  <a:cubicBezTo>
                    <a:pt x="936" y="526"/>
                    <a:pt x="1056" y="644"/>
                    <a:pt x="1056" y="790"/>
                  </a:cubicBezTo>
                  <a:lnTo>
                    <a:pt x="1056" y="1296"/>
                  </a:lnTo>
                  <a:cubicBezTo>
                    <a:pt x="1056" y="1444"/>
                    <a:pt x="936" y="1563"/>
                    <a:pt x="790" y="1563"/>
                  </a:cubicBezTo>
                  <a:cubicBezTo>
                    <a:pt x="644" y="1563"/>
                    <a:pt x="526" y="1444"/>
                    <a:pt x="526" y="1296"/>
                  </a:cubicBezTo>
                  <a:lnTo>
                    <a:pt x="526" y="790"/>
                  </a:lnTo>
                  <a:cubicBezTo>
                    <a:pt x="526" y="644"/>
                    <a:pt x="644" y="526"/>
                    <a:pt x="790" y="526"/>
                  </a:cubicBezTo>
                  <a:close/>
                  <a:moveTo>
                    <a:pt x="790" y="1"/>
                  </a:moveTo>
                  <a:cubicBezTo>
                    <a:pt x="354" y="1"/>
                    <a:pt x="1" y="355"/>
                    <a:pt x="1" y="790"/>
                  </a:cubicBezTo>
                  <a:lnTo>
                    <a:pt x="1" y="1296"/>
                  </a:lnTo>
                  <a:cubicBezTo>
                    <a:pt x="1" y="1732"/>
                    <a:pt x="354" y="2088"/>
                    <a:pt x="790" y="2088"/>
                  </a:cubicBezTo>
                  <a:cubicBezTo>
                    <a:pt x="1226" y="2088"/>
                    <a:pt x="1580" y="1732"/>
                    <a:pt x="1580" y="1296"/>
                  </a:cubicBezTo>
                  <a:lnTo>
                    <a:pt x="1580" y="790"/>
                  </a:lnTo>
                  <a:cubicBezTo>
                    <a:pt x="1580" y="355"/>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4"/>
            <p:cNvSpPr/>
            <p:nvPr/>
          </p:nvSpPr>
          <p:spPr>
            <a:xfrm>
              <a:off x="4337470" y="2741221"/>
              <a:ext cx="9571" cy="37991"/>
            </a:xfrm>
            <a:custGeom>
              <a:avLst/>
              <a:gdLst/>
              <a:ahLst/>
              <a:cxnLst/>
              <a:rect l="l" t="t" r="r" b="b"/>
              <a:pathLst>
                <a:path w="526" h="2088" extrusionOk="0">
                  <a:moveTo>
                    <a:pt x="263" y="1"/>
                  </a:moveTo>
                  <a:cubicBezTo>
                    <a:pt x="118" y="1"/>
                    <a:pt x="1" y="117"/>
                    <a:pt x="1" y="263"/>
                  </a:cubicBezTo>
                  <a:lnTo>
                    <a:pt x="1" y="1825"/>
                  </a:lnTo>
                  <a:cubicBezTo>
                    <a:pt x="1" y="1970"/>
                    <a:pt x="118" y="2088"/>
                    <a:pt x="263" y="2088"/>
                  </a:cubicBezTo>
                  <a:cubicBezTo>
                    <a:pt x="408" y="2088"/>
                    <a:pt x="526" y="1970"/>
                    <a:pt x="526" y="1825"/>
                  </a:cubicBezTo>
                  <a:lnTo>
                    <a:pt x="526" y="263"/>
                  </a:lnTo>
                  <a:cubicBezTo>
                    <a:pt x="526" y="117"/>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4"/>
            <p:cNvSpPr/>
            <p:nvPr/>
          </p:nvSpPr>
          <p:spPr>
            <a:xfrm>
              <a:off x="4337087" y="2887709"/>
              <a:ext cx="28784" cy="37991"/>
            </a:xfrm>
            <a:custGeom>
              <a:avLst/>
              <a:gdLst/>
              <a:ahLst/>
              <a:cxnLst/>
              <a:rect l="l" t="t" r="r" b="b"/>
              <a:pathLst>
                <a:path w="1582" h="2088" extrusionOk="0">
                  <a:moveTo>
                    <a:pt x="790" y="525"/>
                  </a:moveTo>
                  <a:cubicBezTo>
                    <a:pt x="937" y="525"/>
                    <a:pt x="1056" y="644"/>
                    <a:pt x="1056" y="790"/>
                  </a:cubicBezTo>
                  <a:lnTo>
                    <a:pt x="1056" y="1297"/>
                  </a:lnTo>
                  <a:cubicBezTo>
                    <a:pt x="1056" y="1444"/>
                    <a:pt x="937" y="1562"/>
                    <a:pt x="790" y="1562"/>
                  </a:cubicBezTo>
                  <a:cubicBezTo>
                    <a:pt x="644" y="1562"/>
                    <a:pt x="525" y="1444"/>
                    <a:pt x="525" y="1297"/>
                  </a:cubicBezTo>
                  <a:lnTo>
                    <a:pt x="525" y="790"/>
                  </a:lnTo>
                  <a:cubicBezTo>
                    <a:pt x="525" y="644"/>
                    <a:pt x="644" y="525"/>
                    <a:pt x="790" y="525"/>
                  </a:cubicBezTo>
                  <a:close/>
                  <a:moveTo>
                    <a:pt x="790" y="0"/>
                  </a:moveTo>
                  <a:cubicBezTo>
                    <a:pt x="354" y="0"/>
                    <a:pt x="0" y="354"/>
                    <a:pt x="0" y="790"/>
                  </a:cubicBezTo>
                  <a:lnTo>
                    <a:pt x="0" y="1296"/>
                  </a:lnTo>
                  <a:cubicBezTo>
                    <a:pt x="0" y="1732"/>
                    <a:pt x="354" y="2087"/>
                    <a:pt x="790" y="2087"/>
                  </a:cubicBezTo>
                  <a:cubicBezTo>
                    <a:pt x="1226" y="2087"/>
                    <a:pt x="1581" y="1732"/>
                    <a:pt x="1581" y="1296"/>
                  </a:cubicBezTo>
                  <a:lnTo>
                    <a:pt x="1581" y="790"/>
                  </a:lnTo>
                  <a:cubicBezTo>
                    <a:pt x="1581" y="354"/>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4"/>
            <p:cNvSpPr/>
            <p:nvPr/>
          </p:nvSpPr>
          <p:spPr>
            <a:xfrm>
              <a:off x="4375515" y="2887709"/>
              <a:ext cx="9571" cy="37991"/>
            </a:xfrm>
            <a:custGeom>
              <a:avLst/>
              <a:gdLst/>
              <a:ahLst/>
              <a:cxnLst/>
              <a:rect l="l" t="t" r="r" b="b"/>
              <a:pathLst>
                <a:path w="526" h="2088" extrusionOk="0">
                  <a:moveTo>
                    <a:pt x="263" y="0"/>
                  </a:moveTo>
                  <a:cubicBezTo>
                    <a:pt x="118" y="0"/>
                    <a:pt x="0" y="118"/>
                    <a:pt x="0" y="263"/>
                  </a:cubicBezTo>
                  <a:lnTo>
                    <a:pt x="0" y="1825"/>
                  </a:lnTo>
                  <a:cubicBezTo>
                    <a:pt x="0" y="1970"/>
                    <a:pt x="118" y="2087"/>
                    <a:pt x="263" y="2087"/>
                  </a:cubicBezTo>
                  <a:cubicBezTo>
                    <a:pt x="407" y="2087"/>
                    <a:pt x="525" y="1970"/>
                    <a:pt x="525" y="1825"/>
                  </a:cubicBezTo>
                  <a:lnTo>
                    <a:pt x="525" y="263"/>
                  </a:lnTo>
                  <a:cubicBezTo>
                    <a:pt x="525" y="118"/>
                    <a:pt x="40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74"/>
          <p:cNvGrpSpPr/>
          <p:nvPr/>
        </p:nvGrpSpPr>
        <p:grpSpPr>
          <a:xfrm>
            <a:off x="4749459" y="2099865"/>
            <a:ext cx="205458" cy="326018"/>
            <a:chOff x="4749459" y="2099865"/>
            <a:chExt cx="205458" cy="326018"/>
          </a:xfrm>
        </p:grpSpPr>
        <p:sp>
          <p:nvSpPr>
            <p:cNvPr id="1801" name="Google Shape;1801;p74"/>
            <p:cNvSpPr/>
            <p:nvPr/>
          </p:nvSpPr>
          <p:spPr>
            <a:xfrm>
              <a:off x="4749459" y="2099865"/>
              <a:ext cx="205458" cy="326018"/>
            </a:xfrm>
            <a:custGeom>
              <a:avLst/>
              <a:gdLst/>
              <a:ahLst/>
              <a:cxnLst/>
              <a:rect l="l" t="t" r="r" b="b"/>
              <a:pathLst>
                <a:path w="11292" h="17918" extrusionOk="0">
                  <a:moveTo>
                    <a:pt x="8215" y="7327"/>
                  </a:moveTo>
                  <a:lnTo>
                    <a:pt x="8215" y="7881"/>
                  </a:lnTo>
                  <a:cubicBezTo>
                    <a:pt x="8215" y="8069"/>
                    <a:pt x="8062" y="8221"/>
                    <a:pt x="7874" y="8221"/>
                  </a:cubicBezTo>
                  <a:lnTo>
                    <a:pt x="2837" y="8221"/>
                  </a:lnTo>
                  <a:cubicBezTo>
                    <a:pt x="2649" y="8221"/>
                    <a:pt x="2496" y="8069"/>
                    <a:pt x="2496" y="7881"/>
                  </a:cubicBezTo>
                  <a:lnTo>
                    <a:pt x="2496" y="7327"/>
                  </a:lnTo>
                  <a:close/>
                  <a:moveTo>
                    <a:pt x="3557" y="8746"/>
                  </a:moveTo>
                  <a:lnTo>
                    <a:pt x="3557" y="9616"/>
                  </a:lnTo>
                  <a:cubicBezTo>
                    <a:pt x="3557" y="9685"/>
                    <a:pt x="3529" y="9751"/>
                    <a:pt x="3480" y="9801"/>
                  </a:cubicBezTo>
                  <a:lnTo>
                    <a:pt x="2019" y="11262"/>
                  </a:lnTo>
                  <a:cubicBezTo>
                    <a:pt x="1969" y="11312"/>
                    <a:pt x="1941" y="11379"/>
                    <a:pt x="1941" y="11447"/>
                  </a:cubicBezTo>
                  <a:lnTo>
                    <a:pt x="1941" y="12104"/>
                  </a:lnTo>
                  <a:cubicBezTo>
                    <a:pt x="1856" y="12091"/>
                    <a:pt x="1769" y="12083"/>
                    <a:pt x="1679" y="12083"/>
                  </a:cubicBezTo>
                  <a:cubicBezTo>
                    <a:pt x="1590" y="12083"/>
                    <a:pt x="1502" y="12091"/>
                    <a:pt x="1416" y="12104"/>
                  </a:cubicBezTo>
                  <a:lnTo>
                    <a:pt x="1416" y="11231"/>
                  </a:lnTo>
                  <a:cubicBezTo>
                    <a:pt x="1416" y="11161"/>
                    <a:pt x="1445" y="11094"/>
                    <a:pt x="1494" y="11045"/>
                  </a:cubicBezTo>
                  <a:lnTo>
                    <a:pt x="2956" y="9584"/>
                  </a:lnTo>
                  <a:cubicBezTo>
                    <a:pt x="3004" y="9534"/>
                    <a:pt x="3032" y="9467"/>
                    <a:pt x="3032" y="9399"/>
                  </a:cubicBezTo>
                  <a:lnTo>
                    <a:pt x="3032" y="8746"/>
                  </a:lnTo>
                  <a:close/>
                  <a:moveTo>
                    <a:pt x="5827" y="8746"/>
                  </a:moveTo>
                  <a:lnTo>
                    <a:pt x="5827" y="9881"/>
                  </a:lnTo>
                  <a:cubicBezTo>
                    <a:pt x="5827" y="9951"/>
                    <a:pt x="5799" y="10016"/>
                    <a:pt x="5749" y="10066"/>
                  </a:cubicBezTo>
                  <a:lnTo>
                    <a:pt x="4880" y="10937"/>
                  </a:lnTo>
                  <a:cubicBezTo>
                    <a:pt x="4830" y="10985"/>
                    <a:pt x="4803" y="11052"/>
                    <a:pt x="4803" y="11122"/>
                  </a:cubicBezTo>
                  <a:lnTo>
                    <a:pt x="4803" y="14581"/>
                  </a:lnTo>
                  <a:cubicBezTo>
                    <a:pt x="4717" y="14568"/>
                    <a:pt x="4629" y="14561"/>
                    <a:pt x="4540" y="14561"/>
                  </a:cubicBezTo>
                  <a:cubicBezTo>
                    <a:pt x="4451" y="14561"/>
                    <a:pt x="4363" y="14568"/>
                    <a:pt x="4278" y="14581"/>
                  </a:cubicBezTo>
                  <a:lnTo>
                    <a:pt x="4278" y="10905"/>
                  </a:lnTo>
                  <a:cubicBezTo>
                    <a:pt x="4278" y="10835"/>
                    <a:pt x="4305" y="10768"/>
                    <a:pt x="4355" y="10719"/>
                  </a:cubicBezTo>
                  <a:lnTo>
                    <a:pt x="5226" y="9849"/>
                  </a:lnTo>
                  <a:cubicBezTo>
                    <a:pt x="5274" y="9800"/>
                    <a:pt x="5302" y="9732"/>
                    <a:pt x="5302" y="9663"/>
                  </a:cubicBezTo>
                  <a:lnTo>
                    <a:pt x="5302" y="8746"/>
                  </a:lnTo>
                  <a:close/>
                  <a:moveTo>
                    <a:pt x="1679" y="12608"/>
                  </a:moveTo>
                  <a:cubicBezTo>
                    <a:pt x="2315" y="12608"/>
                    <a:pt x="2832" y="13126"/>
                    <a:pt x="2832" y="13761"/>
                  </a:cubicBezTo>
                  <a:cubicBezTo>
                    <a:pt x="2832" y="14398"/>
                    <a:pt x="2315" y="14916"/>
                    <a:pt x="1679" y="14916"/>
                  </a:cubicBezTo>
                  <a:cubicBezTo>
                    <a:pt x="1043" y="14916"/>
                    <a:pt x="525" y="14398"/>
                    <a:pt x="525" y="13761"/>
                  </a:cubicBezTo>
                  <a:cubicBezTo>
                    <a:pt x="525" y="13126"/>
                    <a:pt x="1043" y="12608"/>
                    <a:pt x="1679" y="12608"/>
                  </a:cubicBezTo>
                  <a:close/>
                  <a:moveTo>
                    <a:pt x="4540" y="15086"/>
                  </a:moveTo>
                  <a:cubicBezTo>
                    <a:pt x="5177" y="15086"/>
                    <a:pt x="5694" y="15604"/>
                    <a:pt x="5694" y="16239"/>
                  </a:cubicBezTo>
                  <a:cubicBezTo>
                    <a:pt x="5694" y="16876"/>
                    <a:pt x="5177" y="17392"/>
                    <a:pt x="4540" y="17392"/>
                  </a:cubicBezTo>
                  <a:cubicBezTo>
                    <a:pt x="3905" y="17392"/>
                    <a:pt x="3387" y="16876"/>
                    <a:pt x="3387" y="16239"/>
                  </a:cubicBezTo>
                  <a:cubicBezTo>
                    <a:pt x="3387" y="15604"/>
                    <a:pt x="3905" y="15086"/>
                    <a:pt x="4540" y="15086"/>
                  </a:cubicBezTo>
                  <a:close/>
                  <a:moveTo>
                    <a:pt x="9613" y="15086"/>
                  </a:moveTo>
                  <a:cubicBezTo>
                    <a:pt x="10249" y="15086"/>
                    <a:pt x="10767" y="15604"/>
                    <a:pt x="10767" y="16239"/>
                  </a:cubicBezTo>
                  <a:cubicBezTo>
                    <a:pt x="10767" y="16876"/>
                    <a:pt x="10249" y="17392"/>
                    <a:pt x="9613" y="17392"/>
                  </a:cubicBezTo>
                  <a:cubicBezTo>
                    <a:pt x="8978" y="17392"/>
                    <a:pt x="8460" y="16876"/>
                    <a:pt x="8460" y="16239"/>
                  </a:cubicBezTo>
                  <a:cubicBezTo>
                    <a:pt x="8460" y="15604"/>
                    <a:pt x="8978" y="15086"/>
                    <a:pt x="9613" y="15086"/>
                  </a:cubicBezTo>
                  <a:close/>
                  <a:moveTo>
                    <a:pt x="2782" y="1"/>
                  </a:moveTo>
                  <a:cubicBezTo>
                    <a:pt x="1780" y="1"/>
                    <a:pt x="931" y="718"/>
                    <a:pt x="763" y="1706"/>
                  </a:cubicBezTo>
                  <a:lnTo>
                    <a:pt x="653" y="2357"/>
                  </a:lnTo>
                  <a:cubicBezTo>
                    <a:pt x="629" y="2500"/>
                    <a:pt x="725" y="2635"/>
                    <a:pt x="868" y="2660"/>
                  </a:cubicBezTo>
                  <a:cubicBezTo>
                    <a:pt x="882" y="2663"/>
                    <a:pt x="897" y="2664"/>
                    <a:pt x="911" y="2664"/>
                  </a:cubicBezTo>
                  <a:cubicBezTo>
                    <a:pt x="1037" y="2664"/>
                    <a:pt x="1148" y="2573"/>
                    <a:pt x="1170" y="2445"/>
                  </a:cubicBezTo>
                  <a:lnTo>
                    <a:pt x="1281" y="1794"/>
                  </a:lnTo>
                  <a:cubicBezTo>
                    <a:pt x="1406" y="1059"/>
                    <a:pt x="2036" y="526"/>
                    <a:pt x="2782" y="526"/>
                  </a:cubicBezTo>
                  <a:lnTo>
                    <a:pt x="7929" y="526"/>
                  </a:lnTo>
                  <a:cubicBezTo>
                    <a:pt x="8674" y="526"/>
                    <a:pt x="9306" y="1059"/>
                    <a:pt x="9430" y="1794"/>
                  </a:cubicBezTo>
                  <a:lnTo>
                    <a:pt x="9979" y="5024"/>
                  </a:lnTo>
                  <a:cubicBezTo>
                    <a:pt x="10054" y="5467"/>
                    <a:pt x="9932" y="5918"/>
                    <a:pt x="9642" y="6262"/>
                  </a:cubicBezTo>
                  <a:cubicBezTo>
                    <a:pt x="9351" y="6605"/>
                    <a:pt x="8927" y="6802"/>
                    <a:pt x="8478" y="6802"/>
                  </a:cubicBezTo>
                  <a:lnTo>
                    <a:pt x="2234" y="6802"/>
                  </a:lnTo>
                  <a:cubicBezTo>
                    <a:pt x="1785" y="6802"/>
                    <a:pt x="1361" y="6605"/>
                    <a:pt x="1069" y="6262"/>
                  </a:cubicBezTo>
                  <a:cubicBezTo>
                    <a:pt x="780" y="5918"/>
                    <a:pt x="656" y="5467"/>
                    <a:pt x="732" y="5024"/>
                  </a:cubicBezTo>
                  <a:lnTo>
                    <a:pt x="998" y="3458"/>
                  </a:lnTo>
                  <a:cubicBezTo>
                    <a:pt x="1022" y="3316"/>
                    <a:pt x="926" y="3180"/>
                    <a:pt x="783" y="3156"/>
                  </a:cubicBezTo>
                  <a:cubicBezTo>
                    <a:pt x="769" y="3153"/>
                    <a:pt x="754" y="3152"/>
                    <a:pt x="740" y="3152"/>
                  </a:cubicBezTo>
                  <a:cubicBezTo>
                    <a:pt x="613" y="3152"/>
                    <a:pt x="502" y="3243"/>
                    <a:pt x="480" y="3371"/>
                  </a:cubicBezTo>
                  <a:lnTo>
                    <a:pt x="214" y="4936"/>
                  </a:lnTo>
                  <a:cubicBezTo>
                    <a:pt x="113" y="5532"/>
                    <a:pt x="278" y="6138"/>
                    <a:pt x="669" y="6600"/>
                  </a:cubicBezTo>
                  <a:cubicBezTo>
                    <a:pt x="1002" y="6994"/>
                    <a:pt x="1466" y="7244"/>
                    <a:pt x="1971" y="7309"/>
                  </a:cubicBezTo>
                  <a:lnTo>
                    <a:pt x="1971" y="7882"/>
                  </a:lnTo>
                  <a:cubicBezTo>
                    <a:pt x="1971" y="8242"/>
                    <a:pt x="2193" y="8552"/>
                    <a:pt x="2507" y="8681"/>
                  </a:cubicBezTo>
                  <a:lnTo>
                    <a:pt x="2507" y="9289"/>
                  </a:lnTo>
                  <a:lnTo>
                    <a:pt x="1122" y="10674"/>
                  </a:lnTo>
                  <a:cubicBezTo>
                    <a:pt x="976" y="10820"/>
                    <a:pt x="893" y="11023"/>
                    <a:pt x="893" y="11231"/>
                  </a:cubicBezTo>
                  <a:lnTo>
                    <a:pt x="893" y="12280"/>
                  </a:lnTo>
                  <a:cubicBezTo>
                    <a:pt x="362" y="12563"/>
                    <a:pt x="0" y="13121"/>
                    <a:pt x="0" y="13762"/>
                  </a:cubicBezTo>
                  <a:cubicBezTo>
                    <a:pt x="0" y="14688"/>
                    <a:pt x="754" y="15441"/>
                    <a:pt x="1679" y="15441"/>
                  </a:cubicBezTo>
                  <a:cubicBezTo>
                    <a:pt x="2604" y="15441"/>
                    <a:pt x="3357" y="14688"/>
                    <a:pt x="3357" y="13762"/>
                  </a:cubicBezTo>
                  <a:cubicBezTo>
                    <a:pt x="3357" y="13121"/>
                    <a:pt x="2996" y="12563"/>
                    <a:pt x="2466" y="12280"/>
                  </a:cubicBezTo>
                  <a:lnTo>
                    <a:pt x="2466" y="11557"/>
                  </a:lnTo>
                  <a:lnTo>
                    <a:pt x="3851" y="10172"/>
                  </a:lnTo>
                  <a:cubicBezTo>
                    <a:pt x="4000" y="10023"/>
                    <a:pt x="4082" y="9826"/>
                    <a:pt x="4082" y="9616"/>
                  </a:cubicBezTo>
                  <a:lnTo>
                    <a:pt x="4082" y="8746"/>
                  </a:lnTo>
                  <a:lnTo>
                    <a:pt x="4777" y="8746"/>
                  </a:lnTo>
                  <a:lnTo>
                    <a:pt x="4777" y="9554"/>
                  </a:lnTo>
                  <a:lnTo>
                    <a:pt x="3983" y="10348"/>
                  </a:lnTo>
                  <a:cubicBezTo>
                    <a:pt x="3835" y="10496"/>
                    <a:pt x="3753" y="10694"/>
                    <a:pt x="3753" y="10905"/>
                  </a:cubicBezTo>
                  <a:lnTo>
                    <a:pt x="3753" y="14758"/>
                  </a:lnTo>
                  <a:cubicBezTo>
                    <a:pt x="3223" y="15041"/>
                    <a:pt x="2862" y="15598"/>
                    <a:pt x="2862" y="16239"/>
                  </a:cubicBezTo>
                  <a:cubicBezTo>
                    <a:pt x="2862" y="17164"/>
                    <a:pt x="3615" y="17917"/>
                    <a:pt x="4540" y="17917"/>
                  </a:cubicBezTo>
                  <a:cubicBezTo>
                    <a:pt x="5466" y="17917"/>
                    <a:pt x="6219" y="17164"/>
                    <a:pt x="6219" y="16239"/>
                  </a:cubicBezTo>
                  <a:cubicBezTo>
                    <a:pt x="6219" y="15598"/>
                    <a:pt x="5857" y="15041"/>
                    <a:pt x="5328" y="14758"/>
                  </a:cubicBezTo>
                  <a:lnTo>
                    <a:pt x="5328" y="11230"/>
                  </a:lnTo>
                  <a:lnTo>
                    <a:pt x="6121" y="10438"/>
                  </a:lnTo>
                  <a:cubicBezTo>
                    <a:pt x="6270" y="10289"/>
                    <a:pt x="6352" y="10091"/>
                    <a:pt x="6352" y="9881"/>
                  </a:cubicBezTo>
                  <a:lnTo>
                    <a:pt x="6352" y="8746"/>
                  </a:lnTo>
                  <a:lnTo>
                    <a:pt x="6721" y="8746"/>
                  </a:lnTo>
                  <a:lnTo>
                    <a:pt x="6721" y="14134"/>
                  </a:lnTo>
                  <a:cubicBezTo>
                    <a:pt x="6721" y="14342"/>
                    <a:pt x="6805" y="14544"/>
                    <a:pt x="6951" y="14690"/>
                  </a:cubicBezTo>
                  <a:lnTo>
                    <a:pt x="8009" y="15747"/>
                  </a:lnTo>
                  <a:cubicBezTo>
                    <a:pt x="7961" y="15903"/>
                    <a:pt x="7935" y="16068"/>
                    <a:pt x="7935" y="16239"/>
                  </a:cubicBezTo>
                  <a:cubicBezTo>
                    <a:pt x="7935" y="17164"/>
                    <a:pt x="8688" y="17917"/>
                    <a:pt x="9613" y="17917"/>
                  </a:cubicBezTo>
                  <a:cubicBezTo>
                    <a:pt x="10539" y="17917"/>
                    <a:pt x="11292" y="17164"/>
                    <a:pt x="11292" y="16239"/>
                  </a:cubicBezTo>
                  <a:cubicBezTo>
                    <a:pt x="11292" y="15314"/>
                    <a:pt x="10539" y="14561"/>
                    <a:pt x="9613" y="14561"/>
                  </a:cubicBezTo>
                  <a:cubicBezTo>
                    <a:pt x="9442" y="14561"/>
                    <a:pt x="9277" y="14587"/>
                    <a:pt x="9122" y="14634"/>
                  </a:cubicBezTo>
                  <a:lnTo>
                    <a:pt x="8295" y="13808"/>
                  </a:lnTo>
                  <a:lnTo>
                    <a:pt x="8295" y="12870"/>
                  </a:lnTo>
                  <a:cubicBezTo>
                    <a:pt x="8295" y="12726"/>
                    <a:pt x="8177" y="12608"/>
                    <a:pt x="8032" y="12608"/>
                  </a:cubicBezTo>
                  <a:cubicBezTo>
                    <a:pt x="7887" y="12608"/>
                    <a:pt x="7770" y="12726"/>
                    <a:pt x="7770" y="12870"/>
                  </a:cubicBezTo>
                  <a:lnTo>
                    <a:pt x="7770" y="13917"/>
                  </a:lnTo>
                  <a:cubicBezTo>
                    <a:pt x="7770" y="13986"/>
                    <a:pt x="7798" y="14052"/>
                    <a:pt x="7847" y="14102"/>
                  </a:cubicBezTo>
                  <a:lnTo>
                    <a:pt x="8627" y="14883"/>
                  </a:lnTo>
                  <a:cubicBezTo>
                    <a:pt x="8485" y="14986"/>
                    <a:pt x="8360" y="15111"/>
                    <a:pt x="8257" y="15253"/>
                  </a:cubicBezTo>
                  <a:lnTo>
                    <a:pt x="7322" y="14320"/>
                  </a:lnTo>
                  <a:cubicBezTo>
                    <a:pt x="7273" y="14271"/>
                    <a:pt x="7246" y="14203"/>
                    <a:pt x="7246" y="14134"/>
                  </a:cubicBezTo>
                  <a:lnTo>
                    <a:pt x="7246" y="8746"/>
                  </a:lnTo>
                  <a:lnTo>
                    <a:pt x="7770" y="8746"/>
                  </a:lnTo>
                  <a:lnTo>
                    <a:pt x="7770" y="11820"/>
                  </a:lnTo>
                  <a:cubicBezTo>
                    <a:pt x="7770" y="11965"/>
                    <a:pt x="7887" y="12083"/>
                    <a:pt x="8032" y="12083"/>
                  </a:cubicBezTo>
                  <a:cubicBezTo>
                    <a:pt x="8177" y="12083"/>
                    <a:pt x="8295" y="11965"/>
                    <a:pt x="8295" y="11820"/>
                  </a:cubicBezTo>
                  <a:lnTo>
                    <a:pt x="8295" y="8637"/>
                  </a:lnTo>
                  <a:cubicBezTo>
                    <a:pt x="8560" y="8489"/>
                    <a:pt x="8740" y="8206"/>
                    <a:pt x="8740" y="7881"/>
                  </a:cubicBezTo>
                  <a:lnTo>
                    <a:pt x="8740" y="7309"/>
                  </a:lnTo>
                  <a:cubicBezTo>
                    <a:pt x="9245" y="7244"/>
                    <a:pt x="9710" y="6994"/>
                    <a:pt x="10042" y="6600"/>
                  </a:cubicBezTo>
                  <a:cubicBezTo>
                    <a:pt x="10433" y="6138"/>
                    <a:pt x="10598" y="5532"/>
                    <a:pt x="10497" y="4936"/>
                  </a:cubicBezTo>
                  <a:lnTo>
                    <a:pt x="9948" y="1706"/>
                  </a:lnTo>
                  <a:cubicBezTo>
                    <a:pt x="9781" y="718"/>
                    <a:pt x="8930" y="1"/>
                    <a:pt x="7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4"/>
            <p:cNvSpPr/>
            <p:nvPr/>
          </p:nvSpPr>
          <p:spPr>
            <a:xfrm>
              <a:off x="4803389" y="2132162"/>
              <a:ext cx="87045" cy="39156"/>
            </a:xfrm>
            <a:custGeom>
              <a:avLst/>
              <a:gdLst/>
              <a:ahLst/>
              <a:cxnLst/>
              <a:rect l="l" t="t" r="r" b="b"/>
              <a:pathLst>
                <a:path w="4784" h="2152" extrusionOk="0">
                  <a:moveTo>
                    <a:pt x="3708" y="525"/>
                  </a:moveTo>
                  <a:cubicBezTo>
                    <a:pt x="4011" y="525"/>
                    <a:pt x="4258" y="772"/>
                    <a:pt x="4258" y="1075"/>
                  </a:cubicBezTo>
                  <a:cubicBezTo>
                    <a:pt x="4258" y="1379"/>
                    <a:pt x="4011" y="1626"/>
                    <a:pt x="3708" y="1626"/>
                  </a:cubicBezTo>
                  <a:lnTo>
                    <a:pt x="1075" y="1626"/>
                  </a:lnTo>
                  <a:cubicBezTo>
                    <a:pt x="772" y="1626"/>
                    <a:pt x="525" y="1379"/>
                    <a:pt x="525" y="1075"/>
                  </a:cubicBezTo>
                  <a:cubicBezTo>
                    <a:pt x="525" y="772"/>
                    <a:pt x="772" y="525"/>
                    <a:pt x="1075" y="525"/>
                  </a:cubicBezTo>
                  <a:close/>
                  <a:moveTo>
                    <a:pt x="1075" y="0"/>
                  </a:moveTo>
                  <a:cubicBezTo>
                    <a:pt x="482" y="0"/>
                    <a:pt x="0" y="483"/>
                    <a:pt x="0" y="1075"/>
                  </a:cubicBezTo>
                  <a:cubicBezTo>
                    <a:pt x="0" y="1669"/>
                    <a:pt x="482" y="2151"/>
                    <a:pt x="1075" y="2151"/>
                  </a:cubicBezTo>
                  <a:lnTo>
                    <a:pt x="3708" y="2151"/>
                  </a:lnTo>
                  <a:cubicBezTo>
                    <a:pt x="4301" y="2151"/>
                    <a:pt x="4783" y="1669"/>
                    <a:pt x="4783" y="1075"/>
                  </a:cubicBezTo>
                  <a:cubicBezTo>
                    <a:pt x="4783" y="483"/>
                    <a:pt x="4301" y="0"/>
                    <a:pt x="3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74"/>
          <p:cNvGrpSpPr/>
          <p:nvPr/>
        </p:nvGrpSpPr>
        <p:grpSpPr>
          <a:xfrm>
            <a:off x="3613145" y="3678627"/>
            <a:ext cx="326000" cy="324908"/>
            <a:chOff x="3613145" y="3678627"/>
            <a:chExt cx="326000" cy="324908"/>
          </a:xfrm>
        </p:grpSpPr>
        <p:sp>
          <p:nvSpPr>
            <p:cNvPr id="1804" name="Google Shape;1804;p74"/>
            <p:cNvSpPr/>
            <p:nvPr/>
          </p:nvSpPr>
          <p:spPr>
            <a:xfrm>
              <a:off x="3723134" y="3872895"/>
              <a:ext cx="106022" cy="34461"/>
            </a:xfrm>
            <a:custGeom>
              <a:avLst/>
              <a:gdLst/>
              <a:ahLst/>
              <a:cxnLst/>
              <a:rect l="l" t="t" r="r" b="b"/>
              <a:pathLst>
                <a:path w="5827" h="1894" extrusionOk="0">
                  <a:moveTo>
                    <a:pt x="947" y="1"/>
                  </a:moveTo>
                  <a:cubicBezTo>
                    <a:pt x="424" y="1"/>
                    <a:pt x="0" y="425"/>
                    <a:pt x="0" y="946"/>
                  </a:cubicBezTo>
                  <a:cubicBezTo>
                    <a:pt x="0" y="1469"/>
                    <a:pt x="424" y="1893"/>
                    <a:pt x="947" y="1893"/>
                  </a:cubicBezTo>
                  <a:lnTo>
                    <a:pt x="3544" y="1893"/>
                  </a:lnTo>
                  <a:cubicBezTo>
                    <a:pt x="3688" y="1893"/>
                    <a:pt x="3806" y="1775"/>
                    <a:pt x="3806" y="1631"/>
                  </a:cubicBezTo>
                  <a:cubicBezTo>
                    <a:pt x="3806" y="1486"/>
                    <a:pt x="3688" y="1368"/>
                    <a:pt x="3544" y="1368"/>
                  </a:cubicBezTo>
                  <a:lnTo>
                    <a:pt x="947" y="1368"/>
                  </a:lnTo>
                  <a:cubicBezTo>
                    <a:pt x="714" y="1368"/>
                    <a:pt x="525" y="1179"/>
                    <a:pt x="525" y="946"/>
                  </a:cubicBezTo>
                  <a:cubicBezTo>
                    <a:pt x="525" y="715"/>
                    <a:pt x="714" y="526"/>
                    <a:pt x="947" y="526"/>
                  </a:cubicBezTo>
                  <a:lnTo>
                    <a:pt x="4880" y="526"/>
                  </a:lnTo>
                  <a:cubicBezTo>
                    <a:pt x="5113" y="526"/>
                    <a:pt x="5301" y="715"/>
                    <a:pt x="5301" y="946"/>
                  </a:cubicBezTo>
                  <a:cubicBezTo>
                    <a:pt x="5301" y="1179"/>
                    <a:pt x="5113" y="1368"/>
                    <a:pt x="4880" y="1368"/>
                  </a:cubicBezTo>
                  <a:lnTo>
                    <a:pt x="4592" y="1368"/>
                  </a:lnTo>
                  <a:cubicBezTo>
                    <a:pt x="4447" y="1368"/>
                    <a:pt x="4330" y="1486"/>
                    <a:pt x="4330" y="1631"/>
                  </a:cubicBezTo>
                  <a:cubicBezTo>
                    <a:pt x="4330" y="1775"/>
                    <a:pt x="4447" y="1893"/>
                    <a:pt x="4592" y="1893"/>
                  </a:cubicBezTo>
                  <a:lnTo>
                    <a:pt x="4880" y="1893"/>
                  </a:lnTo>
                  <a:cubicBezTo>
                    <a:pt x="5402" y="1893"/>
                    <a:pt x="5826" y="1469"/>
                    <a:pt x="5826" y="946"/>
                  </a:cubicBezTo>
                  <a:cubicBezTo>
                    <a:pt x="5826" y="425"/>
                    <a:pt x="5402" y="1"/>
                    <a:pt x="4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4"/>
            <p:cNvSpPr/>
            <p:nvPr/>
          </p:nvSpPr>
          <p:spPr>
            <a:xfrm>
              <a:off x="3627846" y="3693347"/>
              <a:ext cx="106040" cy="34443"/>
            </a:xfrm>
            <a:custGeom>
              <a:avLst/>
              <a:gdLst/>
              <a:ahLst/>
              <a:cxnLst/>
              <a:rect l="l" t="t" r="r" b="b"/>
              <a:pathLst>
                <a:path w="5828" h="1893" extrusionOk="0">
                  <a:moveTo>
                    <a:pt x="4881" y="526"/>
                  </a:moveTo>
                  <a:cubicBezTo>
                    <a:pt x="5114" y="526"/>
                    <a:pt x="5303" y="715"/>
                    <a:pt x="5303" y="946"/>
                  </a:cubicBezTo>
                  <a:cubicBezTo>
                    <a:pt x="5303" y="1179"/>
                    <a:pt x="5114" y="1368"/>
                    <a:pt x="4881" y="1368"/>
                  </a:cubicBezTo>
                  <a:lnTo>
                    <a:pt x="947" y="1368"/>
                  </a:lnTo>
                  <a:cubicBezTo>
                    <a:pt x="714" y="1368"/>
                    <a:pt x="525" y="1179"/>
                    <a:pt x="525" y="946"/>
                  </a:cubicBezTo>
                  <a:cubicBezTo>
                    <a:pt x="525" y="715"/>
                    <a:pt x="714" y="526"/>
                    <a:pt x="947" y="526"/>
                  </a:cubicBezTo>
                  <a:close/>
                  <a:moveTo>
                    <a:pt x="947" y="1"/>
                  </a:moveTo>
                  <a:cubicBezTo>
                    <a:pt x="424" y="1"/>
                    <a:pt x="0" y="425"/>
                    <a:pt x="0" y="946"/>
                  </a:cubicBezTo>
                  <a:cubicBezTo>
                    <a:pt x="0" y="1469"/>
                    <a:pt x="424" y="1893"/>
                    <a:pt x="947" y="1893"/>
                  </a:cubicBezTo>
                  <a:lnTo>
                    <a:pt x="4881" y="1893"/>
                  </a:lnTo>
                  <a:cubicBezTo>
                    <a:pt x="5402" y="1893"/>
                    <a:pt x="5828" y="1469"/>
                    <a:pt x="5828" y="946"/>
                  </a:cubicBezTo>
                  <a:cubicBezTo>
                    <a:pt x="5828" y="425"/>
                    <a:pt x="5402" y="1"/>
                    <a:pt x="4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4"/>
            <p:cNvSpPr/>
            <p:nvPr/>
          </p:nvSpPr>
          <p:spPr>
            <a:xfrm>
              <a:off x="3613145" y="3678627"/>
              <a:ext cx="326000" cy="324908"/>
            </a:xfrm>
            <a:custGeom>
              <a:avLst/>
              <a:gdLst/>
              <a:ahLst/>
              <a:cxnLst/>
              <a:rect l="l" t="t" r="r" b="b"/>
              <a:pathLst>
                <a:path w="17917" h="17857" extrusionOk="0">
                  <a:moveTo>
                    <a:pt x="5689" y="526"/>
                  </a:moveTo>
                  <a:cubicBezTo>
                    <a:pt x="6367" y="526"/>
                    <a:pt x="6918" y="1078"/>
                    <a:pt x="6918" y="1755"/>
                  </a:cubicBezTo>
                  <a:cubicBezTo>
                    <a:pt x="6918" y="2433"/>
                    <a:pt x="6367" y="2986"/>
                    <a:pt x="5689" y="2986"/>
                  </a:cubicBezTo>
                  <a:lnTo>
                    <a:pt x="1755" y="2986"/>
                  </a:lnTo>
                  <a:cubicBezTo>
                    <a:pt x="1077" y="2986"/>
                    <a:pt x="524" y="2433"/>
                    <a:pt x="524" y="1755"/>
                  </a:cubicBezTo>
                  <a:cubicBezTo>
                    <a:pt x="524" y="1078"/>
                    <a:pt x="1077" y="526"/>
                    <a:pt x="1755" y="526"/>
                  </a:cubicBezTo>
                  <a:close/>
                  <a:moveTo>
                    <a:pt x="16162" y="526"/>
                  </a:moveTo>
                  <a:cubicBezTo>
                    <a:pt x="16840" y="526"/>
                    <a:pt x="17392" y="1078"/>
                    <a:pt x="17392" y="1755"/>
                  </a:cubicBezTo>
                  <a:cubicBezTo>
                    <a:pt x="17392" y="2433"/>
                    <a:pt x="16840" y="2986"/>
                    <a:pt x="16162" y="2986"/>
                  </a:cubicBezTo>
                  <a:lnTo>
                    <a:pt x="12228" y="2986"/>
                  </a:lnTo>
                  <a:cubicBezTo>
                    <a:pt x="11550" y="2986"/>
                    <a:pt x="10998" y="2433"/>
                    <a:pt x="10998" y="1755"/>
                  </a:cubicBezTo>
                  <a:cubicBezTo>
                    <a:pt x="10998" y="1078"/>
                    <a:pt x="11550" y="526"/>
                    <a:pt x="12228" y="526"/>
                  </a:cubicBezTo>
                  <a:close/>
                  <a:moveTo>
                    <a:pt x="17392" y="3006"/>
                  </a:moveTo>
                  <a:lnTo>
                    <a:pt x="17392" y="3248"/>
                  </a:lnTo>
                  <a:cubicBezTo>
                    <a:pt x="17392" y="3927"/>
                    <a:pt x="16840" y="4478"/>
                    <a:pt x="16162" y="4478"/>
                  </a:cubicBezTo>
                  <a:lnTo>
                    <a:pt x="12228" y="4478"/>
                  </a:lnTo>
                  <a:cubicBezTo>
                    <a:pt x="11550" y="4478"/>
                    <a:pt x="10998" y="3927"/>
                    <a:pt x="10998" y="3248"/>
                  </a:cubicBezTo>
                  <a:lnTo>
                    <a:pt x="10998" y="3006"/>
                  </a:lnTo>
                  <a:cubicBezTo>
                    <a:pt x="11316" y="3317"/>
                    <a:pt x="11749" y="3511"/>
                    <a:pt x="12228" y="3511"/>
                  </a:cubicBezTo>
                  <a:lnTo>
                    <a:pt x="16162" y="3511"/>
                  </a:lnTo>
                  <a:cubicBezTo>
                    <a:pt x="16640" y="3511"/>
                    <a:pt x="17075" y="3317"/>
                    <a:pt x="17392" y="3006"/>
                  </a:cubicBezTo>
                  <a:close/>
                  <a:moveTo>
                    <a:pt x="6918" y="3006"/>
                  </a:moveTo>
                  <a:lnTo>
                    <a:pt x="6918" y="3251"/>
                  </a:lnTo>
                  <a:cubicBezTo>
                    <a:pt x="6917" y="3928"/>
                    <a:pt x="6366" y="4478"/>
                    <a:pt x="5689" y="4478"/>
                  </a:cubicBezTo>
                  <a:lnTo>
                    <a:pt x="2793" y="4478"/>
                  </a:lnTo>
                  <a:cubicBezTo>
                    <a:pt x="2648" y="4478"/>
                    <a:pt x="2531" y="4595"/>
                    <a:pt x="2531" y="4740"/>
                  </a:cubicBezTo>
                  <a:cubicBezTo>
                    <a:pt x="2531" y="4886"/>
                    <a:pt x="2648" y="5003"/>
                    <a:pt x="2793" y="5003"/>
                  </a:cubicBezTo>
                  <a:lnTo>
                    <a:pt x="5689" y="5003"/>
                  </a:lnTo>
                  <a:cubicBezTo>
                    <a:pt x="6168" y="5003"/>
                    <a:pt x="6601" y="4810"/>
                    <a:pt x="6918" y="4499"/>
                  </a:cubicBezTo>
                  <a:lnTo>
                    <a:pt x="6918" y="4741"/>
                  </a:lnTo>
                  <a:cubicBezTo>
                    <a:pt x="6918" y="5420"/>
                    <a:pt x="6367" y="5971"/>
                    <a:pt x="5689" y="5971"/>
                  </a:cubicBezTo>
                  <a:lnTo>
                    <a:pt x="1755" y="5971"/>
                  </a:lnTo>
                  <a:cubicBezTo>
                    <a:pt x="1077" y="5971"/>
                    <a:pt x="524" y="5420"/>
                    <a:pt x="524" y="4741"/>
                  </a:cubicBezTo>
                  <a:lnTo>
                    <a:pt x="524" y="4497"/>
                  </a:lnTo>
                  <a:cubicBezTo>
                    <a:pt x="839" y="4807"/>
                    <a:pt x="1268" y="4999"/>
                    <a:pt x="1741" y="5003"/>
                  </a:cubicBezTo>
                  <a:lnTo>
                    <a:pt x="1743" y="5003"/>
                  </a:lnTo>
                  <a:cubicBezTo>
                    <a:pt x="1887" y="5003"/>
                    <a:pt x="2004" y="4887"/>
                    <a:pt x="2006" y="4743"/>
                  </a:cubicBezTo>
                  <a:cubicBezTo>
                    <a:pt x="2007" y="4598"/>
                    <a:pt x="1890" y="4479"/>
                    <a:pt x="1746" y="4478"/>
                  </a:cubicBezTo>
                  <a:cubicBezTo>
                    <a:pt x="1074" y="4473"/>
                    <a:pt x="528" y="3924"/>
                    <a:pt x="524" y="3254"/>
                  </a:cubicBezTo>
                  <a:lnTo>
                    <a:pt x="524" y="3006"/>
                  </a:lnTo>
                  <a:cubicBezTo>
                    <a:pt x="842" y="3317"/>
                    <a:pt x="1276" y="3511"/>
                    <a:pt x="1755" y="3511"/>
                  </a:cubicBezTo>
                  <a:lnTo>
                    <a:pt x="5689" y="3511"/>
                  </a:lnTo>
                  <a:cubicBezTo>
                    <a:pt x="6168" y="3511"/>
                    <a:pt x="6601" y="3317"/>
                    <a:pt x="6918" y="3006"/>
                  </a:cubicBezTo>
                  <a:close/>
                  <a:moveTo>
                    <a:pt x="17392" y="4499"/>
                  </a:moveTo>
                  <a:lnTo>
                    <a:pt x="17392" y="4741"/>
                  </a:lnTo>
                  <a:cubicBezTo>
                    <a:pt x="17392" y="5420"/>
                    <a:pt x="16840" y="5971"/>
                    <a:pt x="16162" y="5971"/>
                  </a:cubicBezTo>
                  <a:lnTo>
                    <a:pt x="12228" y="5971"/>
                  </a:lnTo>
                  <a:cubicBezTo>
                    <a:pt x="11550" y="5971"/>
                    <a:pt x="10998" y="5420"/>
                    <a:pt x="10998" y="4741"/>
                  </a:cubicBezTo>
                  <a:lnTo>
                    <a:pt x="10998" y="4499"/>
                  </a:lnTo>
                  <a:cubicBezTo>
                    <a:pt x="11316" y="4810"/>
                    <a:pt x="11749" y="5003"/>
                    <a:pt x="12228" y="5003"/>
                  </a:cubicBezTo>
                  <a:lnTo>
                    <a:pt x="16162" y="5003"/>
                  </a:lnTo>
                  <a:cubicBezTo>
                    <a:pt x="16640" y="5003"/>
                    <a:pt x="17075" y="4810"/>
                    <a:pt x="17392" y="4499"/>
                  </a:cubicBezTo>
                  <a:close/>
                  <a:moveTo>
                    <a:pt x="6918" y="5991"/>
                  </a:moveTo>
                  <a:lnTo>
                    <a:pt x="6918" y="6234"/>
                  </a:lnTo>
                  <a:cubicBezTo>
                    <a:pt x="6918" y="6911"/>
                    <a:pt x="6367" y="7464"/>
                    <a:pt x="5689" y="7464"/>
                  </a:cubicBezTo>
                  <a:lnTo>
                    <a:pt x="1755" y="7464"/>
                  </a:lnTo>
                  <a:cubicBezTo>
                    <a:pt x="1077" y="7464"/>
                    <a:pt x="524" y="6911"/>
                    <a:pt x="524" y="6234"/>
                  </a:cubicBezTo>
                  <a:lnTo>
                    <a:pt x="524" y="5991"/>
                  </a:lnTo>
                  <a:cubicBezTo>
                    <a:pt x="842" y="6303"/>
                    <a:pt x="1276" y="6496"/>
                    <a:pt x="1755" y="6496"/>
                  </a:cubicBezTo>
                  <a:lnTo>
                    <a:pt x="5689" y="6496"/>
                  </a:lnTo>
                  <a:cubicBezTo>
                    <a:pt x="6168" y="6496"/>
                    <a:pt x="6601" y="6303"/>
                    <a:pt x="6918" y="5991"/>
                  </a:cubicBezTo>
                  <a:close/>
                  <a:moveTo>
                    <a:pt x="17392" y="5991"/>
                  </a:moveTo>
                  <a:lnTo>
                    <a:pt x="17392" y="6234"/>
                  </a:lnTo>
                  <a:cubicBezTo>
                    <a:pt x="17392" y="6911"/>
                    <a:pt x="16840" y="7464"/>
                    <a:pt x="16162" y="7464"/>
                  </a:cubicBezTo>
                  <a:lnTo>
                    <a:pt x="12228" y="7464"/>
                  </a:lnTo>
                  <a:cubicBezTo>
                    <a:pt x="11550" y="7464"/>
                    <a:pt x="10998" y="6911"/>
                    <a:pt x="10998" y="6234"/>
                  </a:cubicBezTo>
                  <a:lnTo>
                    <a:pt x="10998" y="5991"/>
                  </a:lnTo>
                  <a:cubicBezTo>
                    <a:pt x="11316" y="6303"/>
                    <a:pt x="11749" y="6496"/>
                    <a:pt x="12228" y="6496"/>
                  </a:cubicBezTo>
                  <a:lnTo>
                    <a:pt x="16162" y="6496"/>
                  </a:lnTo>
                  <a:cubicBezTo>
                    <a:pt x="16640" y="6496"/>
                    <a:pt x="17075" y="6303"/>
                    <a:pt x="17392" y="5991"/>
                  </a:cubicBezTo>
                  <a:close/>
                  <a:moveTo>
                    <a:pt x="10926" y="10394"/>
                  </a:moveTo>
                  <a:cubicBezTo>
                    <a:pt x="11603" y="10394"/>
                    <a:pt x="12155" y="10946"/>
                    <a:pt x="12155" y="11625"/>
                  </a:cubicBezTo>
                  <a:cubicBezTo>
                    <a:pt x="12155" y="12302"/>
                    <a:pt x="11603" y="12854"/>
                    <a:pt x="10926" y="12854"/>
                  </a:cubicBezTo>
                  <a:lnTo>
                    <a:pt x="6991" y="12854"/>
                  </a:lnTo>
                  <a:cubicBezTo>
                    <a:pt x="6314" y="12854"/>
                    <a:pt x="5761" y="12302"/>
                    <a:pt x="5761" y="11625"/>
                  </a:cubicBezTo>
                  <a:cubicBezTo>
                    <a:pt x="5761" y="10946"/>
                    <a:pt x="6314" y="10394"/>
                    <a:pt x="6991" y="10394"/>
                  </a:cubicBezTo>
                  <a:close/>
                  <a:moveTo>
                    <a:pt x="12155" y="12874"/>
                  </a:moveTo>
                  <a:lnTo>
                    <a:pt x="12155" y="13116"/>
                  </a:lnTo>
                  <a:cubicBezTo>
                    <a:pt x="12155" y="13795"/>
                    <a:pt x="11603" y="14346"/>
                    <a:pt x="10926" y="14346"/>
                  </a:cubicBezTo>
                  <a:lnTo>
                    <a:pt x="6991" y="14346"/>
                  </a:lnTo>
                  <a:cubicBezTo>
                    <a:pt x="6314" y="14346"/>
                    <a:pt x="5761" y="13795"/>
                    <a:pt x="5761" y="13116"/>
                  </a:cubicBezTo>
                  <a:lnTo>
                    <a:pt x="5761" y="12874"/>
                  </a:lnTo>
                  <a:cubicBezTo>
                    <a:pt x="6079" y="13185"/>
                    <a:pt x="6512" y="13379"/>
                    <a:pt x="6991" y="13379"/>
                  </a:cubicBezTo>
                  <a:lnTo>
                    <a:pt x="10926" y="13379"/>
                  </a:lnTo>
                  <a:cubicBezTo>
                    <a:pt x="11405" y="13379"/>
                    <a:pt x="11838" y="13185"/>
                    <a:pt x="12155" y="12874"/>
                  </a:cubicBezTo>
                  <a:close/>
                  <a:moveTo>
                    <a:pt x="12155" y="14367"/>
                  </a:moveTo>
                  <a:lnTo>
                    <a:pt x="12155" y="14610"/>
                  </a:lnTo>
                  <a:cubicBezTo>
                    <a:pt x="12155" y="15288"/>
                    <a:pt x="11604" y="15839"/>
                    <a:pt x="10926" y="15839"/>
                  </a:cubicBezTo>
                  <a:lnTo>
                    <a:pt x="6991" y="15839"/>
                  </a:lnTo>
                  <a:cubicBezTo>
                    <a:pt x="6314" y="15839"/>
                    <a:pt x="5761" y="15288"/>
                    <a:pt x="5761" y="14610"/>
                  </a:cubicBezTo>
                  <a:lnTo>
                    <a:pt x="5761" y="14367"/>
                  </a:lnTo>
                  <a:cubicBezTo>
                    <a:pt x="6079" y="14678"/>
                    <a:pt x="6512" y="14871"/>
                    <a:pt x="6991" y="14871"/>
                  </a:cubicBezTo>
                  <a:lnTo>
                    <a:pt x="10926" y="14871"/>
                  </a:lnTo>
                  <a:cubicBezTo>
                    <a:pt x="11405" y="14871"/>
                    <a:pt x="11838" y="14678"/>
                    <a:pt x="12155" y="14367"/>
                  </a:cubicBezTo>
                  <a:close/>
                  <a:moveTo>
                    <a:pt x="12155" y="15859"/>
                  </a:moveTo>
                  <a:lnTo>
                    <a:pt x="12155" y="16103"/>
                  </a:lnTo>
                  <a:cubicBezTo>
                    <a:pt x="12155" y="16780"/>
                    <a:pt x="11603" y="17332"/>
                    <a:pt x="10926" y="17332"/>
                  </a:cubicBezTo>
                  <a:lnTo>
                    <a:pt x="6991" y="17332"/>
                  </a:lnTo>
                  <a:cubicBezTo>
                    <a:pt x="6314" y="17332"/>
                    <a:pt x="5761" y="16780"/>
                    <a:pt x="5761" y="16103"/>
                  </a:cubicBezTo>
                  <a:lnTo>
                    <a:pt x="5761" y="15859"/>
                  </a:lnTo>
                  <a:cubicBezTo>
                    <a:pt x="6079" y="16171"/>
                    <a:pt x="6512" y="16364"/>
                    <a:pt x="6991" y="16364"/>
                  </a:cubicBezTo>
                  <a:lnTo>
                    <a:pt x="10926" y="16364"/>
                  </a:lnTo>
                  <a:cubicBezTo>
                    <a:pt x="11405" y="16364"/>
                    <a:pt x="11838" y="16171"/>
                    <a:pt x="12155" y="15859"/>
                  </a:cubicBezTo>
                  <a:close/>
                  <a:moveTo>
                    <a:pt x="1755" y="1"/>
                  </a:moveTo>
                  <a:cubicBezTo>
                    <a:pt x="787" y="1"/>
                    <a:pt x="1" y="788"/>
                    <a:pt x="1" y="1755"/>
                  </a:cubicBezTo>
                  <a:lnTo>
                    <a:pt x="1" y="6234"/>
                  </a:lnTo>
                  <a:cubicBezTo>
                    <a:pt x="1" y="7201"/>
                    <a:pt x="787" y="7989"/>
                    <a:pt x="1755" y="7989"/>
                  </a:cubicBezTo>
                  <a:lnTo>
                    <a:pt x="3459" y="7989"/>
                  </a:lnTo>
                  <a:lnTo>
                    <a:pt x="3459" y="8394"/>
                  </a:lnTo>
                  <a:cubicBezTo>
                    <a:pt x="3459" y="8894"/>
                    <a:pt x="3867" y="9301"/>
                    <a:pt x="4367" y="9301"/>
                  </a:cubicBezTo>
                  <a:lnTo>
                    <a:pt x="8696" y="9301"/>
                  </a:lnTo>
                  <a:lnTo>
                    <a:pt x="8696" y="9869"/>
                  </a:lnTo>
                  <a:lnTo>
                    <a:pt x="6991" y="9869"/>
                  </a:lnTo>
                  <a:cubicBezTo>
                    <a:pt x="6024" y="9869"/>
                    <a:pt x="5236" y="10657"/>
                    <a:pt x="5236" y="11625"/>
                  </a:cubicBezTo>
                  <a:lnTo>
                    <a:pt x="5236" y="16103"/>
                  </a:lnTo>
                  <a:cubicBezTo>
                    <a:pt x="5236" y="17069"/>
                    <a:pt x="6024" y="17857"/>
                    <a:pt x="6991" y="17857"/>
                  </a:cubicBezTo>
                  <a:lnTo>
                    <a:pt x="10926" y="17857"/>
                  </a:lnTo>
                  <a:cubicBezTo>
                    <a:pt x="11893" y="17857"/>
                    <a:pt x="12680" y="17069"/>
                    <a:pt x="12680" y="16103"/>
                  </a:cubicBezTo>
                  <a:lnTo>
                    <a:pt x="12680" y="11625"/>
                  </a:lnTo>
                  <a:cubicBezTo>
                    <a:pt x="12680" y="10657"/>
                    <a:pt x="11893" y="9869"/>
                    <a:pt x="10926" y="9869"/>
                  </a:cubicBezTo>
                  <a:lnTo>
                    <a:pt x="9220" y="9869"/>
                  </a:lnTo>
                  <a:lnTo>
                    <a:pt x="9220" y="9301"/>
                  </a:lnTo>
                  <a:lnTo>
                    <a:pt x="13550" y="9301"/>
                  </a:lnTo>
                  <a:cubicBezTo>
                    <a:pt x="14050" y="9301"/>
                    <a:pt x="14457" y="8894"/>
                    <a:pt x="14457" y="8394"/>
                  </a:cubicBezTo>
                  <a:lnTo>
                    <a:pt x="14457" y="7989"/>
                  </a:lnTo>
                  <a:lnTo>
                    <a:pt x="16162" y="7989"/>
                  </a:lnTo>
                  <a:cubicBezTo>
                    <a:pt x="17130" y="7989"/>
                    <a:pt x="17916" y="7201"/>
                    <a:pt x="17916" y="6234"/>
                  </a:cubicBezTo>
                  <a:lnTo>
                    <a:pt x="17916" y="1755"/>
                  </a:lnTo>
                  <a:cubicBezTo>
                    <a:pt x="17916" y="788"/>
                    <a:pt x="17130" y="1"/>
                    <a:pt x="16162" y="1"/>
                  </a:cubicBezTo>
                  <a:lnTo>
                    <a:pt x="12228" y="1"/>
                  </a:lnTo>
                  <a:cubicBezTo>
                    <a:pt x="11261" y="1"/>
                    <a:pt x="10473" y="788"/>
                    <a:pt x="10473" y="1755"/>
                  </a:cubicBezTo>
                  <a:lnTo>
                    <a:pt x="10473" y="6234"/>
                  </a:lnTo>
                  <a:cubicBezTo>
                    <a:pt x="10473" y="7201"/>
                    <a:pt x="11261" y="7989"/>
                    <a:pt x="12228" y="7989"/>
                  </a:cubicBezTo>
                  <a:lnTo>
                    <a:pt x="13932" y="7989"/>
                  </a:lnTo>
                  <a:lnTo>
                    <a:pt x="13932" y="8394"/>
                  </a:lnTo>
                  <a:cubicBezTo>
                    <a:pt x="13932" y="8605"/>
                    <a:pt x="13761" y="8776"/>
                    <a:pt x="13550" y="8776"/>
                  </a:cubicBezTo>
                  <a:lnTo>
                    <a:pt x="4367" y="8776"/>
                  </a:lnTo>
                  <a:cubicBezTo>
                    <a:pt x="4156" y="8776"/>
                    <a:pt x="3985" y="8605"/>
                    <a:pt x="3985" y="8394"/>
                  </a:cubicBezTo>
                  <a:lnTo>
                    <a:pt x="3985" y="7989"/>
                  </a:lnTo>
                  <a:lnTo>
                    <a:pt x="5689" y="7989"/>
                  </a:lnTo>
                  <a:cubicBezTo>
                    <a:pt x="6656" y="7989"/>
                    <a:pt x="7443" y="7201"/>
                    <a:pt x="7443" y="6234"/>
                  </a:cubicBezTo>
                  <a:lnTo>
                    <a:pt x="7443" y="1755"/>
                  </a:lnTo>
                  <a:cubicBezTo>
                    <a:pt x="7443" y="788"/>
                    <a:pt x="6657" y="1"/>
                    <a:pt x="5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4"/>
            <p:cNvSpPr/>
            <p:nvPr/>
          </p:nvSpPr>
          <p:spPr>
            <a:xfrm>
              <a:off x="3818403" y="3693347"/>
              <a:ext cx="106040" cy="34443"/>
            </a:xfrm>
            <a:custGeom>
              <a:avLst/>
              <a:gdLst/>
              <a:ahLst/>
              <a:cxnLst/>
              <a:rect l="l" t="t" r="r" b="b"/>
              <a:pathLst>
                <a:path w="5828" h="1893" extrusionOk="0">
                  <a:moveTo>
                    <a:pt x="4881" y="526"/>
                  </a:moveTo>
                  <a:cubicBezTo>
                    <a:pt x="5114" y="526"/>
                    <a:pt x="5302" y="715"/>
                    <a:pt x="5302" y="946"/>
                  </a:cubicBezTo>
                  <a:cubicBezTo>
                    <a:pt x="5302" y="1179"/>
                    <a:pt x="5114" y="1368"/>
                    <a:pt x="4881" y="1368"/>
                  </a:cubicBezTo>
                  <a:lnTo>
                    <a:pt x="947" y="1368"/>
                  </a:lnTo>
                  <a:cubicBezTo>
                    <a:pt x="714" y="1368"/>
                    <a:pt x="525" y="1179"/>
                    <a:pt x="525" y="946"/>
                  </a:cubicBezTo>
                  <a:cubicBezTo>
                    <a:pt x="525" y="715"/>
                    <a:pt x="714" y="526"/>
                    <a:pt x="947" y="526"/>
                  </a:cubicBezTo>
                  <a:close/>
                  <a:moveTo>
                    <a:pt x="947" y="1"/>
                  </a:moveTo>
                  <a:cubicBezTo>
                    <a:pt x="425" y="1"/>
                    <a:pt x="0" y="425"/>
                    <a:pt x="0" y="946"/>
                  </a:cubicBezTo>
                  <a:cubicBezTo>
                    <a:pt x="0" y="1469"/>
                    <a:pt x="425" y="1893"/>
                    <a:pt x="947" y="1893"/>
                  </a:cubicBezTo>
                  <a:lnTo>
                    <a:pt x="4881" y="1893"/>
                  </a:lnTo>
                  <a:cubicBezTo>
                    <a:pt x="5403" y="1893"/>
                    <a:pt x="5827" y="1469"/>
                    <a:pt x="5827" y="946"/>
                  </a:cubicBezTo>
                  <a:cubicBezTo>
                    <a:pt x="5827" y="425"/>
                    <a:pt x="5403" y="1"/>
                    <a:pt x="4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8" name="Google Shape;1808;p74"/>
          <p:cNvSpPr/>
          <p:nvPr/>
        </p:nvSpPr>
        <p:spPr>
          <a:xfrm>
            <a:off x="3613145" y="3123207"/>
            <a:ext cx="326000" cy="326000"/>
          </a:xfrm>
          <a:custGeom>
            <a:avLst/>
            <a:gdLst/>
            <a:ahLst/>
            <a:cxnLst/>
            <a:rect l="l" t="t" r="r" b="b"/>
            <a:pathLst>
              <a:path w="17917" h="17917" extrusionOk="0">
                <a:moveTo>
                  <a:pt x="3424" y="9819"/>
                </a:moveTo>
                <a:cubicBezTo>
                  <a:pt x="3493" y="9825"/>
                  <a:pt x="3563" y="9829"/>
                  <a:pt x="3633" y="9829"/>
                </a:cubicBezTo>
                <a:lnTo>
                  <a:pt x="3949" y="9829"/>
                </a:lnTo>
                <a:lnTo>
                  <a:pt x="3949" y="11190"/>
                </a:lnTo>
                <a:cubicBezTo>
                  <a:pt x="3949" y="11260"/>
                  <a:pt x="3920" y="11326"/>
                  <a:pt x="3872" y="11376"/>
                </a:cubicBezTo>
                <a:lnTo>
                  <a:pt x="3035" y="12211"/>
                </a:lnTo>
                <a:cubicBezTo>
                  <a:pt x="2932" y="12070"/>
                  <a:pt x="2806" y="11944"/>
                  <a:pt x="2665" y="11841"/>
                </a:cubicBezTo>
                <a:lnTo>
                  <a:pt x="3347" y="11159"/>
                </a:lnTo>
                <a:cubicBezTo>
                  <a:pt x="3395" y="11109"/>
                  <a:pt x="3424" y="11042"/>
                  <a:pt x="3424" y="10972"/>
                </a:cubicBezTo>
                <a:lnTo>
                  <a:pt x="3424" y="9819"/>
                </a:lnTo>
                <a:close/>
                <a:moveTo>
                  <a:pt x="14493" y="9819"/>
                </a:moveTo>
                <a:lnTo>
                  <a:pt x="14493" y="10972"/>
                </a:lnTo>
                <a:cubicBezTo>
                  <a:pt x="14493" y="11042"/>
                  <a:pt x="14521" y="11109"/>
                  <a:pt x="14570" y="11159"/>
                </a:cubicBezTo>
                <a:lnTo>
                  <a:pt x="15252" y="11841"/>
                </a:lnTo>
                <a:cubicBezTo>
                  <a:pt x="15111" y="11944"/>
                  <a:pt x="14985" y="12070"/>
                  <a:pt x="14881" y="12211"/>
                </a:cubicBezTo>
                <a:lnTo>
                  <a:pt x="14045" y="11375"/>
                </a:lnTo>
                <a:cubicBezTo>
                  <a:pt x="13996" y="11326"/>
                  <a:pt x="13968" y="11260"/>
                  <a:pt x="13968" y="11190"/>
                </a:cubicBezTo>
                <a:lnTo>
                  <a:pt x="13968" y="9829"/>
                </a:lnTo>
                <a:lnTo>
                  <a:pt x="14284" y="9829"/>
                </a:lnTo>
                <a:cubicBezTo>
                  <a:pt x="14354" y="9829"/>
                  <a:pt x="14424" y="9825"/>
                  <a:pt x="14493" y="9819"/>
                </a:cubicBezTo>
                <a:close/>
                <a:moveTo>
                  <a:pt x="1679" y="12044"/>
                </a:moveTo>
                <a:cubicBezTo>
                  <a:pt x="2314" y="12044"/>
                  <a:pt x="2832" y="12562"/>
                  <a:pt x="2832" y="13197"/>
                </a:cubicBezTo>
                <a:cubicBezTo>
                  <a:pt x="2832" y="13834"/>
                  <a:pt x="2314" y="14350"/>
                  <a:pt x="1679" y="14350"/>
                </a:cubicBezTo>
                <a:cubicBezTo>
                  <a:pt x="1042" y="14350"/>
                  <a:pt x="524" y="13834"/>
                  <a:pt x="524" y="13197"/>
                </a:cubicBezTo>
                <a:cubicBezTo>
                  <a:pt x="524" y="12562"/>
                  <a:pt x="1042" y="12044"/>
                  <a:pt x="1679" y="12044"/>
                </a:cubicBezTo>
                <a:close/>
                <a:moveTo>
                  <a:pt x="16238" y="12044"/>
                </a:moveTo>
                <a:cubicBezTo>
                  <a:pt x="16874" y="12044"/>
                  <a:pt x="17392" y="12562"/>
                  <a:pt x="17392" y="13197"/>
                </a:cubicBezTo>
                <a:cubicBezTo>
                  <a:pt x="17392" y="13834"/>
                  <a:pt x="16874" y="14350"/>
                  <a:pt x="16238" y="14350"/>
                </a:cubicBezTo>
                <a:cubicBezTo>
                  <a:pt x="15602" y="14350"/>
                  <a:pt x="15084" y="13834"/>
                  <a:pt x="15084" y="13197"/>
                </a:cubicBezTo>
                <a:cubicBezTo>
                  <a:pt x="15084" y="12562"/>
                  <a:pt x="15602" y="12044"/>
                  <a:pt x="16238" y="12044"/>
                </a:cubicBezTo>
                <a:close/>
                <a:moveTo>
                  <a:pt x="6525" y="12335"/>
                </a:moveTo>
                <a:cubicBezTo>
                  <a:pt x="6694" y="12380"/>
                  <a:pt x="6868" y="12406"/>
                  <a:pt x="7050" y="12413"/>
                </a:cubicBezTo>
                <a:lnTo>
                  <a:pt x="7050" y="13515"/>
                </a:lnTo>
                <a:cubicBezTo>
                  <a:pt x="7050" y="13584"/>
                  <a:pt x="7022" y="13652"/>
                  <a:pt x="6973" y="13701"/>
                </a:cubicBezTo>
                <a:lnTo>
                  <a:pt x="6137" y="14537"/>
                </a:lnTo>
                <a:cubicBezTo>
                  <a:pt x="6033" y="14394"/>
                  <a:pt x="5908" y="14270"/>
                  <a:pt x="5766" y="14166"/>
                </a:cubicBezTo>
                <a:lnTo>
                  <a:pt x="6448" y="13483"/>
                </a:lnTo>
                <a:cubicBezTo>
                  <a:pt x="6497" y="13435"/>
                  <a:pt x="6525" y="13368"/>
                  <a:pt x="6525" y="13298"/>
                </a:cubicBezTo>
                <a:lnTo>
                  <a:pt x="6525" y="12335"/>
                </a:lnTo>
                <a:close/>
                <a:moveTo>
                  <a:pt x="11392" y="12335"/>
                </a:moveTo>
                <a:lnTo>
                  <a:pt x="11392" y="13298"/>
                </a:lnTo>
                <a:cubicBezTo>
                  <a:pt x="11392" y="13368"/>
                  <a:pt x="11419" y="13435"/>
                  <a:pt x="11469" y="13483"/>
                </a:cubicBezTo>
                <a:lnTo>
                  <a:pt x="12151" y="14166"/>
                </a:lnTo>
                <a:cubicBezTo>
                  <a:pt x="12008" y="14270"/>
                  <a:pt x="11883" y="14394"/>
                  <a:pt x="11780" y="14537"/>
                </a:cubicBezTo>
                <a:lnTo>
                  <a:pt x="10944" y="13701"/>
                </a:lnTo>
                <a:cubicBezTo>
                  <a:pt x="10895" y="13652"/>
                  <a:pt x="10867" y="13584"/>
                  <a:pt x="10867" y="13515"/>
                </a:cubicBezTo>
                <a:lnTo>
                  <a:pt x="10867" y="12414"/>
                </a:lnTo>
                <a:cubicBezTo>
                  <a:pt x="11046" y="12407"/>
                  <a:pt x="11222" y="12380"/>
                  <a:pt x="11392" y="12335"/>
                </a:cubicBezTo>
                <a:close/>
                <a:moveTo>
                  <a:pt x="8958" y="11591"/>
                </a:moveTo>
                <a:cubicBezTo>
                  <a:pt x="9040" y="11685"/>
                  <a:pt x="9128" y="11771"/>
                  <a:pt x="9220" y="11850"/>
                </a:cubicBezTo>
                <a:lnTo>
                  <a:pt x="9220" y="14581"/>
                </a:lnTo>
                <a:cubicBezTo>
                  <a:pt x="9135" y="14567"/>
                  <a:pt x="9048" y="14559"/>
                  <a:pt x="8959" y="14559"/>
                </a:cubicBezTo>
                <a:cubicBezTo>
                  <a:pt x="8869" y="14559"/>
                  <a:pt x="8782" y="14567"/>
                  <a:pt x="8696" y="14581"/>
                </a:cubicBezTo>
                <a:lnTo>
                  <a:pt x="8696" y="11848"/>
                </a:lnTo>
                <a:cubicBezTo>
                  <a:pt x="8789" y="11769"/>
                  <a:pt x="8877" y="11683"/>
                  <a:pt x="8958" y="11591"/>
                </a:cubicBezTo>
                <a:close/>
                <a:moveTo>
                  <a:pt x="4780" y="14369"/>
                </a:moveTo>
                <a:cubicBezTo>
                  <a:pt x="5416" y="14369"/>
                  <a:pt x="5934" y="14887"/>
                  <a:pt x="5934" y="15523"/>
                </a:cubicBezTo>
                <a:cubicBezTo>
                  <a:pt x="5934" y="16159"/>
                  <a:pt x="5416" y="16676"/>
                  <a:pt x="4780" y="16676"/>
                </a:cubicBezTo>
                <a:cubicBezTo>
                  <a:pt x="4144" y="16676"/>
                  <a:pt x="3627" y="16159"/>
                  <a:pt x="3627" y="15523"/>
                </a:cubicBezTo>
                <a:cubicBezTo>
                  <a:pt x="3627" y="14887"/>
                  <a:pt x="4144" y="14369"/>
                  <a:pt x="4780" y="14369"/>
                </a:cubicBezTo>
                <a:close/>
                <a:moveTo>
                  <a:pt x="8959" y="15084"/>
                </a:moveTo>
                <a:cubicBezTo>
                  <a:pt x="9594" y="15084"/>
                  <a:pt x="10112" y="15602"/>
                  <a:pt x="10112" y="16238"/>
                </a:cubicBezTo>
                <a:cubicBezTo>
                  <a:pt x="10112" y="16874"/>
                  <a:pt x="9594" y="17392"/>
                  <a:pt x="8959" y="17392"/>
                </a:cubicBezTo>
                <a:cubicBezTo>
                  <a:pt x="8322" y="17392"/>
                  <a:pt x="7804" y="16874"/>
                  <a:pt x="7804" y="16238"/>
                </a:cubicBezTo>
                <a:cubicBezTo>
                  <a:pt x="7804" y="15602"/>
                  <a:pt x="8322" y="15084"/>
                  <a:pt x="8959" y="15084"/>
                </a:cubicBezTo>
                <a:close/>
                <a:moveTo>
                  <a:pt x="7145" y="1"/>
                </a:moveTo>
                <a:cubicBezTo>
                  <a:pt x="6504" y="1"/>
                  <a:pt x="5899" y="250"/>
                  <a:pt x="5445" y="704"/>
                </a:cubicBezTo>
                <a:cubicBezTo>
                  <a:pt x="5010" y="1140"/>
                  <a:pt x="4761" y="1715"/>
                  <a:pt x="4744" y="2329"/>
                </a:cubicBezTo>
                <a:cubicBezTo>
                  <a:pt x="4308" y="2404"/>
                  <a:pt x="3905" y="2595"/>
                  <a:pt x="3569" y="2892"/>
                </a:cubicBezTo>
                <a:cubicBezTo>
                  <a:pt x="3459" y="2987"/>
                  <a:pt x="3449" y="3153"/>
                  <a:pt x="3545" y="3262"/>
                </a:cubicBezTo>
                <a:cubicBezTo>
                  <a:pt x="3597" y="3321"/>
                  <a:pt x="3669" y="3351"/>
                  <a:pt x="3742" y="3351"/>
                </a:cubicBezTo>
                <a:cubicBezTo>
                  <a:pt x="3803" y="3351"/>
                  <a:pt x="3865" y="3330"/>
                  <a:pt x="3914" y="3286"/>
                </a:cubicBezTo>
                <a:cubicBezTo>
                  <a:pt x="4227" y="3012"/>
                  <a:pt x="4609" y="2851"/>
                  <a:pt x="5023" y="2824"/>
                </a:cubicBezTo>
                <a:cubicBezTo>
                  <a:pt x="5160" y="2815"/>
                  <a:pt x="5267" y="2699"/>
                  <a:pt x="5267" y="2562"/>
                </a:cubicBezTo>
                <a:lnTo>
                  <a:pt x="5267" y="2404"/>
                </a:lnTo>
                <a:cubicBezTo>
                  <a:pt x="5267" y="1901"/>
                  <a:pt x="5462" y="1430"/>
                  <a:pt x="5817" y="1076"/>
                </a:cubicBezTo>
                <a:cubicBezTo>
                  <a:pt x="6171" y="721"/>
                  <a:pt x="6644" y="525"/>
                  <a:pt x="7145" y="525"/>
                </a:cubicBezTo>
                <a:cubicBezTo>
                  <a:pt x="7550" y="525"/>
                  <a:pt x="7936" y="652"/>
                  <a:pt x="8261" y="893"/>
                </a:cubicBezTo>
                <a:cubicBezTo>
                  <a:pt x="8430" y="1017"/>
                  <a:pt x="8577" y="1168"/>
                  <a:pt x="8696" y="1344"/>
                </a:cubicBezTo>
                <a:lnTo>
                  <a:pt x="8696" y="6943"/>
                </a:lnTo>
                <a:cubicBezTo>
                  <a:pt x="8696" y="7553"/>
                  <a:pt x="8200" y="8049"/>
                  <a:pt x="7589" y="8049"/>
                </a:cubicBezTo>
                <a:cubicBezTo>
                  <a:pt x="7445" y="8049"/>
                  <a:pt x="7327" y="8167"/>
                  <a:pt x="7327" y="8312"/>
                </a:cubicBezTo>
                <a:cubicBezTo>
                  <a:pt x="7327" y="8457"/>
                  <a:pt x="7445" y="8574"/>
                  <a:pt x="7589" y="8574"/>
                </a:cubicBezTo>
                <a:cubicBezTo>
                  <a:pt x="8162" y="8574"/>
                  <a:pt x="8668" y="8277"/>
                  <a:pt x="8959" y="7829"/>
                </a:cubicBezTo>
                <a:cubicBezTo>
                  <a:pt x="9250" y="8277"/>
                  <a:pt x="9755" y="8574"/>
                  <a:pt x="10327" y="8574"/>
                </a:cubicBezTo>
                <a:cubicBezTo>
                  <a:pt x="10472" y="8574"/>
                  <a:pt x="10590" y="8457"/>
                  <a:pt x="10590" y="8312"/>
                </a:cubicBezTo>
                <a:cubicBezTo>
                  <a:pt x="10590" y="8167"/>
                  <a:pt x="10472" y="8049"/>
                  <a:pt x="10327" y="8049"/>
                </a:cubicBezTo>
                <a:cubicBezTo>
                  <a:pt x="9718" y="8049"/>
                  <a:pt x="9221" y="7553"/>
                  <a:pt x="9221" y="6943"/>
                </a:cubicBezTo>
                <a:lnTo>
                  <a:pt x="9221" y="1344"/>
                </a:lnTo>
                <a:cubicBezTo>
                  <a:pt x="9341" y="1168"/>
                  <a:pt x="9488" y="1017"/>
                  <a:pt x="9657" y="892"/>
                </a:cubicBezTo>
                <a:cubicBezTo>
                  <a:pt x="9717" y="848"/>
                  <a:pt x="9782" y="805"/>
                  <a:pt x="9850" y="767"/>
                </a:cubicBezTo>
                <a:cubicBezTo>
                  <a:pt x="10128" y="609"/>
                  <a:pt x="10446" y="525"/>
                  <a:pt x="10770" y="525"/>
                </a:cubicBezTo>
                <a:cubicBezTo>
                  <a:pt x="11807" y="525"/>
                  <a:pt x="12649" y="1368"/>
                  <a:pt x="12649" y="2404"/>
                </a:cubicBezTo>
                <a:lnTo>
                  <a:pt x="12649" y="2562"/>
                </a:lnTo>
                <a:cubicBezTo>
                  <a:pt x="12649" y="2699"/>
                  <a:pt x="12756" y="2815"/>
                  <a:pt x="12894" y="2824"/>
                </a:cubicBezTo>
                <a:cubicBezTo>
                  <a:pt x="13368" y="2856"/>
                  <a:pt x="13809" y="3065"/>
                  <a:pt x="14134" y="3413"/>
                </a:cubicBezTo>
                <a:cubicBezTo>
                  <a:pt x="14461" y="3762"/>
                  <a:pt x="14641" y="4219"/>
                  <a:pt x="14641" y="4697"/>
                </a:cubicBezTo>
                <a:cubicBezTo>
                  <a:pt x="14641" y="4706"/>
                  <a:pt x="14641" y="4714"/>
                  <a:pt x="14641" y="4722"/>
                </a:cubicBezTo>
                <a:cubicBezTo>
                  <a:pt x="14640" y="4727"/>
                  <a:pt x="14640" y="4732"/>
                  <a:pt x="14640" y="4736"/>
                </a:cubicBezTo>
                <a:cubicBezTo>
                  <a:pt x="14638" y="4854"/>
                  <a:pt x="14625" y="4970"/>
                  <a:pt x="14601" y="5084"/>
                </a:cubicBezTo>
                <a:lnTo>
                  <a:pt x="13764" y="5084"/>
                </a:lnTo>
                <a:cubicBezTo>
                  <a:pt x="13154" y="5084"/>
                  <a:pt x="12657" y="4588"/>
                  <a:pt x="12657" y="3979"/>
                </a:cubicBezTo>
                <a:cubicBezTo>
                  <a:pt x="12657" y="3834"/>
                  <a:pt x="12540" y="3716"/>
                  <a:pt x="12394" y="3716"/>
                </a:cubicBezTo>
                <a:cubicBezTo>
                  <a:pt x="12249" y="3716"/>
                  <a:pt x="12133" y="3834"/>
                  <a:pt x="12133" y="3979"/>
                </a:cubicBezTo>
                <a:cubicBezTo>
                  <a:pt x="12133" y="4418"/>
                  <a:pt x="12307" y="4818"/>
                  <a:pt x="12592" y="5112"/>
                </a:cubicBezTo>
                <a:cubicBezTo>
                  <a:pt x="11835" y="5252"/>
                  <a:pt x="11257" y="5918"/>
                  <a:pt x="11257" y="6716"/>
                </a:cubicBezTo>
                <a:cubicBezTo>
                  <a:pt x="11257" y="6861"/>
                  <a:pt x="11375" y="6979"/>
                  <a:pt x="11520" y="6979"/>
                </a:cubicBezTo>
                <a:cubicBezTo>
                  <a:pt x="11665" y="6979"/>
                  <a:pt x="11782" y="6861"/>
                  <a:pt x="11782" y="6716"/>
                </a:cubicBezTo>
                <a:cubicBezTo>
                  <a:pt x="11782" y="6106"/>
                  <a:pt x="12279" y="5609"/>
                  <a:pt x="12889" y="5609"/>
                </a:cubicBezTo>
                <a:lnTo>
                  <a:pt x="14767" y="5609"/>
                </a:lnTo>
                <a:cubicBezTo>
                  <a:pt x="15049" y="5684"/>
                  <a:pt x="15312" y="5826"/>
                  <a:pt x="15532" y="6022"/>
                </a:cubicBezTo>
                <a:cubicBezTo>
                  <a:pt x="15614" y="6094"/>
                  <a:pt x="15689" y="6174"/>
                  <a:pt x="15757" y="6259"/>
                </a:cubicBezTo>
                <a:cubicBezTo>
                  <a:pt x="16022" y="6594"/>
                  <a:pt x="16162" y="6997"/>
                  <a:pt x="16162" y="7424"/>
                </a:cubicBezTo>
                <a:cubicBezTo>
                  <a:pt x="16162" y="8460"/>
                  <a:pt x="15320" y="9304"/>
                  <a:pt x="14283" y="9304"/>
                </a:cubicBezTo>
                <a:lnTo>
                  <a:pt x="12195" y="9304"/>
                </a:lnTo>
                <a:cubicBezTo>
                  <a:pt x="11295" y="9304"/>
                  <a:pt x="10564" y="10035"/>
                  <a:pt x="10564" y="10936"/>
                </a:cubicBezTo>
                <a:cubicBezTo>
                  <a:pt x="10564" y="11080"/>
                  <a:pt x="10681" y="11198"/>
                  <a:pt x="10826" y="11198"/>
                </a:cubicBezTo>
                <a:cubicBezTo>
                  <a:pt x="10971" y="11198"/>
                  <a:pt x="11089" y="11080"/>
                  <a:pt x="11089" y="10936"/>
                </a:cubicBezTo>
                <a:cubicBezTo>
                  <a:pt x="11089" y="10325"/>
                  <a:pt x="11585" y="9829"/>
                  <a:pt x="12195" y="9829"/>
                </a:cubicBezTo>
                <a:lnTo>
                  <a:pt x="12649" y="9829"/>
                </a:lnTo>
                <a:lnTo>
                  <a:pt x="12649" y="10013"/>
                </a:lnTo>
                <a:cubicBezTo>
                  <a:pt x="12649" y="10515"/>
                  <a:pt x="12455" y="10987"/>
                  <a:pt x="12101" y="11342"/>
                </a:cubicBezTo>
                <a:cubicBezTo>
                  <a:pt x="11744" y="11696"/>
                  <a:pt x="11273" y="11892"/>
                  <a:pt x="10770" y="11892"/>
                </a:cubicBezTo>
                <a:cubicBezTo>
                  <a:pt x="10146" y="11892"/>
                  <a:pt x="9572" y="11585"/>
                  <a:pt x="9221" y="11072"/>
                </a:cubicBezTo>
                <a:lnTo>
                  <a:pt x="9221" y="10168"/>
                </a:lnTo>
                <a:cubicBezTo>
                  <a:pt x="9221" y="10023"/>
                  <a:pt x="9104" y="9906"/>
                  <a:pt x="8959" y="9906"/>
                </a:cubicBezTo>
                <a:cubicBezTo>
                  <a:pt x="8814" y="9906"/>
                  <a:pt x="8696" y="10023"/>
                  <a:pt x="8696" y="10168"/>
                </a:cubicBezTo>
                <a:lnTo>
                  <a:pt x="8696" y="11072"/>
                </a:lnTo>
                <a:cubicBezTo>
                  <a:pt x="8534" y="11310"/>
                  <a:pt x="8318" y="11509"/>
                  <a:pt x="8067" y="11651"/>
                </a:cubicBezTo>
                <a:cubicBezTo>
                  <a:pt x="7788" y="11807"/>
                  <a:pt x="7469" y="11892"/>
                  <a:pt x="7145" y="11892"/>
                </a:cubicBezTo>
                <a:cubicBezTo>
                  <a:pt x="6109" y="11892"/>
                  <a:pt x="5267" y="11048"/>
                  <a:pt x="5267" y="10013"/>
                </a:cubicBezTo>
                <a:lnTo>
                  <a:pt x="5267" y="9829"/>
                </a:lnTo>
                <a:lnTo>
                  <a:pt x="5722" y="9829"/>
                </a:lnTo>
                <a:cubicBezTo>
                  <a:pt x="6332" y="9829"/>
                  <a:pt x="6828" y="10325"/>
                  <a:pt x="6828" y="10936"/>
                </a:cubicBezTo>
                <a:cubicBezTo>
                  <a:pt x="6828" y="11080"/>
                  <a:pt x="6946" y="11198"/>
                  <a:pt x="7091" y="11198"/>
                </a:cubicBezTo>
                <a:cubicBezTo>
                  <a:pt x="7235" y="11198"/>
                  <a:pt x="7353" y="11080"/>
                  <a:pt x="7353" y="10936"/>
                </a:cubicBezTo>
                <a:cubicBezTo>
                  <a:pt x="7353" y="10035"/>
                  <a:pt x="6621" y="9304"/>
                  <a:pt x="5722" y="9304"/>
                </a:cubicBezTo>
                <a:lnTo>
                  <a:pt x="3633" y="9304"/>
                </a:lnTo>
                <a:cubicBezTo>
                  <a:pt x="3132" y="9304"/>
                  <a:pt x="2659" y="9109"/>
                  <a:pt x="2305" y="8754"/>
                </a:cubicBezTo>
                <a:cubicBezTo>
                  <a:pt x="1950" y="8398"/>
                  <a:pt x="1755" y="7927"/>
                  <a:pt x="1755" y="7424"/>
                </a:cubicBezTo>
                <a:cubicBezTo>
                  <a:pt x="1755" y="6889"/>
                  <a:pt x="1984" y="6377"/>
                  <a:pt x="2386" y="6022"/>
                </a:cubicBezTo>
                <a:cubicBezTo>
                  <a:pt x="2604" y="5826"/>
                  <a:pt x="2868" y="5684"/>
                  <a:pt x="3149" y="5609"/>
                </a:cubicBezTo>
                <a:lnTo>
                  <a:pt x="5027" y="5609"/>
                </a:lnTo>
                <a:cubicBezTo>
                  <a:pt x="5638" y="5609"/>
                  <a:pt x="6134" y="6106"/>
                  <a:pt x="6134" y="6716"/>
                </a:cubicBezTo>
                <a:cubicBezTo>
                  <a:pt x="6134" y="6861"/>
                  <a:pt x="6252" y="6979"/>
                  <a:pt x="6397" y="6979"/>
                </a:cubicBezTo>
                <a:cubicBezTo>
                  <a:pt x="6542" y="6979"/>
                  <a:pt x="6659" y="6861"/>
                  <a:pt x="6659" y="6716"/>
                </a:cubicBezTo>
                <a:cubicBezTo>
                  <a:pt x="6659" y="5918"/>
                  <a:pt x="6082" y="5252"/>
                  <a:pt x="5324" y="5112"/>
                </a:cubicBezTo>
                <a:cubicBezTo>
                  <a:pt x="5608" y="4818"/>
                  <a:pt x="5784" y="4418"/>
                  <a:pt x="5784" y="3979"/>
                </a:cubicBezTo>
                <a:cubicBezTo>
                  <a:pt x="5784" y="3834"/>
                  <a:pt x="5666" y="3716"/>
                  <a:pt x="5522" y="3716"/>
                </a:cubicBezTo>
                <a:cubicBezTo>
                  <a:pt x="5377" y="3716"/>
                  <a:pt x="5259" y="3834"/>
                  <a:pt x="5259" y="3979"/>
                </a:cubicBezTo>
                <a:cubicBezTo>
                  <a:pt x="5259" y="4588"/>
                  <a:pt x="4763" y="5084"/>
                  <a:pt x="4153" y="5084"/>
                </a:cubicBezTo>
                <a:lnTo>
                  <a:pt x="3316" y="5084"/>
                </a:lnTo>
                <a:cubicBezTo>
                  <a:pt x="3292" y="4970"/>
                  <a:pt x="3279" y="4854"/>
                  <a:pt x="3277" y="4736"/>
                </a:cubicBezTo>
                <a:cubicBezTo>
                  <a:pt x="3277" y="4732"/>
                  <a:pt x="3275" y="4727"/>
                  <a:pt x="3275" y="4722"/>
                </a:cubicBezTo>
                <a:cubicBezTo>
                  <a:pt x="3275" y="4714"/>
                  <a:pt x="3275" y="4706"/>
                  <a:pt x="3275" y="4697"/>
                </a:cubicBezTo>
                <a:cubicBezTo>
                  <a:pt x="3275" y="4467"/>
                  <a:pt x="3317" y="4241"/>
                  <a:pt x="3398" y="4027"/>
                </a:cubicBezTo>
                <a:cubicBezTo>
                  <a:pt x="3450" y="3892"/>
                  <a:pt x="3381" y="3740"/>
                  <a:pt x="3246" y="3689"/>
                </a:cubicBezTo>
                <a:cubicBezTo>
                  <a:pt x="3215" y="3677"/>
                  <a:pt x="3183" y="3671"/>
                  <a:pt x="3152" y="3671"/>
                </a:cubicBezTo>
                <a:cubicBezTo>
                  <a:pt x="3047" y="3671"/>
                  <a:pt x="2948" y="3736"/>
                  <a:pt x="2907" y="3841"/>
                </a:cubicBezTo>
                <a:cubicBezTo>
                  <a:pt x="2803" y="4114"/>
                  <a:pt x="2750" y="4403"/>
                  <a:pt x="2750" y="4697"/>
                </a:cubicBezTo>
                <a:cubicBezTo>
                  <a:pt x="2750" y="4716"/>
                  <a:pt x="2750" y="4734"/>
                  <a:pt x="2752" y="4752"/>
                </a:cubicBezTo>
                <a:cubicBezTo>
                  <a:pt x="2754" y="4893"/>
                  <a:pt x="2769" y="5033"/>
                  <a:pt x="2798" y="5171"/>
                </a:cubicBezTo>
                <a:cubicBezTo>
                  <a:pt x="2519" y="5275"/>
                  <a:pt x="2259" y="5430"/>
                  <a:pt x="2037" y="5628"/>
                </a:cubicBezTo>
                <a:cubicBezTo>
                  <a:pt x="1523" y="6085"/>
                  <a:pt x="1230" y="6739"/>
                  <a:pt x="1230" y="7424"/>
                </a:cubicBezTo>
                <a:cubicBezTo>
                  <a:pt x="1230" y="8067"/>
                  <a:pt x="1479" y="8670"/>
                  <a:pt x="1933" y="9125"/>
                </a:cubicBezTo>
                <a:cubicBezTo>
                  <a:pt x="2209" y="9400"/>
                  <a:pt x="2539" y="9599"/>
                  <a:pt x="2899" y="9714"/>
                </a:cubicBezTo>
                <a:lnTo>
                  <a:pt x="2899" y="10864"/>
                </a:lnTo>
                <a:lnTo>
                  <a:pt x="2170" y="11592"/>
                </a:lnTo>
                <a:cubicBezTo>
                  <a:pt x="2014" y="11545"/>
                  <a:pt x="1850" y="11519"/>
                  <a:pt x="1679" y="11519"/>
                </a:cubicBezTo>
                <a:cubicBezTo>
                  <a:pt x="753" y="11519"/>
                  <a:pt x="1" y="12272"/>
                  <a:pt x="1" y="13197"/>
                </a:cubicBezTo>
                <a:cubicBezTo>
                  <a:pt x="1" y="14124"/>
                  <a:pt x="753" y="14875"/>
                  <a:pt x="1679" y="14875"/>
                </a:cubicBezTo>
                <a:cubicBezTo>
                  <a:pt x="2604" y="14875"/>
                  <a:pt x="3357" y="14124"/>
                  <a:pt x="3357" y="13197"/>
                </a:cubicBezTo>
                <a:cubicBezTo>
                  <a:pt x="3357" y="13026"/>
                  <a:pt x="3331" y="12862"/>
                  <a:pt x="3284" y="12707"/>
                </a:cubicBezTo>
                <a:lnTo>
                  <a:pt x="4242" y="11747"/>
                </a:lnTo>
                <a:cubicBezTo>
                  <a:pt x="4390" y="11601"/>
                  <a:pt x="4473" y="11398"/>
                  <a:pt x="4473" y="11190"/>
                </a:cubicBezTo>
                <a:lnTo>
                  <a:pt x="4473" y="9829"/>
                </a:lnTo>
                <a:lnTo>
                  <a:pt x="4742" y="9829"/>
                </a:lnTo>
                <a:lnTo>
                  <a:pt x="4742" y="10013"/>
                </a:lnTo>
                <a:cubicBezTo>
                  <a:pt x="4742" y="10924"/>
                  <a:pt x="5252" y="11717"/>
                  <a:pt x="6000" y="12126"/>
                </a:cubicBezTo>
                <a:lnTo>
                  <a:pt x="6000" y="13189"/>
                </a:lnTo>
                <a:lnTo>
                  <a:pt x="5271" y="13918"/>
                </a:lnTo>
                <a:cubicBezTo>
                  <a:pt x="5115" y="13871"/>
                  <a:pt x="4950" y="13844"/>
                  <a:pt x="4780" y="13844"/>
                </a:cubicBezTo>
                <a:cubicBezTo>
                  <a:pt x="3855" y="13844"/>
                  <a:pt x="3102" y="14597"/>
                  <a:pt x="3102" y="15523"/>
                </a:cubicBezTo>
                <a:cubicBezTo>
                  <a:pt x="3102" y="16448"/>
                  <a:pt x="3855" y="17201"/>
                  <a:pt x="4780" y="17201"/>
                </a:cubicBezTo>
                <a:cubicBezTo>
                  <a:pt x="5706" y="17201"/>
                  <a:pt x="6459" y="16448"/>
                  <a:pt x="6459" y="15523"/>
                </a:cubicBezTo>
                <a:cubicBezTo>
                  <a:pt x="6459" y="15352"/>
                  <a:pt x="6433" y="15187"/>
                  <a:pt x="6385" y="15031"/>
                </a:cubicBezTo>
                <a:lnTo>
                  <a:pt x="7344" y="14072"/>
                </a:lnTo>
                <a:cubicBezTo>
                  <a:pt x="7491" y="13926"/>
                  <a:pt x="7575" y="13723"/>
                  <a:pt x="7575" y="13515"/>
                </a:cubicBezTo>
                <a:lnTo>
                  <a:pt x="7575" y="12377"/>
                </a:lnTo>
                <a:cubicBezTo>
                  <a:pt x="7781" y="12339"/>
                  <a:pt x="7981" y="12277"/>
                  <a:pt x="8171" y="12186"/>
                </a:cubicBezTo>
                <a:lnTo>
                  <a:pt x="8171" y="14757"/>
                </a:lnTo>
                <a:cubicBezTo>
                  <a:pt x="7642" y="15039"/>
                  <a:pt x="7279" y="15598"/>
                  <a:pt x="7279" y="16238"/>
                </a:cubicBezTo>
                <a:cubicBezTo>
                  <a:pt x="7279" y="17164"/>
                  <a:pt x="8033" y="17916"/>
                  <a:pt x="8959" y="17916"/>
                </a:cubicBezTo>
                <a:cubicBezTo>
                  <a:pt x="9884" y="17916"/>
                  <a:pt x="10637" y="17164"/>
                  <a:pt x="10637" y="16238"/>
                </a:cubicBezTo>
                <a:cubicBezTo>
                  <a:pt x="10637" y="15598"/>
                  <a:pt x="10275" y="15039"/>
                  <a:pt x="9745" y="14757"/>
                </a:cubicBezTo>
                <a:lnTo>
                  <a:pt x="9745" y="12187"/>
                </a:lnTo>
                <a:cubicBezTo>
                  <a:pt x="9934" y="12277"/>
                  <a:pt x="10134" y="12341"/>
                  <a:pt x="10342" y="12377"/>
                </a:cubicBezTo>
                <a:lnTo>
                  <a:pt x="10342" y="13515"/>
                </a:lnTo>
                <a:cubicBezTo>
                  <a:pt x="10342" y="13723"/>
                  <a:pt x="10426" y="13926"/>
                  <a:pt x="10573" y="14072"/>
                </a:cubicBezTo>
                <a:lnTo>
                  <a:pt x="11532" y="15031"/>
                </a:lnTo>
                <a:cubicBezTo>
                  <a:pt x="11484" y="15187"/>
                  <a:pt x="11458" y="15352"/>
                  <a:pt x="11458" y="15523"/>
                </a:cubicBezTo>
                <a:cubicBezTo>
                  <a:pt x="11458" y="16448"/>
                  <a:pt x="12211" y="17201"/>
                  <a:pt x="13136" y="17201"/>
                </a:cubicBezTo>
                <a:cubicBezTo>
                  <a:pt x="14062" y="17201"/>
                  <a:pt x="14815" y="16448"/>
                  <a:pt x="14815" y="15523"/>
                </a:cubicBezTo>
                <a:cubicBezTo>
                  <a:pt x="14815" y="15070"/>
                  <a:pt x="14638" y="14646"/>
                  <a:pt x="14317" y="14329"/>
                </a:cubicBezTo>
                <a:cubicBezTo>
                  <a:pt x="14266" y="14279"/>
                  <a:pt x="14200" y="14254"/>
                  <a:pt x="14133" y="14254"/>
                </a:cubicBezTo>
                <a:cubicBezTo>
                  <a:pt x="14065" y="14254"/>
                  <a:pt x="13997" y="14280"/>
                  <a:pt x="13945" y="14333"/>
                </a:cubicBezTo>
                <a:cubicBezTo>
                  <a:pt x="13843" y="14435"/>
                  <a:pt x="13844" y="14601"/>
                  <a:pt x="13948" y="14703"/>
                </a:cubicBezTo>
                <a:cubicBezTo>
                  <a:pt x="14169" y="14921"/>
                  <a:pt x="14290" y="15212"/>
                  <a:pt x="14290" y="15523"/>
                </a:cubicBezTo>
                <a:cubicBezTo>
                  <a:pt x="14290" y="16158"/>
                  <a:pt x="13773" y="16676"/>
                  <a:pt x="13136" y="16676"/>
                </a:cubicBezTo>
                <a:cubicBezTo>
                  <a:pt x="12501" y="16676"/>
                  <a:pt x="11983" y="16158"/>
                  <a:pt x="11983" y="15523"/>
                </a:cubicBezTo>
                <a:cubicBezTo>
                  <a:pt x="11983" y="14887"/>
                  <a:pt x="12501" y="14369"/>
                  <a:pt x="13136" y="14369"/>
                </a:cubicBezTo>
                <a:cubicBezTo>
                  <a:pt x="13151" y="14369"/>
                  <a:pt x="13165" y="14369"/>
                  <a:pt x="13179" y="14371"/>
                </a:cubicBezTo>
                <a:lnTo>
                  <a:pt x="13185" y="14371"/>
                </a:lnTo>
                <a:cubicBezTo>
                  <a:pt x="13328" y="14371"/>
                  <a:pt x="13444" y="14257"/>
                  <a:pt x="13448" y="14113"/>
                </a:cubicBezTo>
                <a:cubicBezTo>
                  <a:pt x="13451" y="13968"/>
                  <a:pt x="13336" y="13848"/>
                  <a:pt x="13191" y="13846"/>
                </a:cubicBezTo>
                <a:cubicBezTo>
                  <a:pt x="13173" y="13844"/>
                  <a:pt x="13154" y="13844"/>
                  <a:pt x="13136" y="13844"/>
                </a:cubicBezTo>
                <a:cubicBezTo>
                  <a:pt x="12965" y="13844"/>
                  <a:pt x="12800" y="13871"/>
                  <a:pt x="12646" y="13918"/>
                </a:cubicBezTo>
                <a:lnTo>
                  <a:pt x="11917" y="13189"/>
                </a:lnTo>
                <a:lnTo>
                  <a:pt x="11917" y="12127"/>
                </a:lnTo>
                <a:cubicBezTo>
                  <a:pt x="12117" y="12018"/>
                  <a:pt x="12305" y="11879"/>
                  <a:pt x="12471" y="11712"/>
                </a:cubicBezTo>
                <a:cubicBezTo>
                  <a:pt x="12925" y="11259"/>
                  <a:pt x="13174" y="10655"/>
                  <a:pt x="13174" y="10013"/>
                </a:cubicBezTo>
                <a:lnTo>
                  <a:pt x="13174" y="9829"/>
                </a:lnTo>
                <a:lnTo>
                  <a:pt x="13443" y="9829"/>
                </a:lnTo>
                <a:lnTo>
                  <a:pt x="13443" y="11190"/>
                </a:lnTo>
                <a:cubicBezTo>
                  <a:pt x="13443" y="11398"/>
                  <a:pt x="13527" y="11601"/>
                  <a:pt x="13675" y="11747"/>
                </a:cubicBezTo>
                <a:lnTo>
                  <a:pt x="14633" y="12707"/>
                </a:lnTo>
                <a:cubicBezTo>
                  <a:pt x="14586" y="12862"/>
                  <a:pt x="14559" y="13026"/>
                  <a:pt x="14559" y="13197"/>
                </a:cubicBezTo>
                <a:cubicBezTo>
                  <a:pt x="14559" y="14124"/>
                  <a:pt x="15312" y="14875"/>
                  <a:pt x="16238" y="14875"/>
                </a:cubicBezTo>
                <a:cubicBezTo>
                  <a:pt x="17164" y="14875"/>
                  <a:pt x="17916" y="14124"/>
                  <a:pt x="17916" y="13197"/>
                </a:cubicBezTo>
                <a:cubicBezTo>
                  <a:pt x="17916" y="12272"/>
                  <a:pt x="17164" y="11519"/>
                  <a:pt x="16238" y="11519"/>
                </a:cubicBezTo>
                <a:cubicBezTo>
                  <a:pt x="16067" y="11519"/>
                  <a:pt x="15903" y="11545"/>
                  <a:pt x="15747" y="11592"/>
                </a:cubicBezTo>
                <a:lnTo>
                  <a:pt x="15018" y="10864"/>
                </a:lnTo>
                <a:lnTo>
                  <a:pt x="15018" y="9713"/>
                </a:lnTo>
                <a:cubicBezTo>
                  <a:pt x="15985" y="9402"/>
                  <a:pt x="16687" y="8493"/>
                  <a:pt x="16687" y="7424"/>
                </a:cubicBezTo>
                <a:cubicBezTo>
                  <a:pt x="16687" y="6878"/>
                  <a:pt x="16507" y="6363"/>
                  <a:pt x="16169" y="5934"/>
                </a:cubicBezTo>
                <a:cubicBezTo>
                  <a:pt x="16082" y="5823"/>
                  <a:pt x="15985" y="5721"/>
                  <a:pt x="15880" y="5630"/>
                </a:cubicBezTo>
                <a:cubicBezTo>
                  <a:pt x="15658" y="5430"/>
                  <a:pt x="15398" y="5275"/>
                  <a:pt x="15119" y="5171"/>
                </a:cubicBezTo>
                <a:cubicBezTo>
                  <a:pt x="15147" y="5033"/>
                  <a:pt x="15163" y="4893"/>
                  <a:pt x="15165" y="4752"/>
                </a:cubicBezTo>
                <a:cubicBezTo>
                  <a:pt x="15166" y="4734"/>
                  <a:pt x="15166" y="4716"/>
                  <a:pt x="15166" y="4697"/>
                </a:cubicBezTo>
                <a:cubicBezTo>
                  <a:pt x="15166" y="4084"/>
                  <a:pt x="14936" y="3501"/>
                  <a:pt x="14517" y="3055"/>
                </a:cubicBezTo>
                <a:cubicBezTo>
                  <a:pt x="14157" y="2670"/>
                  <a:pt x="13686" y="2418"/>
                  <a:pt x="13173" y="2329"/>
                </a:cubicBezTo>
                <a:cubicBezTo>
                  <a:pt x="13134" y="1038"/>
                  <a:pt x="12071" y="1"/>
                  <a:pt x="10772" y="1"/>
                </a:cubicBezTo>
                <a:cubicBezTo>
                  <a:pt x="10356" y="1"/>
                  <a:pt x="9948" y="108"/>
                  <a:pt x="9591" y="310"/>
                </a:cubicBezTo>
                <a:cubicBezTo>
                  <a:pt x="9504" y="359"/>
                  <a:pt x="9421" y="413"/>
                  <a:pt x="9345" y="470"/>
                </a:cubicBezTo>
                <a:cubicBezTo>
                  <a:pt x="9202" y="574"/>
                  <a:pt x="9074" y="693"/>
                  <a:pt x="8959" y="826"/>
                </a:cubicBezTo>
                <a:cubicBezTo>
                  <a:pt x="8844" y="693"/>
                  <a:pt x="8714" y="574"/>
                  <a:pt x="8573" y="470"/>
                </a:cubicBezTo>
                <a:cubicBezTo>
                  <a:pt x="8157" y="162"/>
                  <a:pt x="7664" y="1"/>
                  <a:pt x="7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9" name="Google Shape;1809;p74"/>
          <p:cNvGrpSpPr/>
          <p:nvPr/>
        </p:nvGrpSpPr>
        <p:grpSpPr>
          <a:xfrm>
            <a:off x="3613145" y="2604595"/>
            <a:ext cx="326000" cy="316193"/>
            <a:chOff x="3613145" y="2604595"/>
            <a:chExt cx="326000" cy="316193"/>
          </a:xfrm>
        </p:grpSpPr>
        <p:sp>
          <p:nvSpPr>
            <p:cNvPr id="1810" name="Google Shape;1810;p74"/>
            <p:cNvSpPr/>
            <p:nvPr/>
          </p:nvSpPr>
          <p:spPr>
            <a:xfrm>
              <a:off x="3613145" y="2604595"/>
              <a:ext cx="326000" cy="316193"/>
            </a:xfrm>
            <a:custGeom>
              <a:avLst/>
              <a:gdLst/>
              <a:ahLst/>
              <a:cxnLst/>
              <a:rect l="l" t="t" r="r" b="b"/>
              <a:pathLst>
                <a:path w="17917" h="17378" extrusionOk="0">
                  <a:moveTo>
                    <a:pt x="11797" y="14318"/>
                  </a:moveTo>
                  <a:lnTo>
                    <a:pt x="11797" y="14794"/>
                  </a:lnTo>
                  <a:lnTo>
                    <a:pt x="6121" y="14794"/>
                  </a:lnTo>
                  <a:lnTo>
                    <a:pt x="6121" y="14318"/>
                  </a:lnTo>
                  <a:close/>
                  <a:moveTo>
                    <a:pt x="12866" y="15319"/>
                  </a:moveTo>
                  <a:cubicBezTo>
                    <a:pt x="13288" y="15319"/>
                    <a:pt x="13633" y="15664"/>
                    <a:pt x="13633" y="16087"/>
                  </a:cubicBezTo>
                  <a:cubicBezTo>
                    <a:pt x="13633" y="16291"/>
                    <a:pt x="13552" y="16483"/>
                    <a:pt x="13408" y="16628"/>
                  </a:cubicBezTo>
                  <a:cubicBezTo>
                    <a:pt x="13264" y="16773"/>
                    <a:pt x="13070" y="16853"/>
                    <a:pt x="12866" y="16853"/>
                  </a:cubicBezTo>
                  <a:lnTo>
                    <a:pt x="5051" y="16853"/>
                  </a:lnTo>
                  <a:cubicBezTo>
                    <a:pt x="4628" y="16853"/>
                    <a:pt x="4285" y="16509"/>
                    <a:pt x="4285" y="16087"/>
                  </a:cubicBezTo>
                  <a:cubicBezTo>
                    <a:pt x="4285" y="15881"/>
                    <a:pt x="4365" y="15689"/>
                    <a:pt x="4508" y="15545"/>
                  </a:cubicBezTo>
                  <a:cubicBezTo>
                    <a:pt x="4653" y="15400"/>
                    <a:pt x="4847" y="15319"/>
                    <a:pt x="5051" y="15319"/>
                  </a:cubicBezTo>
                  <a:close/>
                  <a:moveTo>
                    <a:pt x="2829" y="0"/>
                  </a:moveTo>
                  <a:cubicBezTo>
                    <a:pt x="1269" y="0"/>
                    <a:pt x="1" y="1270"/>
                    <a:pt x="1" y="2830"/>
                  </a:cubicBezTo>
                  <a:lnTo>
                    <a:pt x="1" y="11489"/>
                  </a:lnTo>
                  <a:cubicBezTo>
                    <a:pt x="1" y="13048"/>
                    <a:pt x="1269" y="14318"/>
                    <a:pt x="2829" y="14318"/>
                  </a:cubicBezTo>
                  <a:lnTo>
                    <a:pt x="5596" y="14318"/>
                  </a:lnTo>
                  <a:lnTo>
                    <a:pt x="5596" y="14794"/>
                  </a:lnTo>
                  <a:lnTo>
                    <a:pt x="5051" y="14794"/>
                  </a:lnTo>
                  <a:cubicBezTo>
                    <a:pt x="4707" y="14794"/>
                    <a:pt x="4382" y="14929"/>
                    <a:pt x="4138" y="15173"/>
                  </a:cubicBezTo>
                  <a:cubicBezTo>
                    <a:pt x="3894" y="15417"/>
                    <a:pt x="3759" y="15741"/>
                    <a:pt x="3759" y="16087"/>
                  </a:cubicBezTo>
                  <a:cubicBezTo>
                    <a:pt x="3759" y="16798"/>
                    <a:pt x="4338" y="17378"/>
                    <a:pt x="5051" y="17378"/>
                  </a:cubicBezTo>
                  <a:lnTo>
                    <a:pt x="12866" y="17378"/>
                  </a:lnTo>
                  <a:cubicBezTo>
                    <a:pt x="13210" y="17378"/>
                    <a:pt x="13534" y="17244"/>
                    <a:pt x="13779" y="17000"/>
                  </a:cubicBezTo>
                  <a:cubicBezTo>
                    <a:pt x="14023" y="16755"/>
                    <a:pt x="14157" y="16431"/>
                    <a:pt x="14157" y="16087"/>
                  </a:cubicBezTo>
                  <a:cubicBezTo>
                    <a:pt x="14157" y="15374"/>
                    <a:pt x="13578" y="14794"/>
                    <a:pt x="12866" y="14794"/>
                  </a:cubicBezTo>
                  <a:lnTo>
                    <a:pt x="12320" y="14794"/>
                  </a:lnTo>
                  <a:lnTo>
                    <a:pt x="12320" y="14318"/>
                  </a:lnTo>
                  <a:lnTo>
                    <a:pt x="15088" y="14318"/>
                  </a:lnTo>
                  <a:cubicBezTo>
                    <a:pt x="15125" y="14318"/>
                    <a:pt x="15162" y="14317"/>
                    <a:pt x="15198" y="14316"/>
                  </a:cubicBezTo>
                  <a:cubicBezTo>
                    <a:pt x="15343" y="14310"/>
                    <a:pt x="15455" y="14187"/>
                    <a:pt x="15449" y="14042"/>
                  </a:cubicBezTo>
                  <a:cubicBezTo>
                    <a:pt x="15443" y="13901"/>
                    <a:pt x="15327" y="13790"/>
                    <a:pt x="15187" y="13790"/>
                  </a:cubicBezTo>
                  <a:cubicBezTo>
                    <a:pt x="15183" y="13790"/>
                    <a:pt x="15180" y="13790"/>
                    <a:pt x="15176" y="13791"/>
                  </a:cubicBezTo>
                  <a:cubicBezTo>
                    <a:pt x="15146" y="13792"/>
                    <a:pt x="15117" y="13793"/>
                    <a:pt x="15088" y="13793"/>
                  </a:cubicBezTo>
                  <a:lnTo>
                    <a:pt x="2829" y="13793"/>
                  </a:lnTo>
                  <a:cubicBezTo>
                    <a:pt x="1559" y="13793"/>
                    <a:pt x="524" y="12760"/>
                    <a:pt x="524" y="11489"/>
                  </a:cubicBezTo>
                  <a:lnTo>
                    <a:pt x="524" y="2830"/>
                  </a:lnTo>
                  <a:cubicBezTo>
                    <a:pt x="524" y="1559"/>
                    <a:pt x="1559" y="525"/>
                    <a:pt x="2829" y="525"/>
                  </a:cubicBezTo>
                  <a:lnTo>
                    <a:pt x="15088" y="525"/>
                  </a:lnTo>
                  <a:cubicBezTo>
                    <a:pt x="16358" y="525"/>
                    <a:pt x="17392" y="1559"/>
                    <a:pt x="17392" y="2830"/>
                  </a:cubicBezTo>
                  <a:lnTo>
                    <a:pt x="17392" y="11489"/>
                  </a:lnTo>
                  <a:cubicBezTo>
                    <a:pt x="17392" y="12381"/>
                    <a:pt x="16893" y="13175"/>
                    <a:pt x="16090" y="13564"/>
                  </a:cubicBezTo>
                  <a:cubicBezTo>
                    <a:pt x="15960" y="13627"/>
                    <a:pt x="15905" y="13785"/>
                    <a:pt x="15968" y="13914"/>
                  </a:cubicBezTo>
                  <a:cubicBezTo>
                    <a:pt x="16013" y="14008"/>
                    <a:pt x="16107" y="14063"/>
                    <a:pt x="16205" y="14063"/>
                  </a:cubicBezTo>
                  <a:cubicBezTo>
                    <a:pt x="16243" y="14063"/>
                    <a:pt x="16282" y="14054"/>
                    <a:pt x="16319" y="14036"/>
                  </a:cubicBezTo>
                  <a:cubicBezTo>
                    <a:pt x="17289" y="13566"/>
                    <a:pt x="17916" y="12567"/>
                    <a:pt x="17916" y="11489"/>
                  </a:cubicBezTo>
                  <a:lnTo>
                    <a:pt x="17916" y="2830"/>
                  </a:lnTo>
                  <a:cubicBezTo>
                    <a:pt x="17916" y="1270"/>
                    <a:pt x="16648" y="0"/>
                    <a:pt x="15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4"/>
            <p:cNvSpPr/>
            <p:nvPr/>
          </p:nvSpPr>
          <p:spPr>
            <a:xfrm>
              <a:off x="3639109" y="2630541"/>
              <a:ext cx="274071" cy="208624"/>
            </a:xfrm>
            <a:custGeom>
              <a:avLst/>
              <a:gdLst/>
              <a:ahLst/>
              <a:cxnLst/>
              <a:rect l="l" t="t" r="r" b="b"/>
              <a:pathLst>
                <a:path w="15063" h="11466" extrusionOk="0">
                  <a:moveTo>
                    <a:pt x="1402" y="1"/>
                  </a:moveTo>
                  <a:cubicBezTo>
                    <a:pt x="630" y="1"/>
                    <a:pt x="0" y="630"/>
                    <a:pt x="0" y="1404"/>
                  </a:cubicBezTo>
                  <a:lnTo>
                    <a:pt x="0" y="2233"/>
                  </a:lnTo>
                  <a:cubicBezTo>
                    <a:pt x="0" y="2378"/>
                    <a:pt x="118" y="2495"/>
                    <a:pt x="263" y="2495"/>
                  </a:cubicBezTo>
                  <a:cubicBezTo>
                    <a:pt x="408" y="2495"/>
                    <a:pt x="525" y="2378"/>
                    <a:pt x="525" y="2233"/>
                  </a:cubicBezTo>
                  <a:lnTo>
                    <a:pt x="525" y="1404"/>
                  </a:lnTo>
                  <a:cubicBezTo>
                    <a:pt x="525" y="920"/>
                    <a:pt x="918" y="526"/>
                    <a:pt x="1402" y="526"/>
                  </a:cubicBezTo>
                  <a:lnTo>
                    <a:pt x="13661" y="526"/>
                  </a:lnTo>
                  <a:cubicBezTo>
                    <a:pt x="14144" y="526"/>
                    <a:pt x="14538" y="920"/>
                    <a:pt x="14538" y="1404"/>
                  </a:cubicBezTo>
                  <a:lnTo>
                    <a:pt x="14538" y="10063"/>
                  </a:lnTo>
                  <a:cubicBezTo>
                    <a:pt x="14538" y="10547"/>
                    <a:pt x="14144" y="10940"/>
                    <a:pt x="13661" y="10940"/>
                  </a:cubicBezTo>
                  <a:lnTo>
                    <a:pt x="1402" y="10940"/>
                  </a:lnTo>
                  <a:cubicBezTo>
                    <a:pt x="918" y="10940"/>
                    <a:pt x="525" y="10547"/>
                    <a:pt x="525" y="10063"/>
                  </a:cubicBezTo>
                  <a:lnTo>
                    <a:pt x="525" y="3283"/>
                  </a:lnTo>
                  <a:cubicBezTo>
                    <a:pt x="525" y="3138"/>
                    <a:pt x="408" y="3020"/>
                    <a:pt x="263" y="3020"/>
                  </a:cubicBezTo>
                  <a:cubicBezTo>
                    <a:pt x="118" y="3020"/>
                    <a:pt x="0" y="3138"/>
                    <a:pt x="0" y="3283"/>
                  </a:cubicBezTo>
                  <a:lnTo>
                    <a:pt x="0" y="10063"/>
                  </a:lnTo>
                  <a:cubicBezTo>
                    <a:pt x="0" y="10836"/>
                    <a:pt x="630" y="11465"/>
                    <a:pt x="1402" y="11465"/>
                  </a:cubicBezTo>
                  <a:lnTo>
                    <a:pt x="13661" y="11465"/>
                  </a:lnTo>
                  <a:cubicBezTo>
                    <a:pt x="14433" y="11465"/>
                    <a:pt x="15063" y="10836"/>
                    <a:pt x="15063" y="10063"/>
                  </a:cubicBezTo>
                  <a:lnTo>
                    <a:pt x="15063" y="1404"/>
                  </a:lnTo>
                  <a:cubicBezTo>
                    <a:pt x="15063" y="630"/>
                    <a:pt x="14433" y="1"/>
                    <a:pt x="13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4"/>
            <p:cNvSpPr/>
            <p:nvPr/>
          </p:nvSpPr>
          <p:spPr>
            <a:xfrm>
              <a:off x="3665637" y="2663765"/>
              <a:ext cx="9552" cy="38009"/>
            </a:xfrm>
            <a:custGeom>
              <a:avLst/>
              <a:gdLst/>
              <a:ahLst/>
              <a:cxnLst/>
              <a:rect l="l" t="t" r="r" b="b"/>
              <a:pathLst>
                <a:path w="525" h="2089" extrusionOk="0">
                  <a:moveTo>
                    <a:pt x="263" y="1"/>
                  </a:moveTo>
                  <a:cubicBezTo>
                    <a:pt x="117" y="1"/>
                    <a:pt x="1" y="118"/>
                    <a:pt x="1" y="263"/>
                  </a:cubicBezTo>
                  <a:lnTo>
                    <a:pt x="1" y="1826"/>
                  </a:lnTo>
                  <a:cubicBezTo>
                    <a:pt x="1" y="1971"/>
                    <a:pt x="117" y="2089"/>
                    <a:pt x="263" y="2089"/>
                  </a:cubicBezTo>
                  <a:cubicBezTo>
                    <a:pt x="407" y="2089"/>
                    <a:pt x="525" y="1971"/>
                    <a:pt x="525" y="1826"/>
                  </a:cubicBezTo>
                  <a:lnTo>
                    <a:pt x="525" y="263"/>
                  </a:lnTo>
                  <a:cubicBezTo>
                    <a:pt x="525"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4"/>
            <p:cNvSpPr/>
            <p:nvPr/>
          </p:nvSpPr>
          <p:spPr>
            <a:xfrm>
              <a:off x="3684833" y="2663765"/>
              <a:ext cx="28784" cy="38009"/>
            </a:xfrm>
            <a:custGeom>
              <a:avLst/>
              <a:gdLst/>
              <a:ahLst/>
              <a:cxnLst/>
              <a:rect l="l" t="t" r="r" b="b"/>
              <a:pathLst>
                <a:path w="1582" h="2089" extrusionOk="0">
                  <a:moveTo>
                    <a:pt x="792" y="526"/>
                  </a:moveTo>
                  <a:cubicBezTo>
                    <a:pt x="938" y="526"/>
                    <a:pt x="1057" y="644"/>
                    <a:pt x="1057" y="792"/>
                  </a:cubicBezTo>
                  <a:lnTo>
                    <a:pt x="1057" y="1298"/>
                  </a:lnTo>
                  <a:cubicBezTo>
                    <a:pt x="1057" y="1444"/>
                    <a:pt x="938" y="1564"/>
                    <a:pt x="792" y="1564"/>
                  </a:cubicBezTo>
                  <a:cubicBezTo>
                    <a:pt x="646" y="1564"/>
                    <a:pt x="526" y="1444"/>
                    <a:pt x="526" y="1298"/>
                  </a:cubicBezTo>
                  <a:lnTo>
                    <a:pt x="526" y="792"/>
                  </a:lnTo>
                  <a:cubicBezTo>
                    <a:pt x="526" y="644"/>
                    <a:pt x="646" y="526"/>
                    <a:pt x="792" y="526"/>
                  </a:cubicBezTo>
                  <a:close/>
                  <a:moveTo>
                    <a:pt x="792" y="1"/>
                  </a:moveTo>
                  <a:cubicBezTo>
                    <a:pt x="356" y="1"/>
                    <a:pt x="1" y="356"/>
                    <a:pt x="1" y="792"/>
                  </a:cubicBezTo>
                  <a:lnTo>
                    <a:pt x="1" y="1298"/>
                  </a:lnTo>
                  <a:cubicBezTo>
                    <a:pt x="1" y="1734"/>
                    <a:pt x="356" y="2089"/>
                    <a:pt x="792" y="2089"/>
                  </a:cubicBezTo>
                  <a:cubicBezTo>
                    <a:pt x="1228" y="2089"/>
                    <a:pt x="1582" y="1734"/>
                    <a:pt x="1582" y="1298"/>
                  </a:cubicBezTo>
                  <a:lnTo>
                    <a:pt x="1582" y="792"/>
                  </a:lnTo>
                  <a:cubicBezTo>
                    <a:pt x="1582" y="356"/>
                    <a:pt x="1228" y="1"/>
                    <a:pt x="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4"/>
            <p:cNvSpPr/>
            <p:nvPr/>
          </p:nvSpPr>
          <p:spPr>
            <a:xfrm>
              <a:off x="3723261" y="2663765"/>
              <a:ext cx="9571" cy="38009"/>
            </a:xfrm>
            <a:custGeom>
              <a:avLst/>
              <a:gdLst/>
              <a:ahLst/>
              <a:cxnLst/>
              <a:rect l="l" t="t" r="r" b="b"/>
              <a:pathLst>
                <a:path w="526" h="2089" extrusionOk="0">
                  <a:moveTo>
                    <a:pt x="263" y="1"/>
                  </a:moveTo>
                  <a:cubicBezTo>
                    <a:pt x="118" y="1"/>
                    <a:pt x="0" y="118"/>
                    <a:pt x="0" y="263"/>
                  </a:cubicBezTo>
                  <a:lnTo>
                    <a:pt x="0" y="1826"/>
                  </a:lnTo>
                  <a:cubicBezTo>
                    <a:pt x="0" y="1971"/>
                    <a:pt x="118" y="2089"/>
                    <a:pt x="263" y="2089"/>
                  </a:cubicBezTo>
                  <a:cubicBezTo>
                    <a:pt x="408" y="2089"/>
                    <a:pt x="525" y="1971"/>
                    <a:pt x="525" y="1826"/>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4"/>
            <p:cNvSpPr/>
            <p:nvPr/>
          </p:nvSpPr>
          <p:spPr>
            <a:xfrm>
              <a:off x="3742475" y="2663765"/>
              <a:ext cx="9571" cy="38009"/>
            </a:xfrm>
            <a:custGeom>
              <a:avLst/>
              <a:gdLst/>
              <a:ahLst/>
              <a:cxnLst/>
              <a:rect l="l" t="t" r="r" b="b"/>
              <a:pathLst>
                <a:path w="526" h="2089" extrusionOk="0">
                  <a:moveTo>
                    <a:pt x="263" y="1"/>
                  </a:moveTo>
                  <a:cubicBezTo>
                    <a:pt x="118" y="1"/>
                    <a:pt x="0" y="118"/>
                    <a:pt x="0" y="263"/>
                  </a:cubicBezTo>
                  <a:lnTo>
                    <a:pt x="0" y="1826"/>
                  </a:lnTo>
                  <a:cubicBezTo>
                    <a:pt x="0" y="1971"/>
                    <a:pt x="118" y="2089"/>
                    <a:pt x="263" y="2089"/>
                  </a:cubicBezTo>
                  <a:cubicBezTo>
                    <a:pt x="408" y="2089"/>
                    <a:pt x="525" y="1971"/>
                    <a:pt x="525" y="1826"/>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4"/>
            <p:cNvSpPr/>
            <p:nvPr/>
          </p:nvSpPr>
          <p:spPr>
            <a:xfrm>
              <a:off x="3761689" y="2663765"/>
              <a:ext cx="28766" cy="38009"/>
            </a:xfrm>
            <a:custGeom>
              <a:avLst/>
              <a:gdLst/>
              <a:ahLst/>
              <a:cxnLst/>
              <a:rect l="l" t="t" r="r" b="b"/>
              <a:pathLst>
                <a:path w="1581" h="2089" extrusionOk="0">
                  <a:moveTo>
                    <a:pt x="790" y="526"/>
                  </a:moveTo>
                  <a:cubicBezTo>
                    <a:pt x="936" y="526"/>
                    <a:pt x="1056" y="644"/>
                    <a:pt x="1056" y="792"/>
                  </a:cubicBezTo>
                  <a:lnTo>
                    <a:pt x="1056" y="1298"/>
                  </a:lnTo>
                  <a:cubicBezTo>
                    <a:pt x="1056" y="1444"/>
                    <a:pt x="936" y="1564"/>
                    <a:pt x="790" y="1564"/>
                  </a:cubicBezTo>
                  <a:cubicBezTo>
                    <a:pt x="644" y="1564"/>
                    <a:pt x="525" y="1444"/>
                    <a:pt x="525" y="1298"/>
                  </a:cubicBezTo>
                  <a:lnTo>
                    <a:pt x="525" y="792"/>
                  </a:lnTo>
                  <a:cubicBezTo>
                    <a:pt x="525" y="644"/>
                    <a:pt x="644" y="526"/>
                    <a:pt x="790" y="526"/>
                  </a:cubicBezTo>
                  <a:close/>
                  <a:moveTo>
                    <a:pt x="790" y="1"/>
                  </a:moveTo>
                  <a:cubicBezTo>
                    <a:pt x="354" y="1"/>
                    <a:pt x="0" y="356"/>
                    <a:pt x="0" y="792"/>
                  </a:cubicBezTo>
                  <a:lnTo>
                    <a:pt x="0" y="1298"/>
                  </a:lnTo>
                  <a:cubicBezTo>
                    <a:pt x="0" y="1734"/>
                    <a:pt x="354" y="2089"/>
                    <a:pt x="790" y="2089"/>
                  </a:cubicBezTo>
                  <a:cubicBezTo>
                    <a:pt x="1226" y="2089"/>
                    <a:pt x="1580" y="1734"/>
                    <a:pt x="1580" y="1298"/>
                  </a:cubicBezTo>
                  <a:lnTo>
                    <a:pt x="1580" y="792"/>
                  </a:lnTo>
                  <a:cubicBezTo>
                    <a:pt x="1580" y="356"/>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4"/>
            <p:cNvSpPr/>
            <p:nvPr/>
          </p:nvSpPr>
          <p:spPr>
            <a:xfrm>
              <a:off x="3800098" y="2663765"/>
              <a:ext cx="28784" cy="38009"/>
            </a:xfrm>
            <a:custGeom>
              <a:avLst/>
              <a:gdLst/>
              <a:ahLst/>
              <a:cxnLst/>
              <a:rect l="l" t="t" r="r" b="b"/>
              <a:pathLst>
                <a:path w="1582" h="2089" extrusionOk="0">
                  <a:moveTo>
                    <a:pt x="791" y="526"/>
                  </a:moveTo>
                  <a:cubicBezTo>
                    <a:pt x="937" y="526"/>
                    <a:pt x="1056" y="644"/>
                    <a:pt x="1056" y="792"/>
                  </a:cubicBezTo>
                  <a:lnTo>
                    <a:pt x="1056" y="1298"/>
                  </a:lnTo>
                  <a:cubicBezTo>
                    <a:pt x="1056" y="1444"/>
                    <a:pt x="937" y="1564"/>
                    <a:pt x="791" y="1564"/>
                  </a:cubicBezTo>
                  <a:cubicBezTo>
                    <a:pt x="645" y="1564"/>
                    <a:pt x="525" y="1444"/>
                    <a:pt x="525" y="1298"/>
                  </a:cubicBezTo>
                  <a:lnTo>
                    <a:pt x="525" y="792"/>
                  </a:lnTo>
                  <a:cubicBezTo>
                    <a:pt x="525" y="644"/>
                    <a:pt x="645" y="526"/>
                    <a:pt x="791" y="526"/>
                  </a:cubicBezTo>
                  <a:close/>
                  <a:moveTo>
                    <a:pt x="791" y="1"/>
                  </a:moveTo>
                  <a:cubicBezTo>
                    <a:pt x="355" y="1"/>
                    <a:pt x="0" y="356"/>
                    <a:pt x="0" y="792"/>
                  </a:cubicBezTo>
                  <a:lnTo>
                    <a:pt x="0" y="1298"/>
                  </a:lnTo>
                  <a:cubicBezTo>
                    <a:pt x="0" y="1734"/>
                    <a:pt x="355" y="2089"/>
                    <a:pt x="791" y="2089"/>
                  </a:cubicBezTo>
                  <a:cubicBezTo>
                    <a:pt x="1227" y="2089"/>
                    <a:pt x="1581" y="1734"/>
                    <a:pt x="1581" y="1298"/>
                  </a:cubicBezTo>
                  <a:lnTo>
                    <a:pt x="1581" y="792"/>
                  </a:lnTo>
                  <a:cubicBezTo>
                    <a:pt x="1581" y="356"/>
                    <a:pt x="1227"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4"/>
            <p:cNvSpPr/>
            <p:nvPr/>
          </p:nvSpPr>
          <p:spPr>
            <a:xfrm>
              <a:off x="3838508" y="2663765"/>
              <a:ext cx="9571" cy="38009"/>
            </a:xfrm>
            <a:custGeom>
              <a:avLst/>
              <a:gdLst/>
              <a:ahLst/>
              <a:cxnLst/>
              <a:rect l="l" t="t" r="r" b="b"/>
              <a:pathLst>
                <a:path w="526" h="2089" extrusionOk="0">
                  <a:moveTo>
                    <a:pt x="263" y="1"/>
                  </a:moveTo>
                  <a:cubicBezTo>
                    <a:pt x="119" y="1"/>
                    <a:pt x="1" y="118"/>
                    <a:pt x="1" y="263"/>
                  </a:cubicBezTo>
                  <a:lnTo>
                    <a:pt x="1" y="1826"/>
                  </a:lnTo>
                  <a:cubicBezTo>
                    <a:pt x="1" y="1971"/>
                    <a:pt x="119" y="2089"/>
                    <a:pt x="263" y="2089"/>
                  </a:cubicBezTo>
                  <a:cubicBezTo>
                    <a:pt x="408" y="2089"/>
                    <a:pt x="526" y="1971"/>
                    <a:pt x="526" y="1826"/>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4"/>
            <p:cNvSpPr/>
            <p:nvPr/>
          </p:nvSpPr>
          <p:spPr>
            <a:xfrm>
              <a:off x="3857722" y="2663765"/>
              <a:ext cx="9571" cy="38009"/>
            </a:xfrm>
            <a:custGeom>
              <a:avLst/>
              <a:gdLst/>
              <a:ahLst/>
              <a:cxnLst/>
              <a:rect l="l" t="t" r="r" b="b"/>
              <a:pathLst>
                <a:path w="526" h="2089" extrusionOk="0">
                  <a:moveTo>
                    <a:pt x="263" y="1"/>
                  </a:moveTo>
                  <a:cubicBezTo>
                    <a:pt x="118" y="1"/>
                    <a:pt x="1" y="118"/>
                    <a:pt x="1" y="263"/>
                  </a:cubicBezTo>
                  <a:lnTo>
                    <a:pt x="1" y="1826"/>
                  </a:lnTo>
                  <a:cubicBezTo>
                    <a:pt x="1" y="1971"/>
                    <a:pt x="118" y="2089"/>
                    <a:pt x="263" y="2089"/>
                  </a:cubicBezTo>
                  <a:cubicBezTo>
                    <a:pt x="408" y="2089"/>
                    <a:pt x="526" y="1971"/>
                    <a:pt x="526" y="1826"/>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4"/>
            <p:cNvSpPr/>
            <p:nvPr/>
          </p:nvSpPr>
          <p:spPr>
            <a:xfrm>
              <a:off x="3876936" y="2663765"/>
              <a:ext cx="9571" cy="38009"/>
            </a:xfrm>
            <a:custGeom>
              <a:avLst/>
              <a:gdLst/>
              <a:ahLst/>
              <a:cxnLst/>
              <a:rect l="l" t="t" r="r" b="b"/>
              <a:pathLst>
                <a:path w="526" h="2089" extrusionOk="0">
                  <a:moveTo>
                    <a:pt x="263" y="1"/>
                  </a:moveTo>
                  <a:cubicBezTo>
                    <a:pt x="118" y="1"/>
                    <a:pt x="1" y="118"/>
                    <a:pt x="1" y="263"/>
                  </a:cubicBezTo>
                  <a:lnTo>
                    <a:pt x="1" y="1826"/>
                  </a:lnTo>
                  <a:cubicBezTo>
                    <a:pt x="1" y="1971"/>
                    <a:pt x="118" y="2089"/>
                    <a:pt x="263" y="2089"/>
                  </a:cubicBezTo>
                  <a:cubicBezTo>
                    <a:pt x="408" y="2089"/>
                    <a:pt x="526" y="1971"/>
                    <a:pt x="526" y="1826"/>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4"/>
            <p:cNvSpPr/>
            <p:nvPr/>
          </p:nvSpPr>
          <p:spPr>
            <a:xfrm>
              <a:off x="3665637" y="2712054"/>
              <a:ext cx="28766" cy="37973"/>
            </a:xfrm>
            <a:custGeom>
              <a:avLst/>
              <a:gdLst/>
              <a:ahLst/>
              <a:cxnLst/>
              <a:rect l="l" t="t" r="r" b="b"/>
              <a:pathLst>
                <a:path w="1581" h="2087" extrusionOk="0">
                  <a:moveTo>
                    <a:pt x="791" y="525"/>
                  </a:moveTo>
                  <a:cubicBezTo>
                    <a:pt x="937" y="525"/>
                    <a:pt x="1056" y="644"/>
                    <a:pt x="1056" y="790"/>
                  </a:cubicBezTo>
                  <a:lnTo>
                    <a:pt x="1056" y="1297"/>
                  </a:lnTo>
                  <a:cubicBezTo>
                    <a:pt x="1056" y="1443"/>
                    <a:pt x="937" y="1562"/>
                    <a:pt x="791" y="1562"/>
                  </a:cubicBezTo>
                  <a:cubicBezTo>
                    <a:pt x="645" y="1562"/>
                    <a:pt x="525" y="1443"/>
                    <a:pt x="525" y="1297"/>
                  </a:cubicBezTo>
                  <a:lnTo>
                    <a:pt x="525" y="790"/>
                  </a:lnTo>
                  <a:cubicBezTo>
                    <a:pt x="525" y="644"/>
                    <a:pt x="645" y="525"/>
                    <a:pt x="791" y="525"/>
                  </a:cubicBezTo>
                  <a:close/>
                  <a:moveTo>
                    <a:pt x="791" y="0"/>
                  </a:moveTo>
                  <a:cubicBezTo>
                    <a:pt x="355" y="0"/>
                    <a:pt x="1" y="355"/>
                    <a:pt x="1" y="790"/>
                  </a:cubicBezTo>
                  <a:lnTo>
                    <a:pt x="1" y="1297"/>
                  </a:lnTo>
                  <a:cubicBezTo>
                    <a:pt x="1" y="1733"/>
                    <a:pt x="355" y="2087"/>
                    <a:pt x="791" y="2087"/>
                  </a:cubicBezTo>
                  <a:cubicBezTo>
                    <a:pt x="1227" y="2087"/>
                    <a:pt x="1581" y="1733"/>
                    <a:pt x="1581" y="1297"/>
                  </a:cubicBezTo>
                  <a:lnTo>
                    <a:pt x="1581" y="790"/>
                  </a:lnTo>
                  <a:cubicBezTo>
                    <a:pt x="1581" y="354"/>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4"/>
            <p:cNvSpPr/>
            <p:nvPr/>
          </p:nvSpPr>
          <p:spPr>
            <a:xfrm>
              <a:off x="3704047" y="2712054"/>
              <a:ext cx="9571" cy="37973"/>
            </a:xfrm>
            <a:custGeom>
              <a:avLst/>
              <a:gdLst/>
              <a:ahLst/>
              <a:cxnLst/>
              <a:rect l="l" t="t" r="r" b="b"/>
              <a:pathLst>
                <a:path w="526" h="2087" extrusionOk="0">
                  <a:moveTo>
                    <a:pt x="263" y="0"/>
                  </a:moveTo>
                  <a:cubicBezTo>
                    <a:pt x="118" y="0"/>
                    <a:pt x="1" y="118"/>
                    <a:pt x="1" y="263"/>
                  </a:cubicBezTo>
                  <a:lnTo>
                    <a:pt x="1" y="1825"/>
                  </a:lnTo>
                  <a:cubicBezTo>
                    <a:pt x="1" y="1969"/>
                    <a:pt x="118" y="2087"/>
                    <a:pt x="263" y="2087"/>
                  </a:cubicBezTo>
                  <a:cubicBezTo>
                    <a:pt x="408" y="2087"/>
                    <a:pt x="526" y="1969"/>
                    <a:pt x="526" y="1825"/>
                  </a:cubicBezTo>
                  <a:lnTo>
                    <a:pt x="526" y="263"/>
                  </a:lnTo>
                  <a:cubicBezTo>
                    <a:pt x="526"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4"/>
            <p:cNvSpPr/>
            <p:nvPr/>
          </p:nvSpPr>
          <p:spPr>
            <a:xfrm>
              <a:off x="3723261" y="2712054"/>
              <a:ext cx="28784" cy="37973"/>
            </a:xfrm>
            <a:custGeom>
              <a:avLst/>
              <a:gdLst/>
              <a:ahLst/>
              <a:cxnLst/>
              <a:rect l="l" t="t" r="r" b="b"/>
              <a:pathLst>
                <a:path w="1582" h="2087" extrusionOk="0">
                  <a:moveTo>
                    <a:pt x="790" y="525"/>
                  </a:moveTo>
                  <a:cubicBezTo>
                    <a:pt x="938" y="525"/>
                    <a:pt x="1056" y="644"/>
                    <a:pt x="1056" y="790"/>
                  </a:cubicBezTo>
                  <a:lnTo>
                    <a:pt x="1056" y="1297"/>
                  </a:lnTo>
                  <a:cubicBezTo>
                    <a:pt x="1056" y="1443"/>
                    <a:pt x="938" y="1562"/>
                    <a:pt x="790" y="1562"/>
                  </a:cubicBezTo>
                  <a:cubicBezTo>
                    <a:pt x="644" y="1562"/>
                    <a:pt x="525" y="1443"/>
                    <a:pt x="525" y="1297"/>
                  </a:cubicBezTo>
                  <a:lnTo>
                    <a:pt x="525" y="790"/>
                  </a:lnTo>
                  <a:cubicBezTo>
                    <a:pt x="525" y="644"/>
                    <a:pt x="644" y="525"/>
                    <a:pt x="790" y="525"/>
                  </a:cubicBezTo>
                  <a:close/>
                  <a:moveTo>
                    <a:pt x="790" y="0"/>
                  </a:moveTo>
                  <a:cubicBezTo>
                    <a:pt x="354" y="0"/>
                    <a:pt x="0" y="355"/>
                    <a:pt x="0" y="790"/>
                  </a:cubicBezTo>
                  <a:lnTo>
                    <a:pt x="0" y="1297"/>
                  </a:lnTo>
                  <a:cubicBezTo>
                    <a:pt x="0" y="1733"/>
                    <a:pt x="354" y="2087"/>
                    <a:pt x="790" y="2087"/>
                  </a:cubicBezTo>
                  <a:cubicBezTo>
                    <a:pt x="1226" y="2087"/>
                    <a:pt x="1581" y="1733"/>
                    <a:pt x="1581" y="1297"/>
                  </a:cubicBezTo>
                  <a:lnTo>
                    <a:pt x="1581" y="790"/>
                  </a:lnTo>
                  <a:cubicBezTo>
                    <a:pt x="1581" y="354"/>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4"/>
            <p:cNvSpPr/>
            <p:nvPr/>
          </p:nvSpPr>
          <p:spPr>
            <a:xfrm>
              <a:off x="3761689" y="2712054"/>
              <a:ext cx="9571" cy="37973"/>
            </a:xfrm>
            <a:custGeom>
              <a:avLst/>
              <a:gdLst/>
              <a:ahLst/>
              <a:cxnLst/>
              <a:rect l="l" t="t" r="r" b="b"/>
              <a:pathLst>
                <a:path w="526" h="2087" extrusionOk="0">
                  <a:moveTo>
                    <a:pt x="263" y="0"/>
                  </a:moveTo>
                  <a:cubicBezTo>
                    <a:pt x="118" y="0"/>
                    <a:pt x="0" y="118"/>
                    <a:pt x="0" y="263"/>
                  </a:cubicBezTo>
                  <a:lnTo>
                    <a:pt x="0" y="1825"/>
                  </a:lnTo>
                  <a:cubicBezTo>
                    <a:pt x="0" y="1969"/>
                    <a:pt x="118" y="2087"/>
                    <a:pt x="263" y="2087"/>
                  </a:cubicBezTo>
                  <a:cubicBezTo>
                    <a:pt x="408" y="2087"/>
                    <a:pt x="525" y="1969"/>
                    <a:pt x="525" y="1825"/>
                  </a:cubicBezTo>
                  <a:lnTo>
                    <a:pt x="525" y="263"/>
                  </a:lnTo>
                  <a:cubicBezTo>
                    <a:pt x="525"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4"/>
            <p:cNvSpPr/>
            <p:nvPr/>
          </p:nvSpPr>
          <p:spPr>
            <a:xfrm>
              <a:off x="3780903" y="2712054"/>
              <a:ext cx="9552" cy="37973"/>
            </a:xfrm>
            <a:custGeom>
              <a:avLst/>
              <a:gdLst/>
              <a:ahLst/>
              <a:cxnLst/>
              <a:rect l="l" t="t" r="r" b="b"/>
              <a:pathLst>
                <a:path w="525" h="2087" extrusionOk="0">
                  <a:moveTo>
                    <a:pt x="263" y="0"/>
                  </a:moveTo>
                  <a:cubicBezTo>
                    <a:pt x="118" y="0"/>
                    <a:pt x="0" y="118"/>
                    <a:pt x="0" y="263"/>
                  </a:cubicBezTo>
                  <a:lnTo>
                    <a:pt x="0" y="1825"/>
                  </a:lnTo>
                  <a:cubicBezTo>
                    <a:pt x="0" y="1969"/>
                    <a:pt x="118" y="2087"/>
                    <a:pt x="263" y="2087"/>
                  </a:cubicBezTo>
                  <a:cubicBezTo>
                    <a:pt x="408" y="2087"/>
                    <a:pt x="524" y="1969"/>
                    <a:pt x="524" y="1825"/>
                  </a:cubicBezTo>
                  <a:lnTo>
                    <a:pt x="524" y="263"/>
                  </a:lnTo>
                  <a:cubicBezTo>
                    <a:pt x="524"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4"/>
            <p:cNvSpPr/>
            <p:nvPr/>
          </p:nvSpPr>
          <p:spPr>
            <a:xfrm>
              <a:off x="3800098" y="2712054"/>
              <a:ext cx="9571" cy="37973"/>
            </a:xfrm>
            <a:custGeom>
              <a:avLst/>
              <a:gdLst/>
              <a:ahLst/>
              <a:cxnLst/>
              <a:rect l="l" t="t" r="r" b="b"/>
              <a:pathLst>
                <a:path w="526" h="2087" extrusionOk="0">
                  <a:moveTo>
                    <a:pt x="263" y="0"/>
                  </a:moveTo>
                  <a:cubicBezTo>
                    <a:pt x="118" y="0"/>
                    <a:pt x="0" y="118"/>
                    <a:pt x="0" y="263"/>
                  </a:cubicBezTo>
                  <a:lnTo>
                    <a:pt x="0" y="1825"/>
                  </a:lnTo>
                  <a:cubicBezTo>
                    <a:pt x="0" y="1969"/>
                    <a:pt x="118" y="2087"/>
                    <a:pt x="263" y="2087"/>
                  </a:cubicBezTo>
                  <a:cubicBezTo>
                    <a:pt x="407" y="2087"/>
                    <a:pt x="525" y="1969"/>
                    <a:pt x="525" y="1825"/>
                  </a:cubicBezTo>
                  <a:lnTo>
                    <a:pt x="525" y="263"/>
                  </a:lnTo>
                  <a:cubicBezTo>
                    <a:pt x="525" y="118"/>
                    <a:pt x="407"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4"/>
            <p:cNvSpPr/>
            <p:nvPr/>
          </p:nvSpPr>
          <p:spPr>
            <a:xfrm>
              <a:off x="3819312" y="2712054"/>
              <a:ext cx="28766" cy="37973"/>
            </a:xfrm>
            <a:custGeom>
              <a:avLst/>
              <a:gdLst/>
              <a:ahLst/>
              <a:cxnLst/>
              <a:rect l="l" t="t" r="r" b="b"/>
              <a:pathLst>
                <a:path w="1581" h="2087" extrusionOk="0">
                  <a:moveTo>
                    <a:pt x="791" y="525"/>
                  </a:moveTo>
                  <a:cubicBezTo>
                    <a:pt x="937" y="525"/>
                    <a:pt x="1056" y="644"/>
                    <a:pt x="1056" y="790"/>
                  </a:cubicBezTo>
                  <a:lnTo>
                    <a:pt x="1056" y="1297"/>
                  </a:lnTo>
                  <a:cubicBezTo>
                    <a:pt x="1056" y="1443"/>
                    <a:pt x="937" y="1562"/>
                    <a:pt x="791" y="1562"/>
                  </a:cubicBezTo>
                  <a:cubicBezTo>
                    <a:pt x="644" y="1562"/>
                    <a:pt x="525" y="1443"/>
                    <a:pt x="525" y="1297"/>
                  </a:cubicBezTo>
                  <a:lnTo>
                    <a:pt x="525" y="790"/>
                  </a:lnTo>
                  <a:cubicBezTo>
                    <a:pt x="525" y="644"/>
                    <a:pt x="644" y="525"/>
                    <a:pt x="791" y="525"/>
                  </a:cubicBezTo>
                  <a:close/>
                  <a:moveTo>
                    <a:pt x="791" y="0"/>
                  </a:moveTo>
                  <a:cubicBezTo>
                    <a:pt x="355" y="0"/>
                    <a:pt x="0" y="355"/>
                    <a:pt x="0" y="790"/>
                  </a:cubicBezTo>
                  <a:lnTo>
                    <a:pt x="0" y="1297"/>
                  </a:lnTo>
                  <a:cubicBezTo>
                    <a:pt x="0" y="1733"/>
                    <a:pt x="355" y="2087"/>
                    <a:pt x="791" y="2087"/>
                  </a:cubicBezTo>
                  <a:cubicBezTo>
                    <a:pt x="1227" y="2087"/>
                    <a:pt x="1581" y="1733"/>
                    <a:pt x="1581" y="1297"/>
                  </a:cubicBezTo>
                  <a:lnTo>
                    <a:pt x="1581" y="790"/>
                  </a:lnTo>
                  <a:cubicBezTo>
                    <a:pt x="1581" y="354"/>
                    <a:pt x="1227"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4"/>
            <p:cNvSpPr/>
            <p:nvPr/>
          </p:nvSpPr>
          <p:spPr>
            <a:xfrm>
              <a:off x="3857722" y="2712054"/>
              <a:ext cx="9571" cy="37973"/>
            </a:xfrm>
            <a:custGeom>
              <a:avLst/>
              <a:gdLst/>
              <a:ahLst/>
              <a:cxnLst/>
              <a:rect l="l" t="t" r="r" b="b"/>
              <a:pathLst>
                <a:path w="526" h="2087" extrusionOk="0">
                  <a:moveTo>
                    <a:pt x="263" y="0"/>
                  </a:moveTo>
                  <a:cubicBezTo>
                    <a:pt x="118" y="0"/>
                    <a:pt x="1" y="118"/>
                    <a:pt x="1" y="263"/>
                  </a:cubicBezTo>
                  <a:lnTo>
                    <a:pt x="1" y="1825"/>
                  </a:lnTo>
                  <a:cubicBezTo>
                    <a:pt x="1" y="1969"/>
                    <a:pt x="118" y="2087"/>
                    <a:pt x="263" y="2087"/>
                  </a:cubicBezTo>
                  <a:cubicBezTo>
                    <a:pt x="408" y="2087"/>
                    <a:pt x="526" y="1969"/>
                    <a:pt x="526" y="1825"/>
                  </a:cubicBezTo>
                  <a:lnTo>
                    <a:pt x="526" y="263"/>
                  </a:lnTo>
                  <a:cubicBezTo>
                    <a:pt x="526"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4"/>
            <p:cNvSpPr/>
            <p:nvPr/>
          </p:nvSpPr>
          <p:spPr>
            <a:xfrm>
              <a:off x="3876936" y="2712054"/>
              <a:ext cx="9571" cy="37973"/>
            </a:xfrm>
            <a:custGeom>
              <a:avLst/>
              <a:gdLst/>
              <a:ahLst/>
              <a:cxnLst/>
              <a:rect l="l" t="t" r="r" b="b"/>
              <a:pathLst>
                <a:path w="526" h="2087" extrusionOk="0">
                  <a:moveTo>
                    <a:pt x="263" y="0"/>
                  </a:moveTo>
                  <a:cubicBezTo>
                    <a:pt x="118" y="0"/>
                    <a:pt x="1" y="118"/>
                    <a:pt x="1" y="263"/>
                  </a:cubicBezTo>
                  <a:lnTo>
                    <a:pt x="1" y="1825"/>
                  </a:lnTo>
                  <a:cubicBezTo>
                    <a:pt x="1" y="1969"/>
                    <a:pt x="118" y="2087"/>
                    <a:pt x="263" y="2087"/>
                  </a:cubicBezTo>
                  <a:cubicBezTo>
                    <a:pt x="408" y="2087"/>
                    <a:pt x="526" y="1969"/>
                    <a:pt x="526" y="1825"/>
                  </a:cubicBezTo>
                  <a:lnTo>
                    <a:pt x="526" y="263"/>
                  </a:lnTo>
                  <a:cubicBezTo>
                    <a:pt x="526" y="118"/>
                    <a:pt x="408"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4"/>
            <p:cNvSpPr/>
            <p:nvPr/>
          </p:nvSpPr>
          <p:spPr>
            <a:xfrm>
              <a:off x="3665637" y="2760326"/>
              <a:ext cx="9552" cy="37991"/>
            </a:xfrm>
            <a:custGeom>
              <a:avLst/>
              <a:gdLst/>
              <a:ahLst/>
              <a:cxnLst/>
              <a:rect l="l" t="t" r="r" b="b"/>
              <a:pathLst>
                <a:path w="525" h="2088" extrusionOk="0">
                  <a:moveTo>
                    <a:pt x="263" y="1"/>
                  </a:moveTo>
                  <a:cubicBezTo>
                    <a:pt x="117" y="1"/>
                    <a:pt x="1" y="118"/>
                    <a:pt x="1" y="263"/>
                  </a:cubicBezTo>
                  <a:lnTo>
                    <a:pt x="1" y="1825"/>
                  </a:lnTo>
                  <a:cubicBezTo>
                    <a:pt x="1" y="1970"/>
                    <a:pt x="117" y="2088"/>
                    <a:pt x="263" y="2088"/>
                  </a:cubicBezTo>
                  <a:cubicBezTo>
                    <a:pt x="407" y="2088"/>
                    <a:pt x="525" y="1970"/>
                    <a:pt x="525" y="1825"/>
                  </a:cubicBezTo>
                  <a:lnTo>
                    <a:pt x="525" y="263"/>
                  </a:lnTo>
                  <a:cubicBezTo>
                    <a:pt x="525"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4"/>
            <p:cNvSpPr/>
            <p:nvPr/>
          </p:nvSpPr>
          <p:spPr>
            <a:xfrm>
              <a:off x="3684833" y="2760326"/>
              <a:ext cx="9571" cy="37991"/>
            </a:xfrm>
            <a:custGeom>
              <a:avLst/>
              <a:gdLst/>
              <a:ahLst/>
              <a:cxnLst/>
              <a:rect l="l" t="t" r="r" b="b"/>
              <a:pathLst>
                <a:path w="526" h="2088" extrusionOk="0">
                  <a:moveTo>
                    <a:pt x="263" y="1"/>
                  </a:moveTo>
                  <a:cubicBezTo>
                    <a:pt x="118" y="1"/>
                    <a:pt x="1" y="118"/>
                    <a:pt x="1" y="263"/>
                  </a:cubicBezTo>
                  <a:lnTo>
                    <a:pt x="1" y="1825"/>
                  </a:lnTo>
                  <a:cubicBezTo>
                    <a:pt x="1" y="1970"/>
                    <a:pt x="118" y="2088"/>
                    <a:pt x="263" y="2088"/>
                  </a:cubicBezTo>
                  <a:cubicBezTo>
                    <a:pt x="408" y="2088"/>
                    <a:pt x="526" y="1970"/>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4"/>
            <p:cNvSpPr/>
            <p:nvPr/>
          </p:nvSpPr>
          <p:spPr>
            <a:xfrm>
              <a:off x="3704047" y="2760326"/>
              <a:ext cx="28784" cy="37991"/>
            </a:xfrm>
            <a:custGeom>
              <a:avLst/>
              <a:gdLst/>
              <a:ahLst/>
              <a:cxnLst/>
              <a:rect l="l" t="t" r="r" b="b"/>
              <a:pathLst>
                <a:path w="1582" h="2088" extrusionOk="0">
                  <a:moveTo>
                    <a:pt x="790" y="526"/>
                  </a:moveTo>
                  <a:cubicBezTo>
                    <a:pt x="938" y="526"/>
                    <a:pt x="1056" y="644"/>
                    <a:pt x="1056" y="790"/>
                  </a:cubicBezTo>
                  <a:lnTo>
                    <a:pt x="1056" y="1296"/>
                  </a:lnTo>
                  <a:cubicBezTo>
                    <a:pt x="1056" y="1444"/>
                    <a:pt x="938" y="1563"/>
                    <a:pt x="790" y="1563"/>
                  </a:cubicBezTo>
                  <a:cubicBezTo>
                    <a:pt x="644" y="1563"/>
                    <a:pt x="526" y="1444"/>
                    <a:pt x="526" y="1296"/>
                  </a:cubicBezTo>
                  <a:lnTo>
                    <a:pt x="526" y="790"/>
                  </a:lnTo>
                  <a:cubicBezTo>
                    <a:pt x="526" y="644"/>
                    <a:pt x="644" y="526"/>
                    <a:pt x="790" y="526"/>
                  </a:cubicBezTo>
                  <a:close/>
                  <a:moveTo>
                    <a:pt x="790" y="1"/>
                  </a:moveTo>
                  <a:cubicBezTo>
                    <a:pt x="356" y="1"/>
                    <a:pt x="1" y="355"/>
                    <a:pt x="1" y="790"/>
                  </a:cubicBezTo>
                  <a:lnTo>
                    <a:pt x="1" y="1296"/>
                  </a:lnTo>
                  <a:cubicBezTo>
                    <a:pt x="1" y="1732"/>
                    <a:pt x="356" y="2088"/>
                    <a:pt x="790" y="2088"/>
                  </a:cubicBezTo>
                  <a:cubicBezTo>
                    <a:pt x="1227" y="2088"/>
                    <a:pt x="1581" y="1732"/>
                    <a:pt x="1581" y="1296"/>
                  </a:cubicBezTo>
                  <a:lnTo>
                    <a:pt x="1581" y="790"/>
                  </a:lnTo>
                  <a:cubicBezTo>
                    <a:pt x="1581" y="355"/>
                    <a:pt x="1227"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4"/>
            <p:cNvSpPr/>
            <p:nvPr/>
          </p:nvSpPr>
          <p:spPr>
            <a:xfrm>
              <a:off x="3742475" y="2760326"/>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8" y="2088"/>
                    <a:pt x="525" y="1970"/>
                    <a:pt x="525" y="1825"/>
                  </a:cubicBezTo>
                  <a:lnTo>
                    <a:pt x="525" y="263"/>
                  </a:lnTo>
                  <a:cubicBezTo>
                    <a:pt x="525"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4"/>
            <p:cNvSpPr/>
            <p:nvPr/>
          </p:nvSpPr>
          <p:spPr>
            <a:xfrm>
              <a:off x="3761689" y="2760326"/>
              <a:ext cx="28766" cy="37991"/>
            </a:xfrm>
            <a:custGeom>
              <a:avLst/>
              <a:gdLst/>
              <a:ahLst/>
              <a:cxnLst/>
              <a:rect l="l" t="t" r="r" b="b"/>
              <a:pathLst>
                <a:path w="1581" h="2088" extrusionOk="0">
                  <a:moveTo>
                    <a:pt x="790" y="526"/>
                  </a:moveTo>
                  <a:cubicBezTo>
                    <a:pt x="936" y="526"/>
                    <a:pt x="1056" y="644"/>
                    <a:pt x="1056" y="790"/>
                  </a:cubicBezTo>
                  <a:lnTo>
                    <a:pt x="1056" y="1296"/>
                  </a:lnTo>
                  <a:cubicBezTo>
                    <a:pt x="1056" y="1444"/>
                    <a:pt x="936" y="1563"/>
                    <a:pt x="790" y="1563"/>
                  </a:cubicBezTo>
                  <a:cubicBezTo>
                    <a:pt x="644" y="1563"/>
                    <a:pt x="525" y="1444"/>
                    <a:pt x="525" y="1296"/>
                  </a:cubicBezTo>
                  <a:lnTo>
                    <a:pt x="525" y="790"/>
                  </a:lnTo>
                  <a:cubicBezTo>
                    <a:pt x="525" y="644"/>
                    <a:pt x="644" y="526"/>
                    <a:pt x="790" y="526"/>
                  </a:cubicBezTo>
                  <a:close/>
                  <a:moveTo>
                    <a:pt x="790" y="1"/>
                  </a:moveTo>
                  <a:cubicBezTo>
                    <a:pt x="354" y="1"/>
                    <a:pt x="0" y="355"/>
                    <a:pt x="0" y="790"/>
                  </a:cubicBezTo>
                  <a:lnTo>
                    <a:pt x="0" y="1296"/>
                  </a:lnTo>
                  <a:cubicBezTo>
                    <a:pt x="0" y="1732"/>
                    <a:pt x="354" y="2088"/>
                    <a:pt x="790" y="2088"/>
                  </a:cubicBezTo>
                  <a:cubicBezTo>
                    <a:pt x="1226" y="2088"/>
                    <a:pt x="1580" y="1732"/>
                    <a:pt x="1580" y="1296"/>
                  </a:cubicBezTo>
                  <a:lnTo>
                    <a:pt x="1580" y="790"/>
                  </a:lnTo>
                  <a:cubicBezTo>
                    <a:pt x="1580" y="355"/>
                    <a:pt x="1226"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4"/>
            <p:cNvSpPr/>
            <p:nvPr/>
          </p:nvSpPr>
          <p:spPr>
            <a:xfrm>
              <a:off x="3800098" y="2760326"/>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7" y="2088"/>
                    <a:pt x="525" y="1970"/>
                    <a:pt x="525" y="1825"/>
                  </a:cubicBezTo>
                  <a:lnTo>
                    <a:pt x="525" y="263"/>
                  </a:lnTo>
                  <a:cubicBezTo>
                    <a:pt x="525"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4"/>
            <p:cNvSpPr/>
            <p:nvPr/>
          </p:nvSpPr>
          <p:spPr>
            <a:xfrm>
              <a:off x="3819312" y="2760326"/>
              <a:ext cx="9571" cy="37991"/>
            </a:xfrm>
            <a:custGeom>
              <a:avLst/>
              <a:gdLst/>
              <a:ahLst/>
              <a:cxnLst/>
              <a:rect l="l" t="t" r="r" b="b"/>
              <a:pathLst>
                <a:path w="526" h="2088" extrusionOk="0">
                  <a:moveTo>
                    <a:pt x="263" y="1"/>
                  </a:moveTo>
                  <a:cubicBezTo>
                    <a:pt x="118" y="1"/>
                    <a:pt x="0" y="118"/>
                    <a:pt x="0" y="263"/>
                  </a:cubicBezTo>
                  <a:lnTo>
                    <a:pt x="0" y="1825"/>
                  </a:lnTo>
                  <a:cubicBezTo>
                    <a:pt x="0" y="1970"/>
                    <a:pt x="118" y="2088"/>
                    <a:pt x="263" y="2088"/>
                  </a:cubicBezTo>
                  <a:cubicBezTo>
                    <a:pt x="407" y="2088"/>
                    <a:pt x="525" y="1970"/>
                    <a:pt x="525" y="1825"/>
                  </a:cubicBezTo>
                  <a:lnTo>
                    <a:pt x="525" y="263"/>
                  </a:lnTo>
                  <a:cubicBezTo>
                    <a:pt x="525" y="118"/>
                    <a:pt x="40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4"/>
            <p:cNvSpPr/>
            <p:nvPr/>
          </p:nvSpPr>
          <p:spPr>
            <a:xfrm>
              <a:off x="3838508" y="2760326"/>
              <a:ext cx="28784" cy="37991"/>
            </a:xfrm>
            <a:custGeom>
              <a:avLst/>
              <a:gdLst/>
              <a:ahLst/>
              <a:cxnLst/>
              <a:rect l="l" t="t" r="r" b="b"/>
              <a:pathLst>
                <a:path w="1582" h="2088" extrusionOk="0">
                  <a:moveTo>
                    <a:pt x="792" y="526"/>
                  </a:moveTo>
                  <a:cubicBezTo>
                    <a:pt x="938" y="526"/>
                    <a:pt x="1057" y="644"/>
                    <a:pt x="1057" y="790"/>
                  </a:cubicBezTo>
                  <a:lnTo>
                    <a:pt x="1057" y="1296"/>
                  </a:lnTo>
                  <a:cubicBezTo>
                    <a:pt x="1057" y="1444"/>
                    <a:pt x="938" y="1563"/>
                    <a:pt x="792" y="1563"/>
                  </a:cubicBezTo>
                  <a:cubicBezTo>
                    <a:pt x="645" y="1563"/>
                    <a:pt x="526" y="1444"/>
                    <a:pt x="526" y="1296"/>
                  </a:cubicBezTo>
                  <a:lnTo>
                    <a:pt x="526" y="790"/>
                  </a:lnTo>
                  <a:cubicBezTo>
                    <a:pt x="526" y="644"/>
                    <a:pt x="645" y="526"/>
                    <a:pt x="792" y="526"/>
                  </a:cubicBezTo>
                  <a:close/>
                  <a:moveTo>
                    <a:pt x="792" y="1"/>
                  </a:moveTo>
                  <a:cubicBezTo>
                    <a:pt x="356" y="1"/>
                    <a:pt x="1" y="355"/>
                    <a:pt x="1" y="790"/>
                  </a:cubicBezTo>
                  <a:lnTo>
                    <a:pt x="1" y="1296"/>
                  </a:lnTo>
                  <a:cubicBezTo>
                    <a:pt x="1" y="1732"/>
                    <a:pt x="356" y="2088"/>
                    <a:pt x="792" y="2088"/>
                  </a:cubicBezTo>
                  <a:cubicBezTo>
                    <a:pt x="1227" y="2088"/>
                    <a:pt x="1582" y="1732"/>
                    <a:pt x="1582" y="1296"/>
                  </a:cubicBezTo>
                  <a:lnTo>
                    <a:pt x="1582" y="790"/>
                  </a:lnTo>
                  <a:cubicBezTo>
                    <a:pt x="1582" y="355"/>
                    <a:pt x="1227" y="1"/>
                    <a:pt x="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4"/>
            <p:cNvSpPr/>
            <p:nvPr/>
          </p:nvSpPr>
          <p:spPr>
            <a:xfrm>
              <a:off x="3876936" y="2760326"/>
              <a:ext cx="9571" cy="37991"/>
            </a:xfrm>
            <a:custGeom>
              <a:avLst/>
              <a:gdLst/>
              <a:ahLst/>
              <a:cxnLst/>
              <a:rect l="l" t="t" r="r" b="b"/>
              <a:pathLst>
                <a:path w="526" h="2088" extrusionOk="0">
                  <a:moveTo>
                    <a:pt x="263" y="1"/>
                  </a:moveTo>
                  <a:cubicBezTo>
                    <a:pt x="118" y="1"/>
                    <a:pt x="1" y="118"/>
                    <a:pt x="1" y="263"/>
                  </a:cubicBezTo>
                  <a:lnTo>
                    <a:pt x="1" y="1825"/>
                  </a:lnTo>
                  <a:cubicBezTo>
                    <a:pt x="1" y="1970"/>
                    <a:pt x="118" y="2088"/>
                    <a:pt x="263" y="2088"/>
                  </a:cubicBezTo>
                  <a:cubicBezTo>
                    <a:pt x="408" y="2088"/>
                    <a:pt x="526" y="1970"/>
                    <a:pt x="526" y="1825"/>
                  </a:cubicBezTo>
                  <a:lnTo>
                    <a:pt x="526" y="263"/>
                  </a:lnTo>
                  <a:cubicBezTo>
                    <a:pt x="526" y="118"/>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74"/>
          <p:cNvGrpSpPr/>
          <p:nvPr/>
        </p:nvGrpSpPr>
        <p:grpSpPr>
          <a:xfrm>
            <a:off x="4155010" y="2099865"/>
            <a:ext cx="265538" cy="326018"/>
            <a:chOff x="4155010" y="2099865"/>
            <a:chExt cx="265538" cy="326018"/>
          </a:xfrm>
        </p:grpSpPr>
        <p:sp>
          <p:nvSpPr>
            <p:cNvPr id="1840" name="Google Shape;1840;p74"/>
            <p:cNvSpPr/>
            <p:nvPr/>
          </p:nvSpPr>
          <p:spPr>
            <a:xfrm>
              <a:off x="4155010" y="2099865"/>
              <a:ext cx="265538" cy="326018"/>
            </a:xfrm>
            <a:custGeom>
              <a:avLst/>
              <a:gdLst/>
              <a:ahLst/>
              <a:cxnLst/>
              <a:rect l="l" t="t" r="r" b="b"/>
              <a:pathLst>
                <a:path w="14594" h="17918" extrusionOk="0">
                  <a:moveTo>
                    <a:pt x="2447" y="9600"/>
                  </a:moveTo>
                  <a:lnTo>
                    <a:pt x="2447" y="12244"/>
                  </a:lnTo>
                  <a:lnTo>
                    <a:pt x="1847" y="12244"/>
                  </a:lnTo>
                  <a:cubicBezTo>
                    <a:pt x="1118" y="12244"/>
                    <a:pt x="525" y="11652"/>
                    <a:pt x="525" y="10922"/>
                  </a:cubicBezTo>
                  <a:cubicBezTo>
                    <a:pt x="525" y="10570"/>
                    <a:pt x="663" y="10237"/>
                    <a:pt x="912" y="9988"/>
                  </a:cubicBezTo>
                  <a:cubicBezTo>
                    <a:pt x="1162" y="9738"/>
                    <a:pt x="1494" y="9600"/>
                    <a:pt x="1847" y="9600"/>
                  </a:cubicBezTo>
                  <a:close/>
                  <a:moveTo>
                    <a:pt x="12746" y="9600"/>
                  </a:moveTo>
                  <a:cubicBezTo>
                    <a:pt x="13476" y="9600"/>
                    <a:pt x="14068" y="10194"/>
                    <a:pt x="14068" y="10922"/>
                  </a:cubicBezTo>
                  <a:cubicBezTo>
                    <a:pt x="14068" y="11276"/>
                    <a:pt x="13930" y="11608"/>
                    <a:pt x="13681" y="11857"/>
                  </a:cubicBezTo>
                  <a:cubicBezTo>
                    <a:pt x="13432" y="12107"/>
                    <a:pt x="13100" y="12244"/>
                    <a:pt x="12746" y="12244"/>
                  </a:cubicBezTo>
                  <a:lnTo>
                    <a:pt x="12146" y="12244"/>
                  </a:lnTo>
                  <a:lnTo>
                    <a:pt x="12146" y="9600"/>
                  </a:lnTo>
                  <a:close/>
                  <a:moveTo>
                    <a:pt x="5717" y="7623"/>
                  </a:moveTo>
                  <a:cubicBezTo>
                    <a:pt x="6463" y="7623"/>
                    <a:pt x="7069" y="8229"/>
                    <a:pt x="7069" y="8975"/>
                  </a:cubicBezTo>
                  <a:lnTo>
                    <a:pt x="7069" y="12244"/>
                  </a:lnTo>
                  <a:lnTo>
                    <a:pt x="5577" y="12244"/>
                  </a:lnTo>
                  <a:cubicBezTo>
                    <a:pt x="4885" y="12244"/>
                    <a:pt x="4307" y="12743"/>
                    <a:pt x="4183" y="13400"/>
                  </a:cubicBezTo>
                  <a:lnTo>
                    <a:pt x="2984" y="13400"/>
                  </a:lnTo>
                  <a:cubicBezTo>
                    <a:pt x="2975" y="13290"/>
                    <a:pt x="2972" y="13179"/>
                    <a:pt x="2972" y="13068"/>
                  </a:cubicBezTo>
                  <a:lnTo>
                    <a:pt x="2972" y="12077"/>
                  </a:lnTo>
                  <a:lnTo>
                    <a:pt x="4699" y="12077"/>
                  </a:lnTo>
                  <a:cubicBezTo>
                    <a:pt x="4768" y="12077"/>
                    <a:pt x="4834" y="12049"/>
                    <a:pt x="4884" y="12000"/>
                  </a:cubicBezTo>
                  <a:lnTo>
                    <a:pt x="5448" y="11436"/>
                  </a:lnTo>
                  <a:lnTo>
                    <a:pt x="6450" y="11436"/>
                  </a:lnTo>
                  <a:cubicBezTo>
                    <a:pt x="6596" y="11436"/>
                    <a:pt x="6712" y="11318"/>
                    <a:pt x="6712" y="11173"/>
                  </a:cubicBezTo>
                  <a:cubicBezTo>
                    <a:pt x="6712" y="11028"/>
                    <a:pt x="6596" y="10911"/>
                    <a:pt x="6450" y="10911"/>
                  </a:cubicBezTo>
                  <a:lnTo>
                    <a:pt x="5339" y="10911"/>
                  </a:lnTo>
                  <a:cubicBezTo>
                    <a:pt x="5270" y="10911"/>
                    <a:pt x="5204" y="10938"/>
                    <a:pt x="5154" y="10988"/>
                  </a:cubicBezTo>
                  <a:lnTo>
                    <a:pt x="4590" y="11552"/>
                  </a:lnTo>
                  <a:lnTo>
                    <a:pt x="2972" y="11552"/>
                  </a:lnTo>
                  <a:lnTo>
                    <a:pt x="2972" y="11039"/>
                  </a:lnTo>
                  <a:lnTo>
                    <a:pt x="3483" y="11039"/>
                  </a:lnTo>
                  <a:cubicBezTo>
                    <a:pt x="3553" y="11039"/>
                    <a:pt x="3619" y="11012"/>
                    <a:pt x="3669" y="10963"/>
                  </a:cubicBezTo>
                  <a:lnTo>
                    <a:pt x="4637" y="9994"/>
                  </a:lnTo>
                  <a:cubicBezTo>
                    <a:pt x="4739" y="9891"/>
                    <a:pt x="4739" y="9725"/>
                    <a:pt x="4637" y="9623"/>
                  </a:cubicBezTo>
                  <a:cubicBezTo>
                    <a:pt x="4586" y="9571"/>
                    <a:pt x="4519" y="9546"/>
                    <a:pt x="4452" y="9546"/>
                  </a:cubicBezTo>
                  <a:cubicBezTo>
                    <a:pt x="4384" y="9546"/>
                    <a:pt x="4317" y="9571"/>
                    <a:pt x="4265" y="9623"/>
                  </a:cubicBezTo>
                  <a:lnTo>
                    <a:pt x="3375" y="10514"/>
                  </a:lnTo>
                  <a:lnTo>
                    <a:pt x="2972" y="10514"/>
                  </a:lnTo>
                  <a:lnTo>
                    <a:pt x="2972" y="7623"/>
                  </a:lnTo>
                  <a:lnTo>
                    <a:pt x="4436" y="7623"/>
                  </a:lnTo>
                  <a:lnTo>
                    <a:pt x="4436" y="8267"/>
                  </a:lnTo>
                  <a:lnTo>
                    <a:pt x="3535" y="9168"/>
                  </a:lnTo>
                  <a:cubicBezTo>
                    <a:pt x="3432" y="9271"/>
                    <a:pt x="3432" y="9437"/>
                    <a:pt x="3535" y="9540"/>
                  </a:cubicBezTo>
                  <a:cubicBezTo>
                    <a:pt x="3586" y="9591"/>
                    <a:pt x="3652" y="9616"/>
                    <a:pt x="3720" y="9616"/>
                  </a:cubicBezTo>
                  <a:cubicBezTo>
                    <a:pt x="3787" y="9616"/>
                    <a:pt x="3854" y="9591"/>
                    <a:pt x="3905" y="9540"/>
                  </a:cubicBezTo>
                  <a:lnTo>
                    <a:pt x="4884" y="8561"/>
                  </a:lnTo>
                  <a:cubicBezTo>
                    <a:pt x="4933" y="8512"/>
                    <a:pt x="4961" y="8445"/>
                    <a:pt x="4961" y="8376"/>
                  </a:cubicBezTo>
                  <a:lnTo>
                    <a:pt x="4961" y="7623"/>
                  </a:lnTo>
                  <a:close/>
                  <a:moveTo>
                    <a:pt x="5314" y="12809"/>
                  </a:moveTo>
                  <a:lnTo>
                    <a:pt x="5314" y="14516"/>
                  </a:lnTo>
                  <a:cubicBezTo>
                    <a:pt x="4950" y="14404"/>
                    <a:pt x="4685" y="14063"/>
                    <a:pt x="4685" y="13663"/>
                  </a:cubicBezTo>
                  <a:cubicBezTo>
                    <a:pt x="4685" y="13261"/>
                    <a:pt x="4950" y="12922"/>
                    <a:pt x="5314" y="12809"/>
                  </a:cubicBezTo>
                  <a:close/>
                  <a:moveTo>
                    <a:pt x="6187" y="12769"/>
                  </a:moveTo>
                  <a:lnTo>
                    <a:pt x="6187" y="14556"/>
                  </a:lnTo>
                  <a:lnTo>
                    <a:pt x="5839" y="14556"/>
                  </a:lnTo>
                  <a:lnTo>
                    <a:pt x="5839" y="12769"/>
                  </a:lnTo>
                  <a:close/>
                  <a:moveTo>
                    <a:pt x="7069" y="12769"/>
                  </a:moveTo>
                  <a:lnTo>
                    <a:pt x="7069" y="14556"/>
                  </a:lnTo>
                  <a:lnTo>
                    <a:pt x="6713" y="14556"/>
                  </a:lnTo>
                  <a:lnTo>
                    <a:pt x="6713" y="12769"/>
                  </a:lnTo>
                  <a:close/>
                  <a:moveTo>
                    <a:pt x="4183" y="13925"/>
                  </a:moveTo>
                  <a:cubicBezTo>
                    <a:pt x="4307" y="14582"/>
                    <a:pt x="4885" y="15080"/>
                    <a:pt x="5577" y="15080"/>
                  </a:cubicBezTo>
                  <a:lnTo>
                    <a:pt x="7069" y="15080"/>
                  </a:lnTo>
                  <a:lnTo>
                    <a:pt x="7069" y="17386"/>
                  </a:lnTo>
                  <a:cubicBezTo>
                    <a:pt x="6006" y="17332"/>
                    <a:pt x="5013" y="16893"/>
                    <a:pt x="4250" y="16137"/>
                  </a:cubicBezTo>
                  <a:cubicBezTo>
                    <a:pt x="4211" y="16099"/>
                    <a:pt x="4174" y="16060"/>
                    <a:pt x="4136" y="16019"/>
                  </a:cubicBezTo>
                  <a:lnTo>
                    <a:pt x="4811" y="16019"/>
                  </a:lnTo>
                  <a:lnTo>
                    <a:pt x="5521" y="16730"/>
                  </a:lnTo>
                  <a:cubicBezTo>
                    <a:pt x="5570" y="16779"/>
                    <a:pt x="5636" y="16807"/>
                    <a:pt x="5706" y="16807"/>
                  </a:cubicBezTo>
                  <a:lnTo>
                    <a:pt x="6278" y="16807"/>
                  </a:lnTo>
                  <a:cubicBezTo>
                    <a:pt x="6422" y="16807"/>
                    <a:pt x="6540" y="16689"/>
                    <a:pt x="6540" y="16544"/>
                  </a:cubicBezTo>
                  <a:cubicBezTo>
                    <a:pt x="6540" y="16399"/>
                    <a:pt x="6422" y="16282"/>
                    <a:pt x="6278" y="16282"/>
                  </a:cubicBezTo>
                  <a:lnTo>
                    <a:pt x="5814" y="16282"/>
                  </a:lnTo>
                  <a:lnTo>
                    <a:pt x="5105" y="15571"/>
                  </a:lnTo>
                  <a:cubicBezTo>
                    <a:pt x="5055" y="15523"/>
                    <a:pt x="4989" y="15495"/>
                    <a:pt x="4920" y="15495"/>
                  </a:cubicBezTo>
                  <a:lnTo>
                    <a:pt x="3715" y="15495"/>
                  </a:lnTo>
                  <a:cubicBezTo>
                    <a:pt x="3392" y="15020"/>
                    <a:pt x="3168" y="14488"/>
                    <a:pt x="3056" y="13925"/>
                  </a:cubicBezTo>
                  <a:close/>
                  <a:moveTo>
                    <a:pt x="6283" y="1"/>
                  </a:moveTo>
                  <a:cubicBezTo>
                    <a:pt x="5077" y="1"/>
                    <a:pt x="3932" y="384"/>
                    <a:pt x="2970" y="1109"/>
                  </a:cubicBezTo>
                  <a:cubicBezTo>
                    <a:pt x="2854" y="1196"/>
                    <a:pt x="2832" y="1361"/>
                    <a:pt x="2918" y="1476"/>
                  </a:cubicBezTo>
                  <a:cubicBezTo>
                    <a:pt x="2970" y="1545"/>
                    <a:pt x="3049" y="1581"/>
                    <a:pt x="3129" y="1581"/>
                  </a:cubicBezTo>
                  <a:cubicBezTo>
                    <a:pt x="3184" y="1581"/>
                    <a:pt x="3239" y="1564"/>
                    <a:pt x="3287" y="1528"/>
                  </a:cubicBezTo>
                  <a:cubicBezTo>
                    <a:pt x="4155" y="873"/>
                    <a:pt x="5192" y="526"/>
                    <a:pt x="6283" y="526"/>
                  </a:cubicBezTo>
                  <a:lnTo>
                    <a:pt x="8309" y="526"/>
                  </a:lnTo>
                  <a:cubicBezTo>
                    <a:pt x="11058" y="526"/>
                    <a:pt x="13294" y="2762"/>
                    <a:pt x="13294" y="5511"/>
                  </a:cubicBezTo>
                  <a:lnTo>
                    <a:pt x="13294" y="9159"/>
                  </a:lnTo>
                  <a:cubicBezTo>
                    <a:pt x="13122" y="9105"/>
                    <a:pt x="12936" y="9075"/>
                    <a:pt x="12746" y="9075"/>
                  </a:cubicBezTo>
                  <a:lnTo>
                    <a:pt x="12146" y="9075"/>
                  </a:lnTo>
                  <a:lnTo>
                    <a:pt x="12146" y="6681"/>
                  </a:lnTo>
                  <a:cubicBezTo>
                    <a:pt x="12146" y="6598"/>
                    <a:pt x="12107" y="6519"/>
                    <a:pt x="12039" y="6469"/>
                  </a:cubicBezTo>
                  <a:cubicBezTo>
                    <a:pt x="11994" y="6436"/>
                    <a:pt x="11940" y="6419"/>
                    <a:pt x="11885" y="6419"/>
                  </a:cubicBezTo>
                  <a:cubicBezTo>
                    <a:pt x="11858" y="6419"/>
                    <a:pt x="11831" y="6423"/>
                    <a:pt x="11804" y="6431"/>
                  </a:cubicBezTo>
                  <a:cubicBezTo>
                    <a:pt x="10883" y="6727"/>
                    <a:pt x="9963" y="6876"/>
                    <a:pt x="9059" y="6876"/>
                  </a:cubicBezTo>
                  <a:cubicBezTo>
                    <a:pt x="8745" y="6876"/>
                    <a:pt x="8432" y="6858"/>
                    <a:pt x="8122" y="6822"/>
                  </a:cubicBezTo>
                  <a:cubicBezTo>
                    <a:pt x="7160" y="6711"/>
                    <a:pt x="6219" y="6426"/>
                    <a:pt x="5325" y="5974"/>
                  </a:cubicBezTo>
                  <a:cubicBezTo>
                    <a:pt x="3793" y="5203"/>
                    <a:pt x="2917" y="4201"/>
                    <a:pt x="2908" y="4191"/>
                  </a:cubicBezTo>
                  <a:cubicBezTo>
                    <a:pt x="2857" y="4132"/>
                    <a:pt x="2784" y="4100"/>
                    <a:pt x="2709" y="4100"/>
                  </a:cubicBezTo>
                  <a:cubicBezTo>
                    <a:pt x="2680" y="4100"/>
                    <a:pt x="2650" y="4105"/>
                    <a:pt x="2621" y="4115"/>
                  </a:cubicBezTo>
                  <a:cubicBezTo>
                    <a:pt x="2519" y="4151"/>
                    <a:pt x="2450" y="4246"/>
                    <a:pt x="2447" y="4355"/>
                  </a:cubicBezTo>
                  <a:cubicBezTo>
                    <a:pt x="2447" y="4360"/>
                    <a:pt x="2447" y="4371"/>
                    <a:pt x="2447" y="6681"/>
                  </a:cubicBezTo>
                  <a:lnTo>
                    <a:pt x="2447" y="9075"/>
                  </a:lnTo>
                  <a:lnTo>
                    <a:pt x="1847" y="9075"/>
                  </a:lnTo>
                  <a:cubicBezTo>
                    <a:pt x="1658" y="9075"/>
                    <a:pt x="1474" y="9104"/>
                    <a:pt x="1298" y="9159"/>
                  </a:cubicBezTo>
                  <a:lnTo>
                    <a:pt x="1298" y="5511"/>
                  </a:lnTo>
                  <a:cubicBezTo>
                    <a:pt x="1298" y="4291"/>
                    <a:pt x="1744" y="3116"/>
                    <a:pt x="2554" y="2205"/>
                  </a:cubicBezTo>
                  <a:cubicBezTo>
                    <a:pt x="2649" y="2096"/>
                    <a:pt x="2639" y="1931"/>
                    <a:pt x="2531" y="1835"/>
                  </a:cubicBezTo>
                  <a:cubicBezTo>
                    <a:pt x="2481" y="1790"/>
                    <a:pt x="2419" y="1768"/>
                    <a:pt x="2357" y="1768"/>
                  </a:cubicBezTo>
                  <a:cubicBezTo>
                    <a:pt x="2284" y="1768"/>
                    <a:pt x="2212" y="1798"/>
                    <a:pt x="2161" y="1856"/>
                  </a:cubicBezTo>
                  <a:cubicBezTo>
                    <a:pt x="1266" y="2865"/>
                    <a:pt x="773" y="4163"/>
                    <a:pt x="773" y="5511"/>
                  </a:cubicBezTo>
                  <a:lnTo>
                    <a:pt x="773" y="9419"/>
                  </a:lnTo>
                  <a:cubicBezTo>
                    <a:pt x="691" y="9478"/>
                    <a:pt x="613" y="9543"/>
                    <a:pt x="540" y="9616"/>
                  </a:cubicBezTo>
                  <a:cubicBezTo>
                    <a:pt x="192" y="9965"/>
                    <a:pt x="0" y="10430"/>
                    <a:pt x="0" y="10922"/>
                  </a:cubicBezTo>
                  <a:cubicBezTo>
                    <a:pt x="0" y="11940"/>
                    <a:pt x="829" y="12769"/>
                    <a:pt x="1847" y="12769"/>
                  </a:cubicBezTo>
                  <a:lnTo>
                    <a:pt x="2447" y="12769"/>
                  </a:lnTo>
                  <a:lnTo>
                    <a:pt x="2447" y="13068"/>
                  </a:lnTo>
                  <a:cubicBezTo>
                    <a:pt x="2447" y="14369"/>
                    <a:pt x="2955" y="15593"/>
                    <a:pt x="3881" y="16510"/>
                  </a:cubicBezTo>
                  <a:cubicBezTo>
                    <a:pt x="4795" y="17418"/>
                    <a:pt x="6007" y="17917"/>
                    <a:pt x="7295" y="17917"/>
                  </a:cubicBezTo>
                  <a:lnTo>
                    <a:pt x="7333" y="17917"/>
                  </a:lnTo>
                  <a:cubicBezTo>
                    <a:pt x="8457" y="17909"/>
                    <a:pt x="9551" y="17500"/>
                    <a:pt x="10413" y="16768"/>
                  </a:cubicBezTo>
                  <a:cubicBezTo>
                    <a:pt x="10524" y="16674"/>
                    <a:pt x="10537" y="16507"/>
                    <a:pt x="10443" y="16397"/>
                  </a:cubicBezTo>
                  <a:cubicBezTo>
                    <a:pt x="10391" y="16336"/>
                    <a:pt x="10317" y="16305"/>
                    <a:pt x="10242" y="16305"/>
                  </a:cubicBezTo>
                  <a:cubicBezTo>
                    <a:pt x="10182" y="16305"/>
                    <a:pt x="10122" y="16325"/>
                    <a:pt x="10073" y="16367"/>
                  </a:cubicBezTo>
                  <a:cubicBezTo>
                    <a:pt x="9373" y="16964"/>
                    <a:pt x="8501" y="17319"/>
                    <a:pt x="7594" y="17382"/>
                  </a:cubicBezTo>
                  <a:lnTo>
                    <a:pt x="7594" y="13925"/>
                  </a:lnTo>
                  <a:lnTo>
                    <a:pt x="8664" y="13925"/>
                  </a:lnTo>
                  <a:cubicBezTo>
                    <a:pt x="8809" y="13925"/>
                    <a:pt x="8926" y="13808"/>
                    <a:pt x="8926" y="13663"/>
                  </a:cubicBezTo>
                  <a:cubicBezTo>
                    <a:pt x="8926" y="13518"/>
                    <a:pt x="8809" y="13400"/>
                    <a:pt x="8664" y="13400"/>
                  </a:cubicBezTo>
                  <a:lnTo>
                    <a:pt x="7594" y="13400"/>
                  </a:lnTo>
                  <a:lnTo>
                    <a:pt x="7594" y="8975"/>
                  </a:lnTo>
                  <a:cubicBezTo>
                    <a:pt x="7594" y="7940"/>
                    <a:pt x="6751" y="7098"/>
                    <a:pt x="5717" y="7098"/>
                  </a:cubicBezTo>
                  <a:lnTo>
                    <a:pt x="2972" y="7098"/>
                  </a:lnTo>
                  <a:lnTo>
                    <a:pt x="2972" y="6681"/>
                  </a:lnTo>
                  <a:cubicBezTo>
                    <a:pt x="2972" y="6218"/>
                    <a:pt x="2972" y="5507"/>
                    <a:pt x="2972" y="4994"/>
                  </a:cubicBezTo>
                  <a:cubicBezTo>
                    <a:pt x="3396" y="5381"/>
                    <a:pt x="4106" y="5946"/>
                    <a:pt x="5070" y="6434"/>
                  </a:cubicBezTo>
                  <a:cubicBezTo>
                    <a:pt x="6020" y="6915"/>
                    <a:pt x="7022" y="7220"/>
                    <a:pt x="8047" y="7341"/>
                  </a:cubicBezTo>
                  <a:cubicBezTo>
                    <a:pt x="8383" y="7381"/>
                    <a:pt x="8722" y="7401"/>
                    <a:pt x="9062" y="7401"/>
                  </a:cubicBezTo>
                  <a:cubicBezTo>
                    <a:pt x="9907" y="7401"/>
                    <a:pt x="10764" y="7279"/>
                    <a:pt x="11621" y="7035"/>
                  </a:cubicBezTo>
                  <a:lnTo>
                    <a:pt x="11621" y="13009"/>
                  </a:lnTo>
                  <a:cubicBezTo>
                    <a:pt x="11621" y="13968"/>
                    <a:pt x="11320" y="14881"/>
                    <a:pt x="10747" y="15649"/>
                  </a:cubicBezTo>
                  <a:cubicBezTo>
                    <a:pt x="10660" y="15765"/>
                    <a:pt x="10684" y="15929"/>
                    <a:pt x="10801" y="16016"/>
                  </a:cubicBezTo>
                  <a:cubicBezTo>
                    <a:pt x="10847" y="16051"/>
                    <a:pt x="10902" y="16068"/>
                    <a:pt x="10957" y="16068"/>
                  </a:cubicBezTo>
                  <a:cubicBezTo>
                    <a:pt x="11037" y="16068"/>
                    <a:pt x="11116" y="16031"/>
                    <a:pt x="11168" y="15962"/>
                  </a:cubicBezTo>
                  <a:cubicBezTo>
                    <a:pt x="11808" y="15103"/>
                    <a:pt x="12146" y="14082"/>
                    <a:pt x="12146" y="13009"/>
                  </a:cubicBezTo>
                  <a:lnTo>
                    <a:pt x="12146" y="12769"/>
                  </a:lnTo>
                  <a:lnTo>
                    <a:pt x="12746" y="12769"/>
                  </a:lnTo>
                  <a:cubicBezTo>
                    <a:pt x="13240" y="12769"/>
                    <a:pt x="13704" y="12577"/>
                    <a:pt x="14053" y="12229"/>
                  </a:cubicBezTo>
                  <a:cubicBezTo>
                    <a:pt x="14401" y="11880"/>
                    <a:pt x="14593" y="11417"/>
                    <a:pt x="14593" y="10922"/>
                  </a:cubicBezTo>
                  <a:cubicBezTo>
                    <a:pt x="14593" y="10305"/>
                    <a:pt x="14287" y="9756"/>
                    <a:pt x="13819" y="9421"/>
                  </a:cubicBezTo>
                  <a:lnTo>
                    <a:pt x="13819" y="5511"/>
                  </a:lnTo>
                  <a:cubicBezTo>
                    <a:pt x="13819" y="2473"/>
                    <a:pt x="11347" y="1"/>
                    <a:pt x="8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4"/>
            <p:cNvSpPr/>
            <p:nvPr/>
          </p:nvSpPr>
          <p:spPr>
            <a:xfrm>
              <a:off x="4304773" y="2258471"/>
              <a:ext cx="9571" cy="26437"/>
            </a:xfrm>
            <a:custGeom>
              <a:avLst/>
              <a:gdLst/>
              <a:ahLst/>
              <a:cxnLst/>
              <a:rect l="l" t="t" r="r" b="b"/>
              <a:pathLst>
                <a:path w="526" h="1453" extrusionOk="0">
                  <a:moveTo>
                    <a:pt x="263" y="1"/>
                  </a:moveTo>
                  <a:cubicBezTo>
                    <a:pt x="118" y="1"/>
                    <a:pt x="0" y="119"/>
                    <a:pt x="0" y="263"/>
                  </a:cubicBezTo>
                  <a:lnTo>
                    <a:pt x="0" y="1190"/>
                  </a:lnTo>
                  <a:cubicBezTo>
                    <a:pt x="0" y="1335"/>
                    <a:pt x="118" y="1452"/>
                    <a:pt x="263" y="1452"/>
                  </a:cubicBezTo>
                  <a:cubicBezTo>
                    <a:pt x="408" y="1452"/>
                    <a:pt x="525" y="1335"/>
                    <a:pt x="525" y="1190"/>
                  </a:cubicBezTo>
                  <a:lnTo>
                    <a:pt x="525" y="263"/>
                  </a:lnTo>
                  <a:cubicBezTo>
                    <a:pt x="525" y="119"/>
                    <a:pt x="408"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4"/>
            <p:cNvSpPr/>
            <p:nvPr/>
          </p:nvSpPr>
          <p:spPr>
            <a:xfrm>
              <a:off x="4245239" y="2254123"/>
              <a:ext cx="35153" cy="35153"/>
            </a:xfrm>
            <a:custGeom>
              <a:avLst/>
              <a:gdLst/>
              <a:ahLst/>
              <a:cxnLst/>
              <a:rect l="l" t="t" r="r" b="b"/>
              <a:pathLst>
                <a:path w="1932" h="1932" extrusionOk="0">
                  <a:moveTo>
                    <a:pt x="966" y="525"/>
                  </a:moveTo>
                  <a:cubicBezTo>
                    <a:pt x="1208" y="525"/>
                    <a:pt x="1406" y="722"/>
                    <a:pt x="1406" y="966"/>
                  </a:cubicBezTo>
                  <a:cubicBezTo>
                    <a:pt x="1406" y="1208"/>
                    <a:pt x="1208" y="1406"/>
                    <a:pt x="966" y="1406"/>
                  </a:cubicBezTo>
                  <a:cubicBezTo>
                    <a:pt x="722" y="1406"/>
                    <a:pt x="525" y="1208"/>
                    <a:pt x="525" y="966"/>
                  </a:cubicBezTo>
                  <a:cubicBezTo>
                    <a:pt x="525" y="722"/>
                    <a:pt x="722" y="525"/>
                    <a:pt x="966" y="525"/>
                  </a:cubicBezTo>
                  <a:close/>
                  <a:moveTo>
                    <a:pt x="966" y="0"/>
                  </a:moveTo>
                  <a:cubicBezTo>
                    <a:pt x="434" y="0"/>
                    <a:pt x="0" y="434"/>
                    <a:pt x="0" y="966"/>
                  </a:cubicBezTo>
                  <a:cubicBezTo>
                    <a:pt x="0" y="1498"/>
                    <a:pt x="434" y="1931"/>
                    <a:pt x="966" y="1931"/>
                  </a:cubicBezTo>
                  <a:cubicBezTo>
                    <a:pt x="1498" y="1931"/>
                    <a:pt x="1931" y="1498"/>
                    <a:pt x="1931" y="966"/>
                  </a:cubicBezTo>
                  <a:cubicBezTo>
                    <a:pt x="1931" y="434"/>
                    <a:pt x="1498" y="0"/>
                    <a:pt x="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74"/>
          <p:cNvGrpSpPr/>
          <p:nvPr/>
        </p:nvGrpSpPr>
        <p:grpSpPr>
          <a:xfrm>
            <a:off x="3100483" y="3678100"/>
            <a:ext cx="247416" cy="325982"/>
            <a:chOff x="3100483" y="3678100"/>
            <a:chExt cx="247416" cy="325982"/>
          </a:xfrm>
        </p:grpSpPr>
        <p:sp>
          <p:nvSpPr>
            <p:cNvPr id="1844" name="Google Shape;1844;p74"/>
            <p:cNvSpPr/>
            <p:nvPr/>
          </p:nvSpPr>
          <p:spPr>
            <a:xfrm>
              <a:off x="3100483" y="3678100"/>
              <a:ext cx="247416" cy="325982"/>
            </a:xfrm>
            <a:custGeom>
              <a:avLst/>
              <a:gdLst/>
              <a:ahLst/>
              <a:cxnLst/>
              <a:rect l="l" t="t" r="r" b="b"/>
              <a:pathLst>
                <a:path w="13598" h="17916" extrusionOk="0">
                  <a:moveTo>
                    <a:pt x="8298" y="1573"/>
                  </a:moveTo>
                  <a:cubicBezTo>
                    <a:pt x="8502" y="1573"/>
                    <a:pt x="8668" y="1739"/>
                    <a:pt x="8668" y="1943"/>
                  </a:cubicBezTo>
                  <a:lnTo>
                    <a:pt x="8668" y="2315"/>
                  </a:lnTo>
                  <a:lnTo>
                    <a:pt x="4992" y="2315"/>
                  </a:lnTo>
                  <a:lnTo>
                    <a:pt x="4992" y="1943"/>
                  </a:lnTo>
                  <a:cubicBezTo>
                    <a:pt x="4992" y="1739"/>
                    <a:pt x="5160" y="1573"/>
                    <a:pt x="5364" y="1573"/>
                  </a:cubicBezTo>
                  <a:close/>
                  <a:moveTo>
                    <a:pt x="8298" y="525"/>
                  </a:moveTo>
                  <a:cubicBezTo>
                    <a:pt x="9079" y="525"/>
                    <a:pt x="9716" y="1161"/>
                    <a:pt x="9716" y="1943"/>
                  </a:cubicBezTo>
                  <a:lnTo>
                    <a:pt x="9716" y="2315"/>
                  </a:lnTo>
                  <a:lnTo>
                    <a:pt x="9193" y="2315"/>
                  </a:lnTo>
                  <a:lnTo>
                    <a:pt x="9193" y="1943"/>
                  </a:lnTo>
                  <a:cubicBezTo>
                    <a:pt x="9193" y="1449"/>
                    <a:pt x="8792" y="1048"/>
                    <a:pt x="8298" y="1048"/>
                  </a:cubicBezTo>
                  <a:lnTo>
                    <a:pt x="5364" y="1048"/>
                  </a:lnTo>
                  <a:cubicBezTo>
                    <a:pt x="4870" y="1048"/>
                    <a:pt x="4467" y="1449"/>
                    <a:pt x="4467" y="1943"/>
                  </a:cubicBezTo>
                  <a:lnTo>
                    <a:pt x="4467" y="2315"/>
                  </a:lnTo>
                  <a:lnTo>
                    <a:pt x="3946" y="2315"/>
                  </a:lnTo>
                  <a:lnTo>
                    <a:pt x="3946" y="1943"/>
                  </a:lnTo>
                  <a:cubicBezTo>
                    <a:pt x="3946" y="1161"/>
                    <a:pt x="4581" y="525"/>
                    <a:pt x="5364" y="525"/>
                  </a:cubicBezTo>
                  <a:close/>
                  <a:moveTo>
                    <a:pt x="7401" y="7133"/>
                  </a:moveTo>
                  <a:cubicBezTo>
                    <a:pt x="7800" y="7133"/>
                    <a:pt x="8125" y="7457"/>
                    <a:pt x="8125" y="7856"/>
                  </a:cubicBezTo>
                  <a:lnTo>
                    <a:pt x="8125" y="8998"/>
                  </a:lnTo>
                  <a:cubicBezTo>
                    <a:pt x="8125" y="9397"/>
                    <a:pt x="7800" y="9721"/>
                    <a:pt x="7401" y="9721"/>
                  </a:cubicBezTo>
                  <a:lnTo>
                    <a:pt x="6259" y="9721"/>
                  </a:lnTo>
                  <a:cubicBezTo>
                    <a:pt x="5862" y="9721"/>
                    <a:pt x="5536" y="9397"/>
                    <a:pt x="5536" y="8998"/>
                  </a:cubicBezTo>
                  <a:lnTo>
                    <a:pt x="5536" y="7856"/>
                  </a:lnTo>
                  <a:cubicBezTo>
                    <a:pt x="5536" y="7457"/>
                    <a:pt x="5862" y="7133"/>
                    <a:pt x="6259" y="7133"/>
                  </a:cubicBezTo>
                  <a:close/>
                  <a:moveTo>
                    <a:pt x="12153" y="8899"/>
                  </a:moveTo>
                  <a:lnTo>
                    <a:pt x="12153" y="9871"/>
                  </a:lnTo>
                  <a:cubicBezTo>
                    <a:pt x="12153" y="10992"/>
                    <a:pt x="11242" y="11903"/>
                    <a:pt x="10122" y="11903"/>
                  </a:cubicBezTo>
                  <a:lnTo>
                    <a:pt x="3539" y="11903"/>
                  </a:lnTo>
                  <a:cubicBezTo>
                    <a:pt x="2419" y="11903"/>
                    <a:pt x="1507" y="10992"/>
                    <a:pt x="1507" y="9871"/>
                  </a:cubicBezTo>
                  <a:lnTo>
                    <a:pt x="1507" y="8899"/>
                  </a:lnTo>
                  <a:cubicBezTo>
                    <a:pt x="1917" y="9163"/>
                    <a:pt x="2405" y="9317"/>
                    <a:pt x="2928" y="9317"/>
                  </a:cubicBezTo>
                  <a:lnTo>
                    <a:pt x="5053" y="9317"/>
                  </a:lnTo>
                  <a:cubicBezTo>
                    <a:pt x="5194" y="9852"/>
                    <a:pt x="5682" y="10246"/>
                    <a:pt x="6259" y="10246"/>
                  </a:cubicBezTo>
                  <a:lnTo>
                    <a:pt x="7401" y="10246"/>
                  </a:lnTo>
                  <a:cubicBezTo>
                    <a:pt x="7979" y="10246"/>
                    <a:pt x="8466" y="9852"/>
                    <a:pt x="8608" y="9317"/>
                  </a:cubicBezTo>
                  <a:lnTo>
                    <a:pt x="10734" y="9317"/>
                  </a:lnTo>
                  <a:cubicBezTo>
                    <a:pt x="11257" y="9317"/>
                    <a:pt x="11744" y="9163"/>
                    <a:pt x="12153" y="8899"/>
                  </a:cubicBezTo>
                  <a:close/>
                  <a:moveTo>
                    <a:pt x="3418" y="12424"/>
                  </a:moveTo>
                  <a:cubicBezTo>
                    <a:pt x="3457" y="12427"/>
                    <a:pt x="3498" y="12428"/>
                    <a:pt x="3539" y="12428"/>
                  </a:cubicBezTo>
                  <a:lnTo>
                    <a:pt x="3941" y="12428"/>
                  </a:lnTo>
                  <a:lnTo>
                    <a:pt x="3941" y="13365"/>
                  </a:lnTo>
                  <a:cubicBezTo>
                    <a:pt x="3941" y="13434"/>
                    <a:pt x="3912" y="13501"/>
                    <a:pt x="3864" y="13549"/>
                  </a:cubicBezTo>
                  <a:lnTo>
                    <a:pt x="3030" y="14383"/>
                  </a:lnTo>
                  <a:cubicBezTo>
                    <a:pt x="2927" y="14242"/>
                    <a:pt x="2802" y="14117"/>
                    <a:pt x="2660" y="14014"/>
                  </a:cubicBezTo>
                  <a:lnTo>
                    <a:pt x="3341" y="13333"/>
                  </a:lnTo>
                  <a:cubicBezTo>
                    <a:pt x="3390" y="13284"/>
                    <a:pt x="3418" y="13218"/>
                    <a:pt x="3418" y="13148"/>
                  </a:cubicBezTo>
                  <a:lnTo>
                    <a:pt x="3418" y="12424"/>
                  </a:lnTo>
                  <a:close/>
                  <a:moveTo>
                    <a:pt x="10243" y="12424"/>
                  </a:moveTo>
                  <a:lnTo>
                    <a:pt x="10243" y="13148"/>
                  </a:lnTo>
                  <a:cubicBezTo>
                    <a:pt x="10243" y="13217"/>
                    <a:pt x="10271" y="13284"/>
                    <a:pt x="10321" y="13333"/>
                  </a:cubicBezTo>
                  <a:lnTo>
                    <a:pt x="11000" y="14014"/>
                  </a:lnTo>
                  <a:cubicBezTo>
                    <a:pt x="10859" y="14117"/>
                    <a:pt x="10734" y="14242"/>
                    <a:pt x="10631" y="14383"/>
                  </a:cubicBezTo>
                  <a:lnTo>
                    <a:pt x="9797" y="13549"/>
                  </a:lnTo>
                  <a:cubicBezTo>
                    <a:pt x="9749" y="13501"/>
                    <a:pt x="9721" y="13434"/>
                    <a:pt x="9721" y="13365"/>
                  </a:cubicBezTo>
                  <a:lnTo>
                    <a:pt x="9721" y="12428"/>
                  </a:lnTo>
                  <a:lnTo>
                    <a:pt x="10122" y="12428"/>
                  </a:lnTo>
                  <a:cubicBezTo>
                    <a:pt x="10163" y="12428"/>
                    <a:pt x="10203" y="12427"/>
                    <a:pt x="10243" y="12424"/>
                  </a:cubicBezTo>
                  <a:close/>
                  <a:moveTo>
                    <a:pt x="7092" y="12428"/>
                  </a:moveTo>
                  <a:lnTo>
                    <a:pt x="7092" y="14586"/>
                  </a:lnTo>
                  <a:cubicBezTo>
                    <a:pt x="7007" y="14573"/>
                    <a:pt x="6920" y="14566"/>
                    <a:pt x="6831" y="14566"/>
                  </a:cubicBezTo>
                  <a:cubicBezTo>
                    <a:pt x="6742" y="14566"/>
                    <a:pt x="6655" y="14573"/>
                    <a:pt x="6569" y="14586"/>
                  </a:cubicBezTo>
                  <a:lnTo>
                    <a:pt x="6569" y="12428"/>
                  </a:lnTo>
                  <a:close/>
                  <a:moveTo>
                    <a:pt x="1676" y="14218"/>
                  </a:moveTo>
                  <a:cubicBezTo>
                    <a:pt x="2310" y="14218"/>
                    <a:pt x="2827" y="14734"/>
                    <a:pt x="2827" y="15368"/>
                  </a:cubicBezTo>
                  <a:cubicBezTo>
                    <a:pt x="2827" y="16002"/>
                    <a:pt x="2310" y="16519"/>
                    <a:pt x="1676" y="16519"/>
                  </a:cubicBezTo>
                  <a:cubicBezTo>
                    <a:pt x="1041" y="16519"/>
                    <a:pt x="526" y="16002"/>
                    <a:pt x="526" y="15368"/>
                  </a:cubicBezTo>
                  <a:cubicBezTo>
                    <a:pt x="526" y="14734"/>
                    <a:pt x="1041" y="14218"/>
                    <a:pt x="1676" y="14218"/>
                  </a:cubicBezTo>
                  <a:close/>
                  <a:moveTo>
                    <a:pt x="6831" y="15091"/>
                  </a:moveTo>
                  <a:cubicBezTo>
                    <a:pt x="7465" y="15091"/>
                    <a:pt x="7981" y="15607"/>
                    <a:pt x="7981" y="16241"/>
                  </a:cubicBezTo>
                  <a:cubicBezTo>
                    <a:pt x="7981" y="16875"/>
                    <a:pt x="7465" y="17392"/>
                    <a:pt x="6831" y="17392"/>
                  </a:cubicBezTo>
                  <a:cubicBezTo>
                    <a:pt x="6197" y="17392"/>
                    <a:pt x="5680" y="16875"/>
                    <a:pt x="5680" y="16241"/>
                  </a:cubicBezTo>
                  <a:cubicBezTo>
                    <a:pt x="5680" y="15607"/>
                    <a:pt x="6197" y="15091"/>
                    <a:pt x="6831" y="15091"/>
                  </a:cubicBezTo>
                  <a:close/>
                  <a:moveTo>
                    <a:pt x="5364" y="0"/>
                  </a:moveTo>
                  <a:cubicBezTo>
                    <a:pt x="4292" y="0"/>
                    <a:pt x="3421" y="872"/>
                    <a:pt x="3421" y="1943"/>
                  </a:cubicBezTo>
                  <a:lnTo>
                    <a:pt x="3421" y="2315"/>
                  </a:lnTo>
                  <a:lnTo>
                    <a:pt x="2928" y="2315"/>
                  </a:lnTo>
                  <a:cubicBezTo>
                    <a:pt x="2559" y="2315"/>
                    <a:pt x="2204" y="2390"/>
                    <a:pt x="1871" y="2536"/>
                  </a:cubicBezTo>
                  <a:cubicBezTo>
                    <a:pt x="1739" y="2594"/>
                    <a:pt x="1678" y="2749"/>
                    <a:pt x="1736" y="2882"/>
                  </a:cubicBezTo>
                  <a:cubicBezTo>
                    <a:pt x="1780" y="2980"/>
                    <a:pt x="1876" y="3039"/>
                    <a:pt x="1977" y="3039"/>
                  </a:cubicBezTo>
                  <a:cubicBezTo>
                    <a:pt x="2012" y="3039"/>
                    <a:pt x="2048" y="3032"/>
                    <a:pt x="2082" y="3017"/>
                  </a:cubicBezTo>
                  <a:cubicBezTo>
                    <a:pt x="2349" y="2900"/>
                    <a:pt x="2633" y="2840"/>
                    <a:pt x="2927" y="2840"/>
                  </a:cubicBezTo>
                  <a:lnTo>
                    <a:pt x="10734" y="2840"/>
                  </a:lnTo>
                  <a:cubicBezTo>
                    <a:pt x="11894" y="2840"/>
                    <a:pt x="12839" y="3785"/>
                    <a:pt x="12839" y="4944"/>
                  </a:cubicBezTo>
                  <a:lnTo>
                    <a:pt x="12839" y="6689"/>
                  </a:lnTo>
                  <a:cubicBezTo>
                    <a:pt x="12839" y="7849"/>
                    <a:pt x="11894" y="8792"/>
                    <a:pt x="10734" y="8792"/>
                  </a:cubicBezTo>
                  <a:lnTo>
                    <a:pt x="8649" y="8792"/>
                  </a:lnTo>
                  <a:lnTo>
                    <a:pt x="8649" y="7856"/>
                  </a:lnTo>
                  <a:cubicBezTo>
                    <a:pt x="8649" y="7169"/>
                    <a:pt x="8090" y="6608"/>
                    <a:pt x="7401" y="6608"/>
                  </a:cubicBezTo>
                  <a:lnTo>
                    <a:pt x="6259" y="6608"/>
                  </a:lnTo>
                  <a:cubicBezTo>
                    <a:pt x="5572" y="6608"/>
                    <a:pt x="5011" y="7169"/>
                    <a:pt x="5011" y="7856"/>
                  </a:cubicBezTo>
                  <a:lnTo>
                    <a:pt x="5011" y="8792"/>
                  </a:lnTo>
                  <a:lnTo>
                    <a:pt x="2927" y="8792"/>
                  </a:lnTo>
                  <a:cubicBezTo>
                    <a:pt x="1767" y="8792"/>
                    <a:pt x="823" y="7849"/>
                    <a:pt x="823" y="6689"/>
                  </a:cubicBezTo>
                  <a:lnTo>
                    <a:pt x="823" y="4944"/>
                  </a:lnTo>
                  <a:cubicBezTo>
                    <a:pt x="823" y="4433"/>
                    <a:pt x="1008" y="3940"/>
                    <a:pt x="1344" y="3558"/>
                  </a:cubicBezTo>
                  <a:cubicBezTo>
                    <a:pt x="1441" y="3448"/>
                    <a:pt x="1430" y="3282"/>
                    <a:pt x="1321" y="3187"/>
                  </a:cubicBezTo>
                  <a:cubicBezTo>
                    <a:pt x="1271" y="3143"/>
                    <a:pt x="1209" y="3121"/>
                    <a:pt x="1147" y="3121"/>
                  </a:cubicBezTo>
                  <a:cubicBezTo>
                    <a:pt x="1074" y="3121"/>
                    <a:pt x="1002" y="3152"/>
                    <a:pt x="950" y="3211"/>
                  </a:cubicBezTo>
                  <a:cubicBezTo>
                    <a:pt x="530" y="3691"/>
                    <a:pt x="298" y="4306"/>
                    <a:pt x="298" y="4944"/>
                  </a:cubicBezTo>
                  <a:lnTo>
                    <a:pt x="298" y="6689"/>
                  </a:lnTo>
                  <a:cubicBezTo>
                    <a:pt x="298" y="7368"/>
                    <a:pt x="558" y="7988"/>
                    <a:pt x="982" y="8456"/>
                  </a:cubicBezTo>
                  <a:lnTo>
                    <a:pt x="982" y="9871"/>
                  </a:lnTo>
                  <a:cubicBezTo>
                    <a:pt x="982" y="11057"/>
                    <a:pt x="1796" y="12057"/>
                    <a:pt x="2893" y="12345"/>
                  </a:cubicBezTo>
                  <a:lnTo>
                    <a:pt x="2893" y="13039"/>
                  </a:lnTo>
                  <a:lnTo>
                    <a:pt x="2166" y="13765"/>
                  </a:lnTo>
                  <a:cubicBezTo>
                    <a:pt x="2011" y="13718"/>
                    <a:pt x="1847" y="13693"/>
                    <a:pt x="1676" y="13693"/>
                  </a:cubicBezTo>
                  <a:cubicBezTo>
                    <a:pt x="753" y="13693"/>
                    <a:pt x="1" y="14444"/>
                    <a:pt x="1" y="15368"/>
                  </a:cubicBezTo>
                  <a:cubicBezTo>
                    <a:pt x="1" y="16292"/>
                    <a:pt x="753" y="17044"/>
                    <a:pt x="1676" y="17044"/>
                  </a:cubicBezTo>
                  <a:cubicBezTo>
                    <a:pt x="2600" y="17044"/>
                    <a:pt x="3352" y="16292"/>
                    <a:pt x="3352" y="15368"/>
                  </a:cubicBezTo>
                  <a:cubicBezTo>
                    <a:pt x="3352" y="15198"/>
                    <a:pt x="3326" y="15033"/>
                    <a:pt x="3278" y="14877"/>
                  </a:cubicBezTo>
                  <a:lnTo>
                    <a:pt x="4235" y="13921"/>
                  </a:lnTo>
                  <a:cubicBezTo>
                    <a:pt x="4382" y="13775"/>
                    <a:pt x="4465" y="13572"/>
                    <a:pt x="4465" y="13365"/>
                  </a:cubicBezTo>
                  <a:lnTo>
                    <a:pt x="4465" y="12428"/>
                  </a:lnTo>
                  <a:lnTo>
                    <a:pt x="6044" y="12428"/>
                  </a:lnTo>
                  <a:lnTo>
                    <a:pt x="6044" y="14762"/>
                  </a:lnTo>
                  <a:cubicBezTo>
                    <a:pt x="5516" y="15044"/>
                    <a:pt x="5155" y="15601"/>
                    <a:pt x="5155" y="16241"/>
                  </a:cubicBezTo>
                  <a:cubicBezTo>
                    <a:pt x="5155" y="17165"/>
                    <a:pt x="5907" y="17916"/>
                    <a:pt x="6831" y="17916"/>
                  </a:cubicBezTo>
                  <a:cubicBezTo>
                    <a:pt x="7755" y="17916"/>
                    <a:pt x="8506" y="17165"/>
                    <a:pt x="8506" y="16241"/>
                  </a:cubicBezTo>
                  <a:cubicBezTo>
                    <a:pt x="8506" y="15602"/>
                    <a:pt x="8146" y="15045"/>
                    <a:pt x="7617" y="14762"/>
                  </a:cubicBezTo>
                  <a:lnTo>
                    <a:pt x="7617" y="12428"/>
                  </a:lnTo>
                  <a:lnTo>
                    <a:pt x="9196" y="12428"/>
                  </a:lnTo>
                  <a:lnTo>
                    <a:pt x="9196" y="13365"/>
                  </a:lnTo>
                  <a:cubicBezTo>
                    <a:pt x="9196" y="13572"/>
                    <a:pt x="9280" y="13775"/>
                    <a:pt x="9426" y="13921"/>
                  </a:cubicBezTo>
                  <a:lnTo>
                    <a:pt x="10383" y="14877"/>
                  </a:lnTo>
                  <a:cubicBezTo>
                    <a:pt x="10335" y="15033"/>
                    <a:pt x="10310" y="15198"/>
                    <a:pt x="10310" y="15368"/>
                  </a:cubicBezTo>
                  <a:cubicBezTo>
                    <a:pt x="10310" y="16292"/>
                    <a:pt x="11062" y="17044"/>
                    <a:pt x="11985" y="17044"/>
                  </a:cubicBezTo>
                  <a:cubicBezTo>
                    <a:pt x="12679" y="17044"/>
                    <a:pt x="13291" y="16626"/>
                    <a:pt x="13545" y="15980"/>
                  </a:cubicBezTo>
                  <a:cubicBezTo>
                    <a:pt x="13598" y="15845"/>
                    <a:pt x="13531" y="15692"/>
                    <a:pt x="13397" y="15640"/>
                  </a:cubicBezTo>
                  <a:cubicBezTo>
                    <a:pt x="13365" y="15627"/>
                    <a:pt x="13333" y="15621"/>
                    <a:pt x="13300" y="15621"/>
                  </a:cubicBezTo>
                  <a:cubicBezTo>
                    <a:pt x="13196" y="15621"/>
                    <a:pt x="13097" y="15685"/>
                    <a:pt x="13056" y="15788"/>
                  </a:cubicBezTo>
                  <a:cubicBezTo>
                    <a:pt x="12883" y="16231"/>
                    <a:pt x="12462" y="16519"/>
                    <a:pt x="11985" y="16519"/>
                  </a:cubicBezTo>
                  <a:cubicBezTo>
                    <a:pt x="11350" y="16519"/>
                    <a:pt x="10835" y="16002"/>
                    <a:pt x="10835" y="15368"/>
                  </a:cubicBezTo>
                  <a:cubicBezTo>
                    <a:pt x="10835" y="14734"/>
                    <a:pt x="11350" y="14218"/>
                    <a:pt x="11985" y="14218"/>
                  </a:cubicBezTo>
                  <a:cubicBezTo>
                    <a:pt x="12462" y="14218"/>
                    <a:pt x="12883" y="14504"/>
                    <a:pt x="13056" y="14949"/>
                  </a:cubicBezTo>
                  <a:cubicBezTo>
                    <a:pt x="13097" y="15052"/>
                    <a:pt x="13196" y="15115"/>
                    <a:pt x="13302" y="15115"/>
                  </a:cubicBezTo>
                  <a:cubicBezTo>
                    <a:pt x="13333" y="15115"/>
                    <a:pt x="13366" y="15109"/>
                    <a:pt x="13397" y="15097"/>
                  </a:cubicBezTo>
                  <a:cubicBezTo>
                    <a:pt x="13531" y="15044"/>
                    <a:pt x="13598" y="14892"/>
                    <a:pt x="13545" y="14756"/>
                  </a:cubicBezTo>
                  <a:cubicBezTo>
                    <a:pt x="13291" y="14110"/>
                    <a:pt x="12679" y="13693"/>
                    <a:pt x="11985" y="13693"/>
                  </a:cubicBezTo>
                  <a:cubicBezTo>
                    <a:pt x="11815" y="13693"/>
                    <a:pt x="11650" y="13718"/>
                    <a:pt x="11495" y="13765"/>
                  </a:cubicBezTo>
                  <a:lnTo>
                    <a:pt x="10768" y="13039"/>
                  </a:lnTo>
                  <a:lnTo>
                    <a:pt x="10768" y="12345"/>
                  </a:lnTo>
                  <a:cubicBezTo>
                    <a:pt x="11866" y="12057"/>
                    <a:pt x="12678" y="11057"/>
                    <a:pt x="12678" y="9871"/>
                  </a:cubicBezTo>
                  <a:lnTo>
                    <a:pt x="12678" y="8456"/>
                  </a:lnTo>
                  <a:cubicBezTo>
                    <a:pt x="13104" y="7989"/>
                    <a:pt x="13364" y="7368"/>
                    <a:pt x="13364" y="6689"/>
                  </a:cubicBezTo>
                  <a:lnTo>
                    <a:pt x="13364" y="4944"/>
                  </a:lnTo>
                  <a:cubicBezTo>
                    <a:pt x="13364" y="3495"/>
                    <a:pt x="12184" y="2315"/>
                    <a:pt x="10734" y="2315"/>
                  </a:cubicBezTo>
                  <a:lnTo>
                    <a:pt x="10241" y="2315"/>
                  </a:lnTo>
                  <a:lnTo>
                    <a:pt x="10241" y="1943"/>
                  </a:lnTo>
                  <a:cubicBezTo>
                    <a:pt x="10241" y="872"/>
                    <a:pt x="9369" y="0"/>
                    <a:pt x="8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4"/>
            <p:cNvSpPr/>
            <p:nvPr/>
          </p:nvSpPr>
          <p:spPr>
            <a:xfrm>
              <a:off x="3208161" y="3814835"/>
              <a:ext cx="33188" cy="33188"/>
            </a:xfrm>
            <a:custGeom>
              <a:avLst/>
              <a:gdLst/>
              <a:ahLst/>
              <a:cxnLst/>
              <a:rect l="l" t="t" r="r" b="b"/>
              <a:pathLst>
                <a:path w="1824" h="1824" extrusionOk="0">
                  <a:moveTo>
                    <a:pt x="1299" y="525"/>
                  </a:moveTo>
                  <a:lnTo>
                    <a:pt x="1299" y="1299"/>
                  </a:lnTo>
                  <a:lnTo>
                    <a:pt x="526" y="1299"/>
                  </a:lnTo>
                  <a:lnTo>
                    <a:pt x="526" y="525"/>
                  </a:lnTo>
                  <a:close/>
                  <a:moveTo>
                    <a:pt x="341" y="0"/>
                  </a:moveTo>
                  <a:cubicBezTo>
                    <a:pt x="154" y="0"/>
                    <a:pt x="1" y="154"/>
                    <a:pt x="1" y="341"/>
                  </a:cubicBezTo>
                  <a:lnTo>
                    <a:pt x="1" y="1483"/>
                  </a:lnTo>
                  <a:cubicBezTo>
                    <a:pt x="1" y="1670"/>
                    <a:pt x="154" y="1824"/>
                    <a:pt x="341" y="1824"/>
                  </a:cubicBezTo>
                  <a:lnTo>
                    <a:pt x="1483" y="1824"/>
                  </a:lnTo>
                  <a:cubicBezTo>
                    <a:pt x="1671" y="1824"/>
                    <a:pt x="1824" y="1670"/>
                    <a:pt x="1824" y="1483"/>
                  </a:cubicBezTo>
                  <a:lnTo>
                    <a:pt x="1824" y="341"/>
                  </a:lnTo>
                  <a:cubicBezTo>
                    <a:pt x="1824" y="154"/>
                    <a:pt x="1671"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6" name="Google Shape;1846;p74"/>
          <p:cNvSpPr/>
          <p:nvPr/>
        </p:nvSpPr>
        <p:spPr>
          <a:xfrm>
            <a:off x="3074882" y="3123207"/>
            <a:ext cx="297998" cy="326000"/>
          </a:xfrm>
          <a:custGeom>
            <a:avLst/>
            <a:gdLst/>
            <a:ahLst/>
            <a:cxnLst/>
            <a:rect l="l" t="t" r="r" b="b"/>
            <a:pathLst>
              <a:path w="16378" h="17917" extrusionOk="0">
                <a:moveTo>
                  <a:pt x="15853" y="5568"/>
                </a:moveTo>
                <a:lnTo>
                  <a:pt x="15853" y="5902"/>
                </a:lnTo>
                <a:cubicBezTo>
                  <a:pt x="15853" y="6079"/>
                  <a:pt x="15759" y="6234"/>
                  <a:pt x="15604" y="6317"/>
                </a:cubicBezTo>
                <a:lnTo>
                  <a:pt x="14471" y="6927"/>
                </a:lnTo>
                <a:lnTo>
                  <a:pt x="14471" y="6439"/>
                </a:lnTo>
                <a:cubicBezTo>
                  <a:pt x="14471" y="6398"/>
                  <a:pt x="14468" y="6358"/>
                  <a:pt x="14462" y="6317"/>
                </a:cubicBezTo>
                <a:lnTo>
                  <a:pt x="15853" y="5568"/>
                </a:lnTo>
                <a:close/>
                <a:moveTo>
                  <a:pt x="8188" y="4425"/>
                </a:moveTo>
                <a:cubicBezTo>
                  <a:pt x="8215" y="4425"/>
                  <a:pt x="8243" y="4429"/>
                  <a:pt x="8270" y="4438"/>
                </a:cubicBezTo>
                <a:lnTo>
                  <a:pt x="13762" y="6187"/>
                </a:lnTo>
                <a:cubicBezTo>
                  <a:pt x="13828" y="6207"/>
                  <a:pt x="13882" y="6252"/>
                  <a:pt x="13914" y="6313"/>
                </a:cubicBezTo>
                <a:cubicBezTo>
                  <a:pt x="13936" y="6352"/>
                  <a:pt x="13946" y="6395"/>
                  <a:pt x="13946" y="6439"/>
                </a:cubicBezTo>
                <a:lnTo>
                  <a:pt x="13946" y="8572"/>
                </a:lnTo>
                <a:cubicBezTo>
                  <a:pt x="13862" y="8546"/>
                  <a:pt x="13773" y="8531"/>
                  <a:pt x="13681" y="8531"/>
                </a:cubicBezTo>
                <a:cubicBezTo>
                  <a:pt x="13589" y="8531"/>
                  <a:pt x="13500" y="8546"/>
                  <a:pt x="13417" y="8572"/>
                </a:cubicBezTo>
                <a:lnTo>
                  <a:pt x="13417" y="6825"/>
                </a:lnTo>
                <a:cubicBezTo>
                  <a:pt x="13417" y="6711"/>
                  <a:pt x="13342" y="6610"/>
                  <a:pt x="13232" y="6575"/>
                </a:cubicBezTo>
                <a:lnTo>
                  <a:pt x="8108" y="4943"/>
                </a:lnTo>
                <a:cubicBezTo>
                  <a:pt x="8041" y="4922"/>
                  <a:pt x="7986" y="4874"/>
                  <a:pt x="7954" y="4811"/>
                </a:cubicBezTo>
                <a:cubicBezTo>
                  <a:pt x="7921" y="4750"/>
                  <a:pt x="7915" y="4677"/>
                  <a:pt x="7936" y="4609"/>
                </a:cubicBezTo>
                <a:cubicBezTo>
                  <a:pt x="7959" y="4542"/>
                  <a:pt x="8005" y="4487"/>
                  <a:pt x="8068" y="4455"/>
                </a:cubicBezTo>
                <a:cubicBezTo>
                  <a:pt x="8105" y="4435"/>
                  <a:pt x="8146" y="4425"/>
                  <a:pt x="8188" y="4425"/>
                </a:cubicBezTo>
                <a:close/>
                <a:moveTo>
                  <a:pt x="8189" y="525"/>
                </a:moveTo>
                <a:cubicBezTo>
                  <a:pt x="8481" y="525"/>
                  <a:pt x="8772" y="596"/>
                  <a:pt x="9038" y="740"/>
                </a:cubicBezTo>
                <a:lnTo>
                  <a:pt x="15603" y="4276"/>
                </a:lnTo>
                <a:cubicBezTo>
                  <a:pt x="15760" y="4359"/>
                  <a:pt x="15853" y="4514"/>
                  <a:pt x="15853" y="4691"/>
                </a:cubicBezTo>
                <a:cubicBezTo>
                  <a:pt x="15852" y="4867"/>
                  <a:pt x="15759" y="5022"/>
                  <a:pt x="15604" y="5106"/>
                </a:cubicBezTo>
                <a:lnTo>
                  <a:pt x="14212" y="5855"/>
                </a:lnTo>
                <a:cubicBezTo>
                  <a:pt x="14129" y="5779"/>
                  <a:pt x="14031" y="5721"/>
                  <a:pt x="13921" y="5687"/>
                </a:cubicBezTo>
                <a:lnTo>
                  <a:pt x="8429" y="3938"/>
                </a:lnTo>
                <a:cubicBezTo>
                  <a:pt x="8350" y="3913"/>
                  <a:pt x="8269" y="3900"/>
                  <a:pt x="8188" y="3900"/>
                </a:cubicBezTo>
                <a:cubicBezTo>
                  <a:pt x="8064" y="3900"/>
                  <a:pt x="7940" y="3930"/>
                  <a:pt x="7827" y="3988"/>
                </a:cubicBezTo>
                <a:cubicBezTo>
                  <a:pt x="7639" y="4086"/>
                  <a:pt x="7500" y="4249"/>
                  <a:pt x="7437" y="4450"/>
                </a:cubicBezTo>
                <a:cubicBezTo>
                  <a:pt x="7372" y="4651"/>
                  <a:pt x="7390" y="4865"/>
                  <a:pt x="7487" y="5052"/>
                </a:cubicBezTo>
                <a:cubicBezTo>
                  <a:pt x="7585" y="5240"/>
                  <a:pt x="7748" y="5379"/>
                  <a:pt x="7949" y="5443"/>
                </a:cubicBezTo>
                <a:lnTo>
                  <a:pt x="12365" y="6850"/>
                </a:lnTo>
                <a:lnTo>
                  <a:pt x="9037" y="8641"/>
                </a:lnTo>
                <a:cubicBezTo>
                  <a:pt x="8772" y="8784"/>
                  <a:pt x="8480" y="8855"/>
                  <a:pt x="8189" y="8855"/>
                </a:cubicBezTo>
                <a:cubicBezTo>
                  <a:pt x="7898" y="8855"/>
                  <a:pt x="7606" y="8784"/>
                  <a:pt x="7341" y="8641"/>
                </a:cubicBezTo>
                <a:lnTo>
                  <a:pt x="3945" y="6813"/>
                </a:lnTo>
                <a:cubicBezTo>
                  <a:pt x="3905" y="6791"/>
                  <a:pt x="3862" y="6781"/>
                  <a:pt x="3820" y="6781"/>
                </a:cubicBezTo>
                <a:cubicBezTo>
                  <a:pt x="3727" y="6781"/>
                  <a:pt x="3636" y="6831"/>
                  <a:pt x="3589" y="6920"/>
                </a:cubicBezTo>
                <a:cubicBezTo>
                  <a:pt x="3520" y="7047"/>
                  <a:pt x="3569" y="7206"/>
                  <a:pt x="3696" y="7275"/>
                </a:cubicBezTo>
                <a:lnTo>
                  <a:pt x="7092" y="9103"/>
                </a:lnTo>
                <a:cubicBezTo>
                  <a:pt x="7435" y="9288"/>
                  <a:pt x="7813" y="9381"/>
                  <a:pt x="8189" y="9381"/>
                </a:cubicBezTo>
                <a:cubicBezTo>
                  <a:pt x="8566" y="9381"/>
                  <a:pt x="8943" y="9288"/>
                  <a:pt x="9287" y="9103"/>
                </a:cubicBezTo>
                <a:lnTo>
                  <a:pt x="12892" y="7162"/>
                </a:lnTo>
                <a:lnTo>
                  <a:pt x="12892" y="7778"/>
                </a:lnTo>
                <a:lnTo>
                  <a:pt x="9038" y="9852"/>
                </a:lnTo>
                <a:cubicBezTo>
                  <a:pt x="8772" y="9995"/>
                  <a:pt x="8481" y="10067"/>
                  <a:pt x="8189" y="10067"/>
                </a:cubicBezTo>
                <a:cubicBezTo>
                  <a:pt x="7898" y="10067"/>
                  <a:pt x="7606" y="9995"/>
                  <a:pt x="7341" y="9852"/>
                </a:cubicBezTo>
                <a:lnTo>
                  <a:pt x="774" y="6317"/>
                </a:lnTo>
                <a:cubicBezTo>
                  <a:pt x="619" y="6234"/>
                  <a:pt x="525" y="6079"/>
                  <a:pt x="525" y="5902"/>
                </a:cubicBezTo>
                <a:lnTo>
                  <a:pt x="525" y="5568"/>
                </a:lnTo>
                <a:lnTo>
                  <a:pt x="2779" y="6781"/>
                </a:lnTo>
                <a:cubicBezTo>
                  <a:pt x="2818" y="6802"/>
                  <a:pt x="2861" y="6812"/>
                  <a:pt x="2902" y="6812"/>
                </a:cubicBezTo>
                <a:cubicBezTo>
                  <a:pt x="2996" y="6812"/>
                  <a:pt x="3086" y="6762"/>
                  <a:pt x="3134" y="6674"/>
                </a:cubicBezTo>
                <a:cubicBezTo>
                  <a:pt x="3203" y="6547"/>
                  <a:pt x="3155" y="6387"/>
                  <a:pt x="3027" y="6319"/>
                </a:cubicBezTo>
                <a:lnTo>
                  <a:pt x="774" y="5106"/>
                </a:lnTo>
                <a:cubicBezTo>
                  <a:pt x="619" y="5022"/>
                  <a:pt x="527" y="4867"/>
                  <a:pt x="525" y="4691"/>
                </a:cubicBezTo>
                <a:cubicBezTo>
                  <a:pt x="525" y="4514"/>
                  <a:pt x="618" y="4359"/>
                  <a:pt x="774" y="4276"/>
                </a:cubicBezTo>
                <a:lnTo>
                  <a:pt x="7341" y="740"/>
                </a:lnTo>
                <a:cubicBezTo>
                  <a:pt x="7606" y="596"/>
                  <a:pt x="7898" y="525"/>
                  <a:pt x="8189" y="525"/>
                </a:cubicBezTo>
                <a:close/>
                <a:moveTo>
                  <a:pt x="13681" y="9056"/>
                </a:moveTo>
                <a:cubicBezTo>
                  <a:pt x="13812" y="9056"/>
                  <a:pt x="13931" y="9124"/>
                  <a:pt x="13996" y="9238"/>
                </a:cubicBezTo>
                <a:lnTo>
                  <a:pt x="14717" y="10488"/>
                </a:lnTo>
                <a:cubicBezTo>
                  <a:pt x="14784" y="10602"/>
                  <a:pt x="14784" y="10738"/>
                  <a:pt x="14717" y="10852"/>
                </a:cubicBezTo>
                <a:cubicBezTo>
                  <a:pt x="14652" y="10965"/>
                  <a:pt x="14534" y="11034"/>
                  <a:pt x="14402" y="11034"/>
                </a:cubicBezTo>
                <a:lnTo>
                  <a:pt x="12959" y="11034"/>
                </a:lnTo>
                <a:cubicBezTo>
                  <a:pt x="12829" y="11034"/>
                  <a:pt x="12710" y="10965"/>
                  <a:pt x="12645" y="10852"/>
                </a:cubicBezTo>
                <a:cubicBezTo>
                  <a:pt x="12579" y="10738"/>
                  <a:pt x="12579" y="10602"/>
                  <a:pt x="12645" y="10488"/>
                </a:cubicBezTo>
                <a:lnTo>
                  <a:pt x="13366" y="9238"/>
                </a:lnTo>
                <a:cubicBezTo>
                  <a:pt x="13432" y="9124"/>
                  <a:pt x="13550" y="9056"/>
                  <a:pt x="13681" y="9056"/>
                </a:cubicBezTo>
                <a:close/>
                <a:moveTo>
                  <a:pt x="3146" y="8191"/>
                </a:moveTo>
                <a:lnTo>
                  <a:pt x="7092" y="10314"/>
                </a:lnTo>
                <a:cubicBezTo>
                  <a:pt x="7435" y="10500"/>
                  <a:pt x="7813" y="10592"/>
                  <a:pt x="8189" y="10592"/>
                </a:cubicBezTo>
                <a:cubicBezTo>
                  <a:pt x="8566" y="10592"/>
                  <a:pt x="8943" y="10500"/>
                  <a:pt x="9287" y="10314"/>
                </a:cubicBezTo>
                <a:lnTo>
                  <a:pt x="12892" y="8375"/>
                </a:lnTo>
                <a:lnTo>
                  <a:pt x="12892" y="9011"/>
                </a:lnTo>
                <a:lnTo>
                  <a:pt x="12190" y="10225"/>
                </a:lnTo>
                <a:cubicBezTo>
                  <a:pt x="12029" y="10504"/>
                  <a:pt x="12029" y="10836"/>
                  <a:pt x="12190" y="11115"/>
                </a:cubicBezTo>
                <a:cubicBezTo>
                  <a:pt x="12229" y="11183"/>
                  <a:pt x="12275" y="11243"/>
                  <a:pt x="12329" y="11297"/>
                </a:cubicBezTo>
                <a:cubicBezTo>
                  <a:pt x="11805" y="11785"/>
                  <a:pt x="11115" y="12059"/>
                  <a:pt x="10391" y="12059"/>
                </a:cubicBezTo>
                <a:lnTo>
                  <a:pt x="5987" y="12059"/>
                </a:lnTo>
                <a:cubicBezTo>
                  <a:pt x="4420" y="12059"/>
                  <a:pt x="3146" y="10785"/>
                  <a:pt x="3146" y="9218"/>
                </a:cubicBezTo>
                <a:lnTo>
                  <a:pt x="3146" y="8191"/>
                </a:lnTo>
                <a:close/>
                <a:moveTo>
                  <a:pt x="11629" y="12349"/>
                </a:moveTo>
                <a:lnTo>
                  <a:pt x="11629" y="13115"/>
                </a:lnTo>
                <a:cubicBezTo>
                  <a:pt x="11629" y="13185"/>
                  <a:pt x="11656" y="13252"/>
                  <a:pt x="11706" y="13302"/>
                </a:cubicBezTo>
                <a:lnTo>
                  <a:pt x="12393" y="13988"/>
                </a:lnTo>
                <a:cubicBezTo>
                  <a:pt x="12249" y="14093"/>
                  <a:pt x="12122" y="14219"/>
                  <a:pt x="12017" y="14362"/>
                </a:cubicBezTo>
                <a:lnTo>
                  <a:pt x="11176" y="13521"/>
                </a:lnTo>
                <a:cubicBezTo>
                  <a:pt x="11127" y="13473"/>
                  <a:pt x="11098" y="13404"/>
                  <a:pt x="11098" y="13334"/>
                </a:cubicBezTo>
                <a:lnTo>
                  <a:pt x="11098" y="12509"/>
                </a:lnTo>
                <a:cubicBezTo>
                  <a:pt x="11280" y="12470"/>
                  <a:pt x="11457" y="12417"/>
                  <a:pt x="11629" y="12349"/>
                </a:cubicBezTo>
                <a:close/>
                <a:moveTo>
                  <a:pt x="4749" y="12349"/>
                </a:moveTo>
                <a:cubicBezTo>
                  <a:pt x="4920" y="12417"/>
                  <a:pt x="5097" y="12470"/>
                  <a:pt x="5280" y="12509"/>
                </a:cubicBezTo>
                <a:lnTo>
                  <a:pt x="5280" y="13334"/>
                </a:lnTo>
                <a:cubicBezTo>
                  <a:pt x="5280" y="13404"/>
                  <a:pt x="5252" y="13473"/>
                  <a:pt x="5203" y="13521"/>
                </a:cubicBezTo>
                <a:lnTo>
                  <a:pt x="4361" y="14363"/>
                </a:lnTo>
                <a:cubicBezTo>
                  <a:pt x="4256" y="14220"/>
                  <a:pt x="4130" y="14093"/>
                  <a:pt x="3987" y="13988"/>
                </a:cubicBezTo>
                <a:lnTo>
                  <a:pt x="4673" y="13302"/>
                </a:lnTo>
                <a:cubicBezTo>
                  <a:pt x="4722" y="13252"/>
                  <a:pt x="4749" y="13185"/>
                  <a:pt x="4749" y="13115"/>
                </a:cubicBezTo>
                <a:lnTo>
                  <a:pt x="4749" y="12349"/>
                </a:lnTo>
                <a:close/>
                <a:moveTo>
                  <a:pt x="8455" y="12584"/>
                </a:moveTo>
                <a:lnTo>
                  <a:pt x="8455" y="14567"/>
                </a:lnTo>
                <a:cubicBezTo>
                  <a:pt x="8368" y="14552"/>
                  <a:pt x="8279" y="14545"/>
                  <a:pt x="8189" y="14545"/>
                </a:cubicBezTo>
                <a:cubicBezTo>
                  <a:pt x="8099" y="14545"/>
                  <a:pt x="8011" y="14552"/>
                  <a:pt x="7924" y="14567"/>
                </a:cubicBezTo>
                <a:lnTo>
                  <a:pt x="7924" y="12584"/>
                </a:lnTo>
                <a:close/>
                <a:moveTo>
                  <a:pt x="2997" y="14191"/>
                </a:moveTo>
                <a:cubicBezTo>
                  <a:pt x="3637" y="14191"/>
                  <a:pt x="4158" y="14712"/>
                  <a:pt x="4158" y="15352"/>
                </a:cubicBezTo>
                <a:cubicBezTo>
                  <a:pt x="4158" y="15992"/>
                  <a:pt x="3637" y="16512"/>
                  <a:pt x="2997" y="16512"/>
                </a:cubicBezTo>
                <a:cubicBezTo>
                  <a:pt x="2357" y="16512"/>
                  <a:pt x="1837" y="15992"/>
                  <a:pt x="1837" y="15352"/>
                </a:cubicBezTo>
                <a:cubicBezTo>
                  <a:pt x="1837" y="14712"/>
                  <a:pt x="2357" y="14191"/>
                  <a:pt x="2997" y="14191"/>
                </a:cubicBezTo>
                <a:close/>
                <a:moveTo>
                  <a:pt x="8189" y="15070"/>
                </a:moveTo>
                <a:cubicBezTo>
                  <a:pt x="8829" y="15070"/>
                  <a:pt x="9350" y="15590"/>
                  <a:pt x="9350" y="16231"/>
                </a:cubicBezTo>
                <a:cubicBezTo>
                  <a:pt x="9350" y="16871"/>
                  <a:pt x="8829" y="17392"/>
                  <a:pt x="8189" y="17392"/>
                </a:cubicBezTo>
                <a:cubicBezTo>
                  <a:pt x="7549" y="17392"/>
                  <a:pt x="7029" y="16871"/>
                  <a:pt x="7029" y="16231"/>
                </a:cubicBezTo>
                <a:cubicBezTo>
                  <a:pt x="7029" y="15590"/>
                  <a:pt x="7549" y="15070"/>
                  <a:pt x="8189" y="15070"/>
                </a:cubicBezTo>
                <a:close/>
                <a:moveTo>
                  <a:pt x="8189" y="0"/>
                </a:moveTo>
                <a:cubicBezTo>
                  <a:pt x="7812" y="0"/>
                  <a:pt x="7435" y="93"/>
                  <a:pt x="7092" y="277"/>
                </a:cubicBezTo>
                <a:lnTo>
                  <a:pt x="525" y="3814"/>
                </a:lnTo>
                <a:cubicBezTo>
                  <a:pt x="201" y="3987"/>
                  <a:pt x="0" y="4324"/>
                  <a:pt x="2" y="4691"/>
                </a:cubicBezTo>
                <a:lnTo>
                  <a:pt x="2" y="5902"/>
                </a:lnTo>
                <a:cubicBezTo>
                  <a:pt x="2" y="6269"/>
                  <a:pt x="202" y="6606"/>
                  <a:pt x="525" y="6779"/>
                </a:cubicBezTo>
                <a:lnTo>
                  <a:pt x="2621" y="7908"/>
                </a:lnTo>
                <a:lnTo>
                  <a:pt x="2621" y="9218"/>
                </a:lnTo>
                <a:cubicBezTo>
                  <a:pt x="2621" y="10430"/>
                  <a:pt x="3263" y="11493"/>
                  <a:pt x="4225" y="12085"/>
                </a:cubicBezTo>
                <a:lnTo>
                  <a:pt x="4225" y="13007"/>
                </a:lnTo>
                <a:lnTo>
                  <a:pt x="3491" y="13740"/>
                </a:lnTo>
                <a:cubicBezTo>
                  <a:pt x="3335" y="13692"/>
                  <a:pt x="3169" y="13666"/>
                  <a:pt x="2997" y="13666"/>
                </a:cubicBezTo>
                <a:cubicBezTo>
                  <a:pt x="2067" y="13666"/>
                  <a:pt x="1312" y="14422"/>
                  <a:pt x="1312" y="15352"/>
                </a:cubicBezTo>
                <a:cubicBezTo>
                  <a:pt x="1312" y="16281"/>
                  <a:pt x="2067" y="17037"/>
                  <a:pt x="2997" y="17037"/>
                </a:cubicBezTo>
                <a:cubicBezTo>
                  <a:pt x="3927" y="17037"/>
                  <a:pt x="4683" y="16281"/>
                  <a:pt x="4683" y="15352"/>
                </a:cubicBezTo>
                <a:cubicBezTo>
                  <a:pt x="4683" y="15179"/>
                  <a:pt x="4657" y="15014"/>
                  <a:pt x="4609" y="14858"/>
                </a:cubicBezTo>
                <a:lnTo>
                  <a:pt x="5574" y="13893"/>
                </a:lnTo>
                <a:cubicBezTo>
                  <a:pt x="5721" y="13746"/>
                  <a:pt x="5805" y="13543"/>
                  <a:pt x="5805" y="13334"/>
                </a:cubicBezTo>
                <a:lnTo>
                  <a:pt x="5805" y="12579"/>
                </a:lnTo>
                <a:cubicBezTo>
                  <a:pt x="5865" y="12583"/>
                  <a:pt x="5925" y="12584"/>
                  <a:pt x="5987" y="12584"/>
                </a:cubicBezTo>
                <a:lnTo>
                  <a:pt x="7399" y="12584"/>
                </a:lnTo>
                <a:lnTo>
                  <a:pt x="7399" y="14742"/>
                </a:lnTo>
                <a:cubicBezTo>
                  <a:pt x="6867" y="15026"/>
                  <a:pt x="6504" y="15587"/>
                  <a:pt x="6504" y="16231"/>
                </a:cubicBezTo>
                <a:cubicBezTo>
                  <a:pt x="6504" y="17161"/>
                  <a:pt x="7259" y="17916"/>
                  <a:pt x="8189" y="17916"/>
                </a:cubicBezTo>
                <a:cubicBezTo>
                  <a:pt x="9119" y="17916"/>
                  <a:pt x="9875" y="17161"/>
                  <a:pt x="9875" y="16231"/>
                </a:cubicBezTo>
                <a:cubicBezTo>
                  <a:pt x="9875" y="15587"/>
                  <a:pt x="9511" y="15026"/>
                  <a:pt x="8979" y="14742"/>
                </a:cubicBezTo>
                <a:lnTo>
                  <a:pt x="8979" y="12584"/>
                </a:lnTo>
                <a:lnTo>
                  <a:pt x="10391" y="12584"/>
                </a:lnTo>
                <a:cubicBezTo>
                  <a:pt x="10453" y="12584"/>
                  <a:pt x="10514" y="12583"/>
                  <a:pt x="10573" y="12579"/>
                </a:cubicBezTo>
                <a:lnTo>
                  <a:pt x="10573" y="13334"/>
                </a:lnTo>
                <a:cubicBezTo>
                  <a:pt x="10573" y="13543"/>
                  <a:pt x="10659" y="13746"/>
                  <a:pt x="10805" y="13893"/>
                </a:cubicBezTo>
                <a:lnTo>
                  <a:pt x="11769" y="14858"/>
                </a:lnTo>
                <a:cubicBezTo>
                  <a:pt x="11722" y="15014"/>
                  <a:pt x="11695" y="15179"/>
                  <a:pt x="11695" y="15352"/>
                </a:cubicBezTo>
                <a:cubicBezTo>
                  <a:pt x="11695" y="16053"/>
                  <a:pt x="12117" y="16669"/>
                  <a:pt x="12769" y="16923"/>
                </a:cubicBezTo>
                <a:cubicBezTo>
                  <a:pt x="12801" y="16935"/>
                  <a:pt x="12833" y="16941"/>
                  <a:pt x="12864" y="16941"/>
                </a:cubicBezTo>
                <a:cubicBezTo>
                  <a:pt x="12970" y="16941"/>
                  <a:pt x="13069" y="16878"/>
                  <a:pt x="13109" y="16774"/>
                </a:cubicBezTo>
                <a:cubicBezTo>
                  <a:pt x="13162" y="16638"/>
                  <a:pt x="13095" y="16486"/>
                  <a:pt x="12960" y="16434"/>
                </a:cubicBezTo>
                <a:cubicBezTo>
                  <a:pt x="12510" y="16259"/>
                  <a:pt x="12220" y="15834"/>
                  <a:pt x="12220" y="15352"/>
                </a:cubicBezTo>
                <a:cubicBezTo>
                  <a:pt x="12220" y="14712"/>
                  <a:pt x="12741" y="14191"/>
                  <a:pt x="13381" y="14191"/>
                </a:cubicBezTo>
                <a:cubicBezTo>
                  <a:pt x="14021" y="14191"/>
                  <a:pt x="14541" y="14712"/>
                  <a:pt x="14541" y="15352"/>
                </a:cubicBezTo>
                <a:cubicBezTo>
                  <a:pt x="14541" y="15834"/>
                  <a:pt x="14252" y="16259"/>
                  <a:pt x="13801" y="16434"/>
                </a:cubicBezTo>
                <a:cubicBezTo>
                  <a:pt x="13667" y="16486"/>
                  <a:pt x="13599" y="16638"/>
                  <a:pt x="13653" y="16774"/>
                </a:cubicBezTo>
                <a:cubicBezTo>
                  <a:pt x="13693" y="16877"/>
                  <a:pt x="13792" y="16941"/>
                  <a:pt x="13898" y="16941"/>
                </a:cubicBezTo>
                <a:cubicBezTo>
                  <a:pt x="13929" y="16941"/>
                  <a:pt x="13961" y="16935"/>
                  <a:pt x="13993" y="16923"/>
                </a:cubicBezTo>
                <a:cubicBezTo>
                  <a:pt x="14645" y="16669"/>
                  <a:pt x="15066" y="16053"/>
                  <a:pt x="15066" y="15352"/>
                </a:cubicBezTo>
                <a:cubicBezTo>
                  <a:pt x="15066" y="14423"/>
                  <a:pt x="14310" y="13666"/>
                  <a:pt x="13381" y="13666"/>
                </a:cubicBezTo>
                <a:cubicBezTo>
                  <a:pt x="13209" y="13666"/>
                  <a:pt x="13044" y="13692"/>
                  <a:pt x="12887" y="13740"/>
                </a:cubicBezTo>
                <a:lnTo>
                  <a:pt x="12154" y="13007"/>
                </a:lnTo>
                <a:lnTo>
                  <a:pt x="12154" y="12086"/>
                </a:lnTo>
                <a:cubicBezTo>
                  <a:pt x="12396" y="11937"/>
                  <a:pt x="12621" y="11756"/>
                  <a:pt x="12820" y="11547"/>
                </a:cubicBezTo>
                <a:cubicBezTo>
                  <a:pt x="12867" y="11554"/>
                  <a:pt x="12913" y="11559"/>
                  <a:pt x="12959" y="11559"/>
                </a:cubicBezTo>
                <a:lnTo>
                  <a:pt x="14402" y="11559"/>
                </a:lnTo>
                <a:cubicBezTo>
                  <a:pt x="14724" y="11559"/>
                  <a:pt x="15012" y="11393"/>
                  <a:pt x="15172" y="11115"/>
                </a:cubicBezTo>
                <a:cubicBezTo>
                  <a:pt x="15332" y="10836"/>
                  <a:pt x="15332" y="10504"/>
                  <a:pt x="15172" y="10225"/>
                </a:cubicBezTo>
                <a:lnTo>
                  <a:pt x="14471" y="9011"/>
                </a:lnTo>
                <a:lnTo>
                  <a:pt x="14471" y="7523"/>
                </a:lnTo>
                <a:lnTo>
                  <a:pt x="15853" y="6779"/>
                </a:lnTo>
                <a:cubicBezTo>
                  <a:pt x="16176" y="6605"/>
                  <a:pt x="16377" y="6269"/>
                  <a:pt x="16377" y="5902"/>
                </a:cubicBezTo>
                <a:lnTo>
                  <a:pt x="16377" y="4691"/>
                </a:lnTo>
                <a:cubicBezTo>
                  <a:pt x="16378" y="4324"/>
                  <a:pt x="16177" y="3987"/>
                  <a:pt x="15853" y="3814"/>
                </a:cubicBezTo>
                <a:lnTo>
                  <a:pt x="9287" y="277"/>
                </a:lnTo>
                <a:cubicBezTo>
                  <a:pt x="8943" y="93"/>
                  <a:pt x="8566" y="0"/>
                  <a:pt x="8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7" name="Google Shape;1847;p74"/>
          <p:cNvGrpSpPr/>
          <p:nvPr/>
        </p:nvGrpSpPr>
        <p:grpSpPr>
          <a:xfrm>
            <a:off x="3060872" y="2599682"/>
            <a:ext cx="326018" cy="326018"/>
            <a:chOff x="3060872" y="2599682"/>
            <a:chExt cx="326018" cy="326018"/>
          </a:xfrm>
        </p:grpSpPr>
        <p:sp>
          <p:nvSpPr>
            <p:cNvPr id="1848" name="Google Shape;1848;p74"/>
            <p:cNvSpPr/>
            <p:nvPr/>
          </p:nvSpPr>
          <p:spPr>
            <a:xfrm>
              <a:off x="3060872" y="2599682"/>
              <a:ext cx="326018" cy="326018"/>
            </a:xfrm>
            <a:custGeom>
              <a:avLst/>
              <a:gdLst/>
              <a:ahLst/>
              <a:cxnLst/>
              <a:rect l="l" t="t" r="r" b="b"/>
              <a:pathLst>
                <a:path w="17918" h="17918" extrusionOk="0">
                  <a:moveTo>
                    <a:pt x="5455" y="526"/>
                  </a:moveTo>
                  <a:cubicBezTo>
                    <a:pt x="6092" y="526"/>
                    <a:pt x="6610" y="1044"/>
                    <a:pt x="6610" y="1679"/>
                  </a:cubicBezTo>
                  <a:cubicBezTo>
                    <a:pt x="6610" y="2316"/>
                    <a:pt x="6092" y="2832"/>
                    <a:pt x="5455" y="2832"/>
                  </a:cubicBezTo>
                  <a:cubicBezTo>
                    <a:pt x="4820" y="2832"/>
                    <a:pt x="4302" y="2316"/>
                    <a:pt x="4302" y="1679"/>
                  </a:cubicBezTo>
                  <a:cubicBezTo>
                    <a:pt x="4302" y="1044"/>
                    <a:pt x="4820" y="526"/>
                    <a:pt x="5455" y="526"/>
                  </a:cubicBezTo>
                  <a:close/>
                  <a:moveTo>
                    <a:pt x="12463" y="526"/>
                  </a:moveTo>
                  <a:cubicBezTo>
                    <a:pt x="13099" y="526"/>
                    <a:pt x="13616" y="1044"/>
                    <a:pt x="13616" y="1679"/>
                  </a:cubicBezTo>
                  <a:cubicBezTo>
                    <a:pt x="13616" y="2316"/>
                    <a:pt x="13099" y="2832"/>
                    <a:pt x="12463" y="2832"/>
                  </a:cubicBezTo>
                  <a:cubicBezTo>
                    <a:pt x="11826" y="2832"/>
                    <a:pt x="11309" y="2316"/>
                    <a:pt x="11309" y="1679"/>
                  </a:cubicBezTo>
                  <a:cubicBezTo>
                    <a:pt x="11309" y="1044"/>
                    <a:pt x="11826" y="526"/>
                    <a:pt x="12463" y="526"/>
                  </a:cubicBezTo>
                  <a:close/>
                  <a:moveTo>
                    <a:pt x="6813" y="2665"/>
                  </a:moveTo>
                  <a:lnTo>
                    <a:pt x="7649" y="3501"/>
                  </a:lnTo>
                  <a:cubicBezTo>
                    <a:pt x="7698" y="3550"/>
                    <a:pt x="7725" y="3618"/>
                    <a:pt x="7725" y="3686"/>
                  </a:cubicBezTo>
                  <a:lnTo>
                    <a:pt x="7725" y="4615"/>
                  </a:lnTo>
                  <a:cubicBezTo>
                    <a:pt x="7546" y="4666"/>
                    <a:pt x="7370" y="4728"/>
                    <a:pt x="7200" y="4801"/>
                  </a:cubicBezTo>
                  <a:lnTo>
                    <a:pt x="7200" y="3904"/>
                  </a:lnTo>
                  <a:cubicBezTo>
                    <a:pt x="7200" y="3835"/>
                    <a:pt x="7173" y="3768"/>
                    <a:pt x="7124" y="3719"/>
                  </a:cubicBezTo>
                  <a:lnTo>
                    <a:pt x="6441" y="3037"/>
                  </a:lnTo>
                  <a:cubicBezTo>
                    <a:pt x="6584" y="2932"/>
                    <a:pt x="6709" y="2807"/>
                    <a:pt x="6813" y="2665"/>
                  </a:cubicBezTo>
                  <a:close/>
                  <a:moveTo>
                    <a:pt x="11105" y="2665"/>
                  </a:moveTo>
                  <a:cubicBezTo>
                    <a:pt x="11209" y="2807"/>
                    <a:pt x="11335" y="2932"/>
                    <a:pt x="11477" y="3037"/>
                  </a:cubicBezTo>
                  <a:lnTo>
                    <a:pt x="10794" y="3719"/>
                  </a:lnTo>
                  <a:cubicBezTo>
                    <a:pt x="10746" y="3768"/>
                    <a:pt x="10718" y="3835"/>
                    <a:pt x="10718" y="3904"/>
                  </a:cubicBezTo>
                  <a:lnTo>
                    <a:pt x="10718" y="4801"/>
                  </a:lnTo>
                  <a:cubicBezTo>
                    <a:pt x="10548" y="4728"/>
                    <a:pt x="10373" y="4666"/>
                    <a:pt x="10193" y="4615"/>
                  </a:cubicBezTo>
                  <a:lnTo>
                    <a:pt x="10193" y="3686"/>
                  </a:lnTo>
                  <a:cubicBezTo>
                    <a:pt x="10193" y="3618"/>
                    <a:pt x="10221" y="3550"/>
                    <a:pt x="10269" y="3501"/>
                  </a:cubicBezTo>
                  <a:lnTo>
                    <a:pt x="11105" y="2665"/>
                  </a:lnTo>
                  <a:close/>
                  <a:moveTo>
                    <a:pt x="1679" y="4302"/>
                  </a:moveTo>
                  <a:cubicBezTo>
                    <a:pt x="2316" y="4302"/>
                    <a:pt x="2832" y="4820"/>
                    <a:pt x="2832" y="5455"/>
                  </a:cubicBezTo>
                  <a:cubicBezTo>
                    <a:pt x="2832" y="6092"/>
                    <a:pt x="2316" y="6610"/>
                    <a:pt x="1679" y="6610"/>
                  </a:cubicBezTo>
                  <a:cubicBezTo>
                    <a:pt x="1044" y="6610"/>
                    <a:pt x="526" y="6092"/>
                    <a:pt x="526" y="5455"/>
                  </a:cubicBezTo>
                  <a:cubicBezTo>
                    <a:pt x="526" y="4820"/>
                    <a:pt x="1044" y="4302"/>
                    <a:pt x="1679" y="4302"/>
                  </a:cubicBezTo>
                  <a:close/>
                  <a:moveTo>
                    <a:pt x="3037" y="6441"/>
                  </a:moveTo>
                  <a:lnTo>
                    <a:pt x="3719" y="7124"/>
                  </a:lnTo>
                  <a:cubicBezTo>
                    <a:pt x="3768" y="7173"/>
                    <a:pt x="3835" y="7200"/>
                    <a:pt x="3904" y="7200"/>
                  </a:cubicBezTo>
                  <a:lnTo>
                    <a:pt x="4801" y="7200"/>
                  </a:lnTo>
                  <a:cubicBezTo>
                    <a:pt x="4728" y="7370"/>
                    <a:pt x="4666" y="7546"/>
                    <a:pt x="4615" y="7725"/>
                  </a:cubicBezTo>
                  <a:lnTo>
                    <a:pt x="3686" y="7725"/>
                  </a:lnTo>
                  <a:cubicBezTo>
                    <a:pt x="3618" y="7725"/>
                    <a:pt x="3550" y="7698"/>
                    <a:pt x="3501" y="7649"/>
                  </a:cubicBezTo>
                  <a:lnTo>
                    <a:pt x="2665" y="6813"/>
                  </a:lnTo>
                  <a:cubicBezTo>
                    <a:pt x="2808" y="6709"/>
                    <a:pt x="2932" y="6583"/>
                    <a:pt x="3037" y="6441"/>
                  </a:cubicBezTo>
                  <a:close/>
                  <a:moveTo>
                    <a:pt x="14881" y="6441"/>
                  </a:moveTo>
                  <a:cubicBezTo>
                    <a:pt x="14986" y="6583"/>
                    <a:pt x="15111" y="6709"/>
                    <a:pt x="15253" y="6813"/>
                  </a:cubicBezTo>
                  <a:lnTo>
                    <a:pt x="14417" y="7648"/>
                  </a:lnTo>
                  <a:cubicBezTo>
                    <a:pt x="14368" y="7698"/>
                    <a:pt x="14301" y="7725"/>
                    <a:pt x="14232" y="7725"/>
                  </a:cubicBezTo>
                  <a:lnTo>
                    <a:pt x="13303" y="7725"/>
                  </a:lnTo>
                  <a:cubicBezTo>
                    <a:pt x="13252" y="7546"/>
                    <a:pt x="13190" y="7370"/>
                    <a:pt x="13118" y="7200"/>
                  </a:cubicBezTo>
                  <a:lnTo>
                    <a:pt x="14014" y="7200"/>
                  </a:lnTo>
                  <a:cubicBezTo>
                    <a:pt x="14083" y="7200"/>
                    <a:pt x="14150" y="7173"/>
                    <a:pt x="14200" y="7124"/>
                  </a:cubicBezTo>
                  <a:lnTo>
                    <a:pt x="14881" y="6441"/>
                  </a:lnTo>
                  <a:close/>
                  <a:moveTo>
                    <a:pt x="4617" y="10193"/>
                  </a:moveTo>
                  <a:cubicBezTo>
                    <a:pt x="4666" y="10371"/>
                    <a:pt x="4728" y="10547"/>
                    <a:pt x="4801" y="10718"/>
                  </a:cubicBezTo>
                  <a:lnTo>
                    <a:pt x="3904" y="10718"/>
                  </a:lnTo>
                  <a:cubicBezTo>
                    <a:pt x="3835" y="10718"/>
                    <a:pt x="3768" y="10745"/>
                    <a:pt x="3719" y="10794"/>
                  </a:cubicBezTo>
                  <a:lnTo>
                    <a:pt x="3037" y="11477"/>
                  </a:lnTo>
                  <a:cubicBezTo>
                    <a:pt x="2932" y="11335"/>
                    <a:pt x="2808" y="11209"/>
                    <a:pt x="2665" y="11105"/>
                  </a:cubicBezTo>
                  <a:lnTo>
                    <a:pt x="3501" y="10269"/>
                  </a:lnTo>
                  <a:cubicBezTo>
                    <a:pt x="3550" y="10220"/>
                    <a:pt x="3618" y="10193"/>
                    <a:pt x="3686" y="10193"/>
                  </a:cubicBezTo>
                  <a:close/>
                  <a:moveTo>
                    <a:pt x="14232" y="10193"/>
                  </a:moveTo>
                  <a:cubicBezTo>
                    <a:pt x="14301" y="10193"/>
                    <a:pt x="14368" y="10220"/>
                    <a:pt x="14417" y="10269"/>
                  </a:cubicBezTo>
                  <a:lnTo>
                    <a:pt x="15253" y="11105"/>
                  </a:lnTo>
                  <a:cubicBezTo>
                    <a:pt x="15111" y="11209"/>
                    <a:pt x="14986" y="11335"/>
                    <a:pt x="14881" y="11477"/>
                  </a:cubicBezTo>
                  <a:lnTo>
                    <a:pt x="14200" y="10794"/>
                  </a:lnTo>
                  <a:cubicBezTo>
                    <a:pt x="14150" y="10745"/>
                    <a:pt x="14083" y="10718"/>
                    <a:pt x="14014" y="10718"/>
                  </a:cubicBezTo>
                  <a:lnTo>
                    <a:pt x="13118" y="10718"/>
                  </a:lnTo>
                  <a:cubicBezTo>
                    <a:pt x="13190" y="10548"/>
                    <a:pt x="13252" y="10373"/>
                    <a:pt x="13303" y="10193"/>
                  </a:cubicBezTo>
                  <a:close/>
                  <a:moveTo>
                    <a:pt x="1679" y="11308"/>
                  </a:moveTo>
                  <a:cubicBezTo>
                    <a:pt x="2316" y="11308"/>
                    <a:pt x="2832" y="11826"/>
                    <a:pt x="2832" y="12463"/>
                  </a:cubicBezTo>
                  <a:cubicBezTo>
                    <a:pt x="2832" y="13098"/>
                    <a:pt x="2316" y="13616"/>
                    <a:pt x="1679" y="13616"/>
                  </a:cubicBezTo>
                  <a:cubicBezTo>
                    <a:pt x="1044" y="13616"/>
                    <a:pt x="526" y="13098"/>
                    <a:pt x="526" y="12463"/>
                  </a:cubicBezTo>
                  <a:cubicBezTo>
                    <a:pt x="526" y="11826"/>
                    <a:pt x="1044" y="11308"/>
                    <a:pt x="1679" y="11308"/>
                  </a:cubicBezTo>
                  <a:close/>
                  <a:moveTo>
                    <a:pt x="16239" y="11308"/>
                  </a:moveTo>
                  <a:cubicBezTo>
                    <a:pt x="16875" y="11308"/>
                    <a:pt x="17392" y="11826"/>
                    <a:pt x="17392" y="12463"/>
                  </a:cubicBezTo>
                  <a:cubicBezTo>
                    <a:pt x="17392" y="13098"/>
                    <a:pt x="16875" y="13616"/>
                    <a:pt x="16239" y="13616"/>
                  </a:cubicBezTo>
                  <a:cubicBezTo>
                    <a:pt x="15602" y="13616"/>
                    <a:pt x="15086" y="13098"/>
                    <a:pt x="15086" y="12463"/>
                  </a:cubicBezTo>
                  <a:cubicBezTo>
                    <a:pt x="15086" y="11826"/>
                    <a:pt x="15602" y="11308"/>
                    <a:pt x="16239" y="11308"/>
                  </a:cubicBezTo>
                  <a:close/>
                  <a:moveTo>
                    <a:pt x="7200" y="13120"/>
                  </a:moveTo>
                  <a:cubicBezTo>
                    <a:pt x="7371" y="13192"/>
                    <a:pt x="7547" y="13254"/>
                    <a:pt x="7725" y="13304"/>
                  </a:cubicBezTo>
                  <a:lnTo>
                    <a:pt x="7725" y="14232"/>
                  </a:lnTo>
                  <a:cubicBezTo>
                    <a:pt x="7725" y="14301"/>
                    <a:pt x="7698" y="14368"/>
                    <a:pt x="7649" y="14417"/>
                  </a:cubicBezTo>
                  <a:lnTo>
                    <a:pt x="6813" y="15253"/>
                  </a:lnTo>
                  <a:cubicBezTo>
                    <a:pt x="6709" y="15111"/>
                    <a:pt x="6584" y="14985"/>
                    <a:pt x="6441" y="14881"/>
                  </a:cubicBezTo>
                  <a:lnTo>
                    <a:pt x="7124" y="14200"/>
                  </a:lnTo>
                  <a:cubicBezTo>
                    <a:pt x="7173" y="14150"/>
                    <a:pt x="7200" y="14083"/>
                    <a:pt x="7200" y="14014"/>
                  </a:cubicBezTo>
                  <a:lnTo>
                    <a:pt x="7200" y="13120"/>
                  </a:lnTo>
                  <a:close/>
                  <a:moveTo>
                    <a:pt x="10718" y="13117"/>
                  </a:moveTo>
                  <a:lnTo>
                    <a:pt x="10718" y="14014"/>
                  </a:lnTo>
                  <a:cubicBezTo>
                    <a:pt x="10718" y="14083"/>
                    <a:pt x="10746" y="14150"/>
                    <a:pt x="10794" y="14200"/>
                  </a:cubicBezTo>
                  <a:lnTo>
                    <a:pt x="11477" y="14881"/>
                  </a:lnTo>
                  <a:cubicBezTo>
                    <a:pt x="11335" y="14985"/>
                    <a:pt x="11209" y="15111"/>
                    <a:pt x="11105" y="15253"/>
                  </a:cubicBezTo>
                  <a:lnTo>
                    <a:pt x="10269" y="14417"/>
                  </a:lnTo>
                  <a:cubicBezTo>
                    <a:pt x="10221" y="14368"/>
                    <a:pt x="10193" y="14301"/>
                    <a:pt x="10193" y="14232"/>
                  </a:cubicBezTo>
                  <a:lnTo>
                    <a:pt x="10193" y="13303"/>
                  </a:lnTo>
                  <a:cubicBezTo>
                    <a:pt x="10373" y="13252"/>
                    <a:pt x="10548" y="13190"/>
                    <a:pt x="10718" y="13117"/>
                  </a:cubicBezTo>
                  <a:close/>
                  <a:moveTo>
                    <a:pt x="5455" y="15086"/>
                  </a:moveTo>
                  <a:cubicBezTo>
                    <a:pt x="6092" y="15086"/>
                    <a:pt x="6610" y="15602"/>
                    <a:pt x="6610" y="16239"/>
                  </a:cubicBezTo>
                  <a:cubicBezTo>
                    <a:pt x="6610" y="16874"/>
                    <a:pt x="6092" y="17392"/>
                    <a:pt x="5455" y="17392"/>
                  </a:cubicBezTo>
                  <a:cubicBezTo>
                    <a:pt x="4820" y="17392"/>
                    <a:pt x="4302" y="16874"/>
                    <a:pt x="4302" y="16239"/>
                  </a:cubicBezTo>
                  <a:cubicBezTo>
                    <a:pt x="4302" y="15602"/>
                    <a:pt x="4820" y="15086"/>
                    <a:pt x="5455" y="15086"/>
                  </a:cubicBezTo>
                  <a:close/>
                  <a:moveTo>
                    <a:pt x="12463" y="15086"/>
                  </a:moveTo>
                  <a:cubicBezTo>
                    <a:pt x="13099" y="15086"/>
                    <a:pt x="13616" y="15602"/>
                    <a:pt x="13616" y="16239"/>
                  </a:cubicBezTo>
                  <a:cubicBezTo>
                    <a:pt x="13616" y="16874"/>
                    <a:pt x="13099" y="17392"/>
                    <a:pt x="12463" y="17392"/>
                  </a:cubicBezTo>
                  <a:cubicBezTo>
                    <a:pt x="11826" y="17392"/>
                    <a:pt x="11309" y="16874"/>
                    <a:pt x="11309" y="16239"/>
                  </a:cubicBezTo>
                  <a:cubicBezTo>
                    <a:pt x="11309" y="15602"/>
                    <a:pt x="11826" y="15086"/>
                    <a:pt x="12463" y="15086"/>
                  </a:cubicBezTo>
                  <a:close/>
                  <a:moveTo>
                    <a:pt x="5455" y="1"/>
                  </a:moveTo>
                  <a:cubicBezTo>
                    <a:pt x="4530" y="1"/>
                    <a:pt x="3777" y="754"/>
                    <a:pt x="3777" y="1679"/>
                  </a:cubicBezTo>
                  <a:cubicBezTo>
                    <a:pt x="3777" y="2604"/>
                    <a:pt x="4530" y="3357"/>
                    <a:pt x="5455" y="3357"/>
                  </a:cubicBezTo>
                  <a:cubicBezTo>
                    <a:pt x="5626" y="3357"/>
                    <a:pt x="5791" y="3331"/>
                    <a:pt x="5947" y="3284"/>
                  </a:cubicBezTo>
                  <a:lnTo>
                    <a:pt x="6675" y="4013"/>
                  </a:lnTo>
                  <a:lnTo>
                    <a:pt x="6675" y="5065"/>
                  </a:lnTo>
                  <a:cubicBezTo>
                    <a:pt x="6011" y="5456"/>
                    <a:pt x="5456" y="6011"/>
                    <a:pt x="5066" y="6675"/>
                  </a:cubicBezTo>
                  <a:lnTo>
                    <a:pt x="4013" y="6675"/>
                  </a:lnTo>
                  <a:lnTo>
                    <a:pt x="3284" y="5947"/>
                  </a:lnTo>
                  <a:cubicBezTo>
                    <a:pt x="3333" y="5791"/>
                    <a:pt x="3357" y="5626"/>
                    <a:pt x="3357" y="5455"/>
                  </a:cubicBezTo>
                  <a:cubicBezTo>
                    <a:pt x="3357" y="4530"/>
                    <a:pt x="2604" y="3777"/>
                    <a:pt x="1679" y="3777"/>
                  </a:cubicBezTo>
                  <a:cubicBezTo>
                    <a:pt x="754" y="3777"/>
                    <a:pt x="1" y="4530"/>
                    <a:pt x="1" y="5455"/>
                  </a:cubicBezTo>
                  <a:cubicBezTo>
                    <a:pt x="1" y="6382"/>
                    <a:pt x="754" y="7133"/>
                    <a:pt x="1679" y="7133"/>
                  </a:cubicBezTo>
                  <a:cubicBezTo>
                    <a:pt x="1850" y="7133"/>
                    <a:pt x="2015" y="7108"/>
                    <a:pt x="2171" y="7060"/>
                  </a:cubicBezTo>
                  <a:lnTo>
                    <a:pt x="3129" y="8020"/>
                  </a:lnTo>
                  <a:cubicBezTo>
                    <a:pt x="3277" y="8166"/>
                    <a:pt x="3480" y="8250"/>
                    <a:pt x="3686" y="8250"/>
                  </a:cubicBezTo>
                  <a:lnTo>
                    <a:pt x="4499" y="8250"/>
                  </a:lnTo>
                  <a:cubicBezTo>
                    <a:pt x="4463" y="8482"/>
                    <a:pt x="4443" y="8718"/>
                    <a:pt x="4443" y="8959"/>
                  </a:cubicBezTo>
                  <a:cubicBezTo>
                    <a:pt x="4443" y="9198"/>
                    <a:pt x="4463" y="9434"/>
                    <a:pt x="4500" y="9668"/>
                  </a:cubicBezTo>
                  <a:lnTo>
                    <a:pt x="3686" y="9668"/>
                  </a:lnTo>
                  <a:cubicBezTo>
                    <a:pt x="3480" y="9668"/>
                    <a:pt x="3277" y="9752"/>
                    <a:pt x="3129" y="9899"/>
                  </a:cubicBezTo>
                  <a:lnTo>
                    <a:pt x="2171" y="10858"/>
                  </a:lnTo>
                  <a:cubicBezTo>
                    <a:pt x="2015" y="10810"/>
                    <a:pt x="1850" y="10785"/>
                    <a:pt x="1679" y="10785"/>
                  </a:cubicBezTo>
                  <a:cubicBezTo>
                    <a:pt x="754" y="10785"/>
                    <a:pt x="1" y="11537"/>
                    <a:pt x="1" y="12463"/>
                  </a:cubicBezTo>
                  <a:cubicBezTo>
                    <a:pt x="1" y="13388"/>
                    <a:pt x="754" y="14141"/>
                    <a:pt x="1679" y="14141"/>
                  </a:cubicBezTo>
                  <a:cubicBezTo>
                    <a:pt x="2604" y="14141"/>
                    <a:pt x="3357" y="13388"/>
                    <a:pt x="3357" y="12463"/>
                  </a:cubicBezTo>
                  <a:cubicBezTo>
                    <a:pt x="3357" y="12292"/>
                    <a:pt x="3333" y="12127"/>
                    <a:pt x="3284" y="11971"/>
                  </a:cubicBezTo>
                  <a:lnTo>
                    <a:pt x="4013" y="11243"/>
                  </a:lnTo>
                  <a:lnTo>
                    <a:pt x="5064" y="11243"/>
                  </a:lnTo>
                  <a:cubicBezTo>
                    <a:pt x="5174" y="11431"/>
                    <a:pt x="5298" y="11611"/>
                    <a:pt x="5435" y="11782"/>
                  </a:cubicBezTo>
                  <a:cubicBezTo>
                    <a:pt x="5487" y="11847"/>
                    <a:pt x="5563" y="11880"/>
                    <a:pt x="5640" y="11880"/>
                  </a:cubicBezTo>
                  <a:cubicBezTo>
                    <a:pt x="5698" y="11880"/>
                    <a:pt x="5756" y="11862"/>
                    <a:pt x="5804" y="11823"/>
                  </a:cubicBezTo>
                  <a:cubicBezTo>
                    <a:pt x="5917" y="11733"/>
                    <a:pt x="5935" y="11566"/>
                    <a:pt x="5845" y="11453"/>
                  </a:cubicBezTo>
                  <a:cubicBezTo>
                    <a:pt x="5271" y="10740"/>
                    <a:pt x="4968" y="9877"/>
                    <a:pt x="4968" y="8959"/>
                  </a:cubicBezTo>
                  <a:cubicBezTo>
                    <a:pt x="4968" y="6758"/>
                    <a:pt x="6758" y="4968"/>
                    <a:pt x="8959" y="4968"/>
                  </a:cubicBezTo>
                  <a:cubicBezTo>
                    <a:pt x="11159" y="4968"/>
                    <a:pt x="12950" y="6758"/>
                    <a:pt x="12950" y="8959"/>
                  </a:cubicBezTo>
                  <a:cubicBezTo>
                    <a:pt x="12950" y="11159"/>
                    <a:pt x="11159" y="12950"/>
                    <a:pt x="8959" y="12950"/>
                  </a:cubicBezTo>
                  <a:cubicBezTo>
                    <a:pt x="8081" y="12950"/>
                    <a:pt x="7247" y="12670"/>
                    <a:pt x="6550" y="12141"/>
                  </a:cubicBezTo>
                  <a:cubicBezTo>
                    <a:pt x="6503" y="12105"/>
                    <a:pt x="6447" y="12088"/>
                    <a:pt x="6392" y="12088"/>
                  </a:cubicBezTo>
                  <a:cubicBezTo>
                    <a:pt x="6312" y="12088"/>
                    <a:pt x="6234" y="12123"/>
                    <a:pt x="6183" y="12191"/>
                  </a:cubicBezTo>
                  <a:cubicBezTo>
                    <a:pt x="6095" y="12306"/>
                    <a:pt x="6118" y="12471"/>
                    <a:pt x="6233" y="12559"/>
                  </a:cubicBezTo>
                  <a:cubicBezTo>
                    <a:pt x="6376" y="12667"/>
                    <a:pt x="6524" y="12766"/>
                    <a:pt x="6675" y="12855"/>
                  </a:cubicBezTo>
                  <a:lnTo>
                    <a:pt x="6675" y="13905"/>
                  </a:lnTo>
                  <a:lnTo>
                    <a:pt x="5947" y="14634"/>
                  </a:lnTo>
                  <a:cubicBezTo>
                    <a:pt x="5791" y="14586"/>
                    <a:pt x="5626" y="14561"/>
                    <a:pt x="5455" y="14561"/>
                  </a:cubicBezTo>
                  <a:cubicBezTo>
                    <a:pt x="4530" y="14561"/>
                    <a:pt x="3777" y="15314"/>
                    <a:pt x="3777" y="16239"/>
                  </a:cubicBezTo>
                  <a:cubicBezTo>
                    <a:pt x="3777" y="17164"/>
                    <a:pt x="4530" y="17917"/>
                    <a:pt x="5455" y="17917"/>
                  </a:cubicBezTo>
                  <a:cubicBezTo>
                    <a:pt x="6380" y="17917"/>
                    <a:pt x="7133" y="17164"/>
                    <a:pt x="7133" y="16239"/>
                  </a:cubicBezTo>
                  <a:cubicBezTo>
                    <a:pt x="7133" y="16068"/>
                    <a:pt x="7109" y="15903"/>
                    <a:pt x="7060" y="15747"/>
                  </a:cubicBezTo>
                  <a:lnTo>
                    <a:pt x="8020" y="14789"/>
                  </a:lnTo>
                  <a:cubicBezTo>
                    <a:pt x="8166" y="14641"/>
                    <a:pt x="8250" y="14438"/>
                    <a:pt x="8250" y="14232"/>
                  </a:cubicBezTo>
                  <a:lnTo>
                    <a:pt x="8250" y="13419"/>
                  </a:lnTo>
                  <a:cubicBezTo>
                    <a:pt x="8483" y="13456"/>
                    <a:pt x="8719" y="13474"/>
                    <a:pt x="8959" y="13474"/>
                  </a:cubicBezTo>
                  <a:cubicBezTo>
                    <a:pt x="9200" y="13474"/>
                    <a:pt x="9437" y="13455"/>
                    <a:pt x="9668" y="13419"/>
                  </a:cubicBezTo>
                  <a:lnTo>
                    <a:pt x="9668" y="14232"/>
                  </a:lnTo>
                  <a:cubicBezTo>
                    <a:pt x="9668" y="14438"/>
                    <a:pt x="9753" y="14641"/>
                    <a:pt x="9899" y="14789"/>
                  </a:cubicBezTo>
                  <a:lnTo>
                    <a:pt x="10858" y="15747"/>
                  </a:lnTo>
                  <a:cubicBezTo>
                    <a:pt x="10810" y="15903"/>
                    <a:pt x="10785" y="16068"/>
                    <a:pt x="10785" y="16239"/>
                  </a:cubicBezTo>
                  <a:cubicBezTo>
                    <a:pt x="10785" y="17164"/>
                    <a:pt x="11537" y="17917"/>
                    <a:pt x="12463" y="17917"/>
                  </a:cubicBezTo>
                  <a:cubicBezTo>
                    <a:pt x="13388" y="17917"/>
                    <a:pt x="14141" y="17164"/>
                    <a:pt x="14141" y="16239"/>
                  </a:cubicBezTo>
                  <a:cubicBezTo>
                    <a:pt x="14141" y="15314"/>
                    <a:pt x="13388" y="14561"/>
                    <a:pt x="12463" y="14561"/>
                  </a:cubicBezTo>
                  <a:cubicBezTo>
                    <a:pt x="12292" y="14561"/>
                    <a:pt x="12127" y="14586"/>
                    <a:pt x="11971" y="14634"/>
                  </a:cubicBezTo>
                  <a:lnTo>
                    <a:pt x="11243" y="13905"/>
                  </a:lnTo>
                  <a:lnTo>
                    <a:pt x="11243" y="12853"/>
                  </a:lnTo>
                  <a:cubicBezTo>
                    <a:pt x="11906" y="12462"/>
                    <a:pt x="12462" y="11906"/>
                    <a:pt x="12853" y="11243"/>
                  </a:cubicBezTo>
                  <a:lnTo>
                    <a:pt x="13905" y="11243"/>
                  </a:lnTo>
                  <a:lnTo>
                    <a:pt x="14634" y="11971"/>
                  </a:lnTo>
                  <a:cubicBezTo>
                    <a:pt x="14586" y="12127"/>
                    <a:pt x="14561" y="12292"/>
                    <a:pt x="14561" y="12463"/>
                  </a:cubicBezTo>
                  <a:cubicBezTo>
                    <a:pt x="14561" y="13388"/>
                    <a:pt x="15314" y="14141"/>
                    <a:pt x="16239" y="14141"/>
                  </a:cubicBezTo>
                  <a:cubicBezTo>
                    <a:pt x="17164" y="14141"/>
                    <a:pt x="17917" y="13388"/>
                    <a:pt x="17917" y="12463"/>
                  </a:cubicBezTo>
                  <a:cubicBezTo>
                    <a:pt x="17917" y="11537"/>
                    <a:pt x="17164" y="10785"/>
                    <a:pt x="16239" y="10785"/>
                  </a:cubicBezTo>
                  <a:cubicBezTo>
                    <a:pt x="16068" y="10785"/>
                    <a:pt x="15903" y="10810"/>
                    <a:pt x="15747" y="10858"/>
                  </a:cubicBezTo>
                  <a:lnTo>
                    <a:pt x="14789" y="9899"/>
                  </a:lnTo>
                  <a:cubicBezTo>
                    <a:pt x="14642" y="9751"/>
                    <a:pt x="14438" y="9668"/>
                    <a:pt x="14232" y="9668"/>
                  </a:cubicBezTo>
                  <a:lnTo>
                    <a:pt x="13419" y="9668"/>
                  </a:lnTo>
                  <a:cubicBezTo>
                    <a:pt x="13455" y="9437"/>
                    <a:pt x="13475" y="9200"/>
                    <a:pt x="13475" y="8959"/>
                  </a:cubicBezTo>
                  <a:cubicBezTo>
                    <a:pt x="13475" y="8718"/>
                    <a:pt x="13455" y="8482"/>
                    <a:pt x="13419" y="8250"/>
                  </a:cubicBezTo>
                  <a:lnTo>
                    <a:pt x="14232" y="8250"/>
                  </a:lnTo>
                  <a:cubicBezTo>
                    <a:pt x="14438" y="8250"/>
                    <a:pt x="14642" y="8166"/>
                    <a:pt x="14789" y="8020"/>
                  </a:cubicBezTo>
                  <a:lnTo>
                    <a:pt x="15747" y="7060"/>
                  </a:lnTo>
                  <a:cubicBezTo>
                    <a:pt x="15903" y="7107"/>
                    <a:pt x="16068" y="7133"/>
                    <a:pt x="16239" y="7133"/>
                  </a:cubicBezTo>
                  <a:lnTo>
                    <a:pt x="16294" y="7133"/>
                  </a:lnTo>
                  <a:cubicBezTo>
                    <a:pt x="16439" y="7130"/>
                    <a:pt x="16553" y="7010"/>
                    <a:pt x="16550" y="6865"/>
                  </a:cubicBezTo>
                  <a:cubicBezTo>
                    <a:pt x="16547" y="6722"/>
                    <a:pt x="16429" y="6608"/>
                    <a:pt x="16288" y="6608"/>
                  </a:cubicBezTo>
                  <a:cubicBezTo>
                    <a:pt x="16286" y="6608"/>
                    <a:pt x="16284" y="6608"/>
                    <a:pt x="16282" y="6608"/>
                  </a:cubicBezTo>
                  <a:lnTo>
                    <a:pt x="16239" y="6608"/>
                  </a:lnTo>
                  <a:cubicBezTo>
                    <a:pt x="15602" y="6608"/>
                    <a:pt x="15086" y="6092"/>
                    <a:pt x="15086" y="5455"/>
                  </a:cubicBezTo>
                  <a:cubicBezTo>
                    <a:pt x="15086" y="4820"/>
                    <a:pt x="15602" y="4302"/>
                    <a:pt x="16239" y="4302"/>
                  </a:cubicBezTo>
                  <a:cubicBezTo>
                    <a:pt x="16875" y="4302"/>
                    <a:pt x="17392" y="4820"/>
                    <a:pt x="17392" y="5455"/>
                  </a:cubicBezTo>
                  <a:cubicBezTo>
                    <a:pt x="17392" y="5766"/>
                    <a:pt x="17271" y="6057"/>
                    <a:pt x="17050" y="6276"/>
                  </a:cubicBezTo>
                  <a:cubicBezTo>
                    <a:pt x="16947" y="6378"/>
                    <a:pt x="16946" y="6544"/>
                    <a:pt x="17048" y="6646"/>
                  </a:cubicBezTo>
                  <a:cubicBezTo>
                    <a:pt x="17099" y="6699"/>
                    <a:pt x="17167" y="6725"/>
                    <a:pt x="17235" y="6725"/>
                  </a:cubicBezTo>
                  <a:cubicBezTo>
                    <a:pt x="17302" y="6725"/>
                    <a:pt x="17369" y="6699"/>
                    <a:pt x="17420" y="6649"/>
                  </a:cubicBezTo>
                  <a:cubicBezTo>
                    <a:pt x="17740" y="6332"/>
                    <a:pt x="17917" y="5908"/>
                    <a:pt x="17917" y="5455"/>
                  </a:cubicBezTo>
                  <a:cubicBezTo>
                    <a:pt x="17917" y="4530"/>
                    <a:pt x="17164" y="3777"/>
                    <a:pt x="16239" y="3777"/>
                  </a:cubicBezTo>
                  <a:cubicBezTo>
                    <a:pt x="15314" y="3777"/>
                    <a:pt x="14561" y="4530"/>
                    <a:pt x="14561" y="5455"/>
                  </a:cubicBezTo>
                  <a:cubicBezTo>
                    <a:pt x="14561" y="5626"/>
                    <a:pt x="14586" y="5791"/>
                    <a:pt x="14634" y="5947"/>
                  </a:cubicBezTo>
                  <a:lnTo>
                    <a:pt x="13905" y="6675"/>
                  </a:lnTo>
                  <a:lnTo>
                    <a:pt x="12853" y="6675"/>
                  </a:lnTo>
                  <a:cubicBezTo>
                    <a:pt x="12462" y="6011"/>
                    <a:pt x="11907" y="5456"/>
                    <a:pt x="11243" y="5065"/>
                  </a:cubicBezTo>
                  <a:lnTo>
                    <a:pt x="11243" y="4013"/>
                  </a:lnTo>
                  <a:lnTo>
                    <a:pt x="11971" y="3284"/>
                  </a:lnTo>
                  <a:cubicBezTo>
                    <a:pt x="12127" y="3331"/>
                    <a:pt x="12292" y="3357"/>
                    <a:pt x="12463" y="3357"/>
                  </a:cubicBezTo>
                  <a:cubicBezTo>
                    <a:pt x="13388" y="3357"/>
                    <a:pt x="14141" y="2604"/>
                    <a:pt x="14141" y="1679"/>
                  </a:cubicBezTo>
                  <a:cubicBezTo>
                    <a:pt x="14141" y="754"/>
                    <a:pt x="13388" y="1"/>
                    <a:pt x="12463" y="1"/>
                  </a:cubicBezTo>
                  <a:cubicBezTo>
                    <a:pt x="11537" y="1"/>
                    <a:pt x="10785" y="754"/>
                    <a:pt x="10785" y="1679"/>
                  </a:cubicBezTo>
                  <a:cubicBezTo>
                    <a:pt x="10785" y="1850"/>
                    <a:pt x="10810" y="2015"/>
                    <a:pt x="10858" y="2171"/>
                  </a:cubicBezTo>
                  <a:lnTo>
                    <a:pt x="9899" y="3129"/>
                  </a:lnTo>
                  <a:cubicBezTo>
                    <a:pt x="9753" y="3277"/>
                    <a:pt x="9668" y="3479"/>
                    <a:pt x="9668" y="3686"/>
                  </a:cubicBezTo>
                  <a:lnTo>
                    <a:pt x="9668" y="4499"/>
                  </a:lnTo>
                  <a:cubicBezTo>
                    <a:pt x="9437" y="4463"/>
                    <a:pt x="9200" y="4443"/>
                    <a:pt x="8959" y="4443"/>
                  </a:cubicBezTo>
                  <a:cubicBezTo>
                    <a:pt x="8718" y="4443"/>
                    <a:pt x="8482" y="4462"/>
                    <a:pt x="8250" y="4499"/>
                  </a:cubicBezTo>
                  <a:lnTo>
                    <a:pt x="8250" y="3686"/>
                  </a:lnTo>
                  <a:cubicBezTo>
                    <a:pt x="8250" y="3479"/>
                    <a:pt x="8166" y="3277"/>
                    <a:pt x="8020" y="3129"/>
                  </a:cubicBezTo>
                  <a:lnTo>
                    <a:pt x="7060" y="2171"/>
                  </a:lnTo>
                  <a:cubicBezTo>
                    <a:pt x="7109" y="2015"/>
                    <a:pt x="7133" y="1850"/>
                    <a:pt x="7133" y="1679"/>
                  </a:cubicBezTo>
                  <a:cubicBezTo>
                    <a:pt x="7133" y="754"/>
                    <a:pt x="6382" y="1"/>
                    <a:pt x="5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4"/>
            <p:cNvSpPr/>
            <p:nvPr/>
          </p:nvSpPr>
          <p:spPr>
            <a:xfrm>
              <a:off x="3194551" y="2724354"/>
              <a:ext cx="71415" cy="76656"/>
            </a:xfrm>
            <a:custGeom>
              <a:avLst/>
              <a:gdLst/>
              <a:ahLst/>
              <a:cxnLst/>
              <a:rect l="l" t="t" r="r" b="b"/>
              <a:pathLst>
                <a:path w="3925" h="4213" extrusionOk="0">
                  <a:moveTo>
                    <a:pt x="1042" y="527"/>
                  </a:moveTo>
                  <a:cubicBezTo>
                    <a:pt x="1131" y="527"/>
                    <a:pt x="1220" y="550"/>
                    <a:pt x="1301" y="596"/>
                  </a:cubicBezTo>
                  <a:lnTo>
                    <a:pt x="3141" y="1659"/>
                  </a:lnTo>
                  <a:cubicBezTo>
                    <a:pt x="3302" y="1752"/>
                    <a:pt x="3400" y="1919"/>
                    <a:pt x="3400" y="2107"/>
                  </a:cubicBezTo>
                  <a:cubicBezTo>
                    <a:pt x="3400" y="2295"/>
                    <a:pt x="3302" y="2462"/>
                    <a:pt x="3141" y="2555"/>
                  </a:cubicBezTo>
                  <a:lnTo>
                    <a:pt x="1301" y="3617"/>
                  </a:lnTo>
                  <a:cubicBezTo>
                    <a:pt x="1220" y="3664"/>
                    <a:pt x="1131" y="3687"/>
                    <a:pt x="1042" y="3687"/>
                  </a:cubicBezTo>
                  <a:cubicBezTo>
                    <a:pt x="953" y="3687"/>
                    <a:pt x="864" y="3664"/>
                    <a:pt x="783" y="3617"/>
                  </a:cubicBezTo>
                  <a:cubicBezTo>
                    <a:pt x="621" y="3524"/>
                    <a:pt x="525" y="3357"/>
                    <a:pt x="525" y="3169"/>
                  </a:cubicBezTo>
                  <a:lnTo>
                    <a:pt x="525" y="1045"/>
                  </a:lnTo>
                  <a:cubicBezTo>
                    <a:pt x="525" y="857"/>
                    <a:pt x="621" y="690"/>
                    <a:pt x="783" y="596"/>
                  </a:cubicBezTo>
                  <a:cubicBezTo>
                    <a:pt x="864" y="550"/>
                    <a:pt x="953" y="527"/>
                    <a:pt x="1042" y="527"/>
                  </a:cubicBezTo>
                  <a:close/>
                  <a:moveTo>
                    <a:pt x="1042" y="1"/>
                  </a:moveTo>
                  <a:cubicBezTo>
                    <a:pt x="863" y="1"/>
                    <a:pt x="684" y="48"/>
                    <a:pt x="521" y="142"/>
                  </a:cubicBezTo>
                  <a:cubicBezTo>
                    <a:pt x="195" y="330"/>
                    <a:pt x="0" y="669"/>
                    <a:pt x="0" y="1045"/>
                  </a:cubicBezTo>
                  <a:lnTo>
                    <a:pt x="0" y="3169"/>
                  </a:lnTo>
                  <a:cubicBezTo>
                    <a:pt x="0" y="3545"/>
                    <a:pt x="195" y="3883"/>
                    <a:pt x="521" y="4072"/>
                  </a:cubicBezTo>
                  <a:cubicBezTo>
                    <a:pt x="684" y="4165"/>
                    <a:pt x="864" y="4213"/>
                    <a:pt x="1042" y="4213"/>
                  </a:cubicBezTo>
                  <a:cubicBezTo>
                    <a:pt x="1221" y="4213"/>
                    <a:pt x="1401" y="4165"/>
                    <a:pt x="1563" y="4072"/>
                  </a:cubicBezTo>
                  <a:lnTo>
                    <a:pt x="3403" y="3010"/>
                  </a:lnTo>
                  <a:cubicBezTo>
                    <a:pt x="3730" y="2821"/>
                    <a:pt x="3925" y="2484"/>
                    <a:pt x="3925" y="2107"/>
                  </a:cubicBezTo>
                  <a:cubicBezTo>
                    <a:pt x="3925" y="1731"/>
                    <a:pt x="3730" y="1393"/>
                    <a:pt x="3403" y="1204"/>
                  </a:cubicBezTo>
                  <a:lnTo>
                    <a:pt x="1563" y="142"/>
                  </a:lnTo>
                  <a:cubicBezTo>
                    <a:pt x="1400" y="48"/>
                    <a:pt x="1221"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74"/>
          <p:cNvGrpSpPr/>
          <p:nvPr/>
        </p:nvGrpSpPr>
        <p:grpSpPr>
          <a:xfrm>
            <a:off x="3613145" y="2099865"/>
            <a:ext cx="326000" cy="326018"/>
            <a:chOff x="3613145" y="2099865"/>
            <a:chExt cx="326000" cy="326018"/>
          </a:xfrm>
        </p:grpSpPr>
        <p:sp>
          <p:nvSpPr>
            <p:cNvPr id="1851" name="Google Shape;1851;p74"/>
            <p:cNvSpPr/>
            <p:nvPr/>
          </p:nvSpPr>
          <p:spPr>
            <a:xfrm>
              <a:off x="3832358" y="2099865"/>
              <a:ext cx="106786" cy="106786"/>
            </a:xfrm>
            <a:custGeom>
              <a:avLst/>
              <a:gdLst/>
              <a:ahLst/>
              <a:cxnLst/>
              <a:rect l="l" t="t" r="r" b="b"/>
              <a:pathLst>
                <a:path w="5869" h="5869" extrusionOk="0">
                  <a:moveTo>
                    <a:pt x="2667" y="526"/>
                  </a:moveTo>
                  <a:cubicBezTo>
                    <a:pt x="4143" y="526"/>
                    <a:pt x="5344" y="1727"/>
                    <a:pt x="5344" y="3203"/>
                  </a:cubicBezTo>
                  <a:lnTo>
                    <a:pt x="5344" y="4903"/>
                  </a:lnTo>
                  <a:cubicBezTo>
                    <a:pt x="5344" y="5146"/>
                    <a:pt x="5146" y="5345"/>
                    <a:pt x="4902" y="5345"/>
                  </a:cubicBezTo>
                  <a:cubicBezTo>
                    <a:pt x="4659" y="5345"/>
                    <a:pt x="4461" y="5146"/>
                    <a:pt x="4461" y="4903"/>
                  </a:cubicBezTo>
                  <a:lnTo>
                    <a:pt x="4461" y="3203"/>
                  </a:lnTo>
                  <a:cubicBezTo>
                    <a:pt x="4461" y="2214"/>
                    <a:pt x="3655" y="1409"/>
                    <a:pt x="2667" y="1409"/>
                  </a:cubicBezTo>
                  <a:lnTo>
                    <a:pt x="967" y="1409"/>
                  </a:lnTo>
                  <a:cubicBezTo>
                    <a:pt x="724" y="1409"/>
                    <a:pt x="525" y="1211"/>
                    <a:pt x="525" y="968"/>
                  </a:cubicBezTo>
                  <a:cubicBezTo>
                    <a:pt x="525" y="724"/>
                    <a:pt x="724" y="526"/>
                    <a:pt x="967" y="526"/>
                  </a:cubicBezTo>
                  <a:close/>
                  <a:moveTo>
                    <a:pt x="967" y="1"/>
                  </a:moveTo>
                  <a:cubicBezTo>
                    <a:pt x="434" y="1"/>
                    <a:pt x="0" y="434"/>
                    <a:pt x="0" y="968"/>
                  </a:cubicBezTo>
                  <a:cubicBezTo>
                    <a:pt x="0" y="1501"/>
                    <a:pt x="434" y="1934"/>
                    <a:pt x="967" y="1934"/>
                  </a:cubicBezTo>
                  <a:lnTo>
                    <a:pt x="2667" y="1934"/>
                  </a:lnTo>
                  <a:cubicBezTo>
                    <a:pt x="3367" y="1934"/>
                    <a:pt x="3936" y="2503"/>
                    <a:pt x="3936" y="3203"/>
                  </a:cubicBezTo>
                  <a:lnTo>
                    <a:pt x="3936" y="4903"/>
                  </a:lnTo>
                  <a:cubicBezTo>
                    <a:pt x="3936" y="5435"/>
                    <a:pt x="4369" y="5868"/>
                    <a:pt x="4902" y="5868"/>
                  </a:cubicBezTo>
                  <a:cubicBezTo>
                    <a:pt x="5435" y="5868"/>
                    <a:pt x="5868" y="5435"/>
                    <a:pt x="5868" y="4903"/>
                  </a:cubicBezTo>
                  <a:lnTo>
                    <a:pt x="5868" y="3203"/>
                  </a:lnTo>
                  <a:cubicBezTo>
                    <a:pt x="5868" y="1437"/>
                    <a:pt x="4432" y="1"/>
                    <a:pt x="2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4"/>
            <p:cNvSpPr/>
            <p:nvPr/>
          </p:nvSpPr>
          <p:spPr>
            <a:xfrm>
              <a:off x="3613145" y="2319097"/>
              <a:ext cx="106786" cy="106786"/>
            </a:xfrm>
            <a:custGeom>
              <a:avLst/>
              <a:gdLst/>
              <a:ahLst/>
              <a:cxnLst/>
              <a:rect l="l" t="t" r="r" b="b"/>
              <a:pathLst>
                <a:path w="5869" h="5869" extrusionOk="0">
                  <a:moveTo>
                    <a:pt x="966" y="526"/>
                  </a:moveTo>
                  <a:cubicBezTo>
                    <a:pt x="1210" y="526"/>
                    <a:pt x="1408" y="724"/>
                    <a:pt x="1408" y="968"/>
                  </a:cubicBezTo>
                  <a:lnTo>
                    <a:pt x="1408" y="2666"/>
                  </a:lnTo>
                  <a:cubicBezTo>
                    <a:pt x="1408" y="3656"/>
                    <a:pt x="2214" y="4460"/>
                    <a:pt x="3202" y="4460"/>
                  </a:cubicBezTo>
                  <a:lnTo>
                    <a:pt x="4901" y="4460"/>
                  </a:lnTo>
                  <a:cubicBezTo>
                    <a:pt x="5145" y="4460"/>
                    <a:pt x="5343" y="4658"/>
                    <a:pt x="5343" y="4902"/>
                  </a:cubicBezTo>
                  <a:cubicBezTo>
                    <a:pt x="5343" y="5145"/>
                    <a:pt x="5145" y="5343"/>
                    <a:pt x="4901" y="5343"/>
                  </a:cubicBezTo>
                  <a:lnTo>
                    <a:pt x="3202" y="5343"/>
                  </a:lnTo>
                  <a:cubicBezTo>
                    <a:pt x="1727" y="5343"/>
                    <a:pt x="524" y="4143"/>
                    <a:pt x="524" y="2667"/>
                  </a:cubicBezTo>
                  <a:lnTo>
                    <a:pt x="524" y="968"/>
                  </a:lnTo>
                  <a:cubicBezTo>
                    <a:pt x="524" y="724"/>
                    <a:pt x="723" y="526"/>
                    <a:pt x="966" y="526"/>
                  </a:cubicBezTo>
                  <a:close/>
                  <a:moveTo>
                    <a:pt x="966" y="1"/>
                  </a:moveTo>
                  <a:cubicBezTo>
                    <a:pt x="434" y="1"/>
                    <a:pt x="1" y="434"/>
                    <a:pt x="1" y="968"/>
                  </a:cubicBezTo>
                  <a:lnTo>
                    <a:pt x="1" y="2667"/>
                  </a:lnTo>
                  <a:cubicBezTo>
                    <a:pt x="1" y="4432"/>
                    <a:pt x="1437" y="5868"/>
                    <a:pt x="3202" y="5868"/>
                  </a:cubicBezTo>
                  <a:lnTo>
                    <a:pt x="4901" y="5868"/>
                  </a:lnTo>
                  <a:cubicBezTo>
                    <a:pt x="5435" y="5868"/>
                    <a:pt x="5868" y="5435"/>
                    <a:pt x="5868" y="4902"/>
                  </a:cubicBezTo>
                  <a:cubicBezTo>
                    <a:pt x="5868" y="4369"/>
                    <a:pt x="5435" y="3936"/>
                    <a:pt x="4901" y="3936"/>
                  </a:cubicBezTo>
                  <a:lnTo>
                    <a:pt x="3202" y="3936"/>
                  </a:lnTo>
                  <a:cubicBezTo>
                    <a:pt x="2502" y="3936"/>
                    <a:pt x="1933" y="3366"/>
                    <a:pt x="1933" y="2667"/>
                  </a:cubicBezTo>
                  <a:lnTo>
                    <a:pt x="1933" y="968"/>
                  </a:lnTo>
                  <a:cubicBezTo>
                    <a:pt x="1933" y="434"/>
                    <a:pt x="150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4"/>
            <p:cNvSpPr/>
            <p:nvPr/>
          </p:nvSpPr>
          <p:spPr>
            <a:xfrm>
              <a:off x="3613145" y="2099865"/>
              <a:ext cx="106786" cy="106786"/>
            </a:xfrm>
            <a:custGeom>
              <a:avLst/>
              <a:gdLst/>
              <a:ahLst/>
              <a:cxnLst/>
              <a:rect l="l" t="t" r="r" b="b"/>
              <a:pathLst>
                <a:path w="5869" h="5869" extrusionOk="0">
                  <a:moveTo>
                    <a:pt x="3202" y="1"/>
                  </a:moveTo>
                  <a:cubicBezTo>
                    <a:pt x="1437" y="1"/>
                    <a:pt x="1" y="1437"/>
                    <a:pt x="1" y="3203"/>
                  </a:cubicBezTo>
                  <a:lnTo>
                    <a:pt x="1" y="4903"/>
                  </a:lnTo>
                  <a:cubicBezTo>
                    <a:pt x="1" y="5436"/>
                    <a:pt x="434" y="5868"/>
                    <a:pt x="966" y="5868"/>
                  </a:cubicBezTo>
                  <a:cubicBezTo>
                    <a:pt x="1500" y="5868"/>
                    <a:pt x="1933" y="5436"/>
                    <a:pt x="1933" y="4903"/>
                  </a:cubicBezTo>
                  <a:lnTo>
                    <a:pt x="1933" y="3203"/>
                  </a:lnTo>
                  <a:cubicBezTo>
                    <a:pt x="1933" y="2670"/>
                    <a:pt x="2271" y="2190"/>
                    <a:pt x="2774" y="2009"/>
                  </a:cubicBezTo>
                  <a:cubicBezTo>
                    <a:pt x="2910" y="1959"/>
                    <a:pt x="2981" y="1810"/>
                    <a:pt x="2932" y="1673"/>
                  </a:cubicBezTo>
                  <a:cubicBezTo>
                    <a:pt x="2893" y="1566"/>
                    <a:pt x="2793" y="1499"/>
                    <a:pt x="2685" y="1499"/>
                  </a:cubicBezTo>
                  <a:cubicBezTo>
                    <a:pt x="2656" y="1499"/>
                    <a:pt x="2626" y="1504"/>
                    <a:pt x="2596" y="1515"/>
                  </a:cubicBezTo>
                  <a:cubicBezTo>
                    <a:pt x="1886" y="1771"/>
                    <a:pt x="1408" y="2449"/>
                    <a:pt x="1408" y="3203"/>
                  </a:cubicBezTo>
                  <a:lnTo>
                    <a:pt x="1408" y="4903"/>
                  </a:lnTo>
                  <a:cubicBezTo>
                    <a:pt x="1408" y="5146"/>
                    <a:pt x="1210" y="5345"/>
                    <a:pt x="966" y="5345"/>
                  </a:cubicBezTo>
                  <a:cubicBezTo>
                    <a:pt x="723" y="5345"/>
                    <a:pt x="524" y="5146"/>
                    <a:pt x="524" y="4903"/>
                  </a:cubicBezTo>
                  <a:lnTo>
                    <a:pt x="524" y="3203"/>
                  </a:lnTo>
                  <a:cubicBezTo>
                    <a:pt x="524" y="1727"/>
                    <a:pt x="1727" y="526"/>
                    <a:pt x="3202" y="526"/>
                  </a:cubicBezTo>
                  <a:lnTo>
                    <a:pt x="4901" y="526"/>
                  </a:lnTo>
                  <a:cubicBezTo>
                    <a:pt x="5145" y="526"/>
                    <a:pt x="5343" y="724"/>
                    <a:pt x="5343" y="968"/>
                  </a:cubicBezTo>
                  <a:cubicBezTo>
                    <a:pt x="5343" y="1211"/>
                    <a:pt x="5145" y="1409"/>
                    <a:pt x="4901" y="1409"/>
                  </a:cubicBezTo>
                  <a:lnTo>
                    <a:pt x="3727" y="1409"/>
                  </a:lnTo>
                  <a:cubicBezTo>
                    <a:pt x="3582" y="1409"/>
                    <a:pt x="3464" y="1527"/>
                    <a:pt x="3464" y="1672"/>
                  </a:cubicBezTo>
                  <a:cubicBezTo>
                    <a:pt x="3464" y="1817"/>
                    <a:pt x="3582" y="1934"/>
                    <a:pt x="3727" y="1934"/>
                  </a:cubicBezTo>
                  <a:lnTo>
                    <a:pt x="4901" y="1934"/>
                  </a:lnTo>
                  <a:cubicBezTo>
                    <a:pt x="5435" y="1934"/>
                    <a:pt x="5868" y="1501"/>
                    <a:pt x="5868" y="968"/>
                  </a:cubicBezTo>
                  <a:cubicBezTo>
                    <a:pt x="5868" y="434"/>
                    <a:pt x="5435" y="1"/>
                    <a:pt x="4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4"/>
            <p:cNvSpPr/>
            <p:nvPr/>
          </p:nvSpPr>
          <p:spPr>
            <a:xfrm>
              <a:off x="3832358" y="2319097"/>
              <a:ext cx="106786" cy="106786"/>
            </a:xfrm>
            <a:custGeom>
              <a:avLst/>
              <a:gdLst/>
              <a:ahLst/>
              <a:cxnLst/>
              <a:rect l="l" t="t" r="r" b="b"/>
              <a:pathLst>
                <a:path w="5869" h="5869" extrusionOk="0">
                  <a:moveTo>
                    <a:pt x="4902" y="526"/>
                  </a:moveTo>
                  <a:cubicBezTo>
                    <a:pt x="5146" y="526"/>
                    <a:pt x="5344" y="724"/>
                    <a:pt x="5344" y="968"/>
                  </a:cubicBezTo>
                  <a:lnTo>
                    <a:pt x="5344" y="2667"/>
                  </a:lnTo>
                  <a:cubicBezTo>
                    <a:pt x="5344" y="4143"/>
                    <a:pt x="4143" y="5343"/>
                    <a:pt x="2667" y="5343"/>
                  </a:cubicBezTo>
                  <a:lnTo>
                    <a:pt x="967" y="5343"/>
                  </a:lnTo>
                  <a:cubicBezTo>
                    <a:pt x="724" y="5343"/>
                    <a:pt x="525" y="5145"/>
                    <a:pt x="525" y="4902"/>
                  </a:cubicBezTo>
                  <a:cubicBezTo>
                    <a:pt x="525" y="4658"/>
                    <a:pt x="724" y="4460"/>
                    <a:pt x="967" y="4460"/>
                  </a:cubicBezTo>
                  <a:lnTo>
                    <a:pt x="2667" y="4460"/>
                  </a:lnTo>
                  <a:cubicBezTo>
                    <a:pt x="3655" y="4460"/>
                    <a:pt x="4461" y="3656"/>
                    <a:pt x="4461" y="2667"/>
                  </a:cubicBezTo>
                  <a:lnTo>
                    <a:pt x="4461" y="968"/>
                  </a:lnTo>
                  <a:cubicBezTo>
                    <a:pt x="4461" y="724"/>
                    <a:pt x="4659" y="526"/>
                    <a:pt x="4902" y="526"/>
                  </a:cubicBezTo>
                  <a:close/>
                  <a:moveTo>
                    <a:pt x="4902" y="1"/>
                  </a:moveTo>
                  <a:cubicBezTo>
                    <a:pt x="4369" y="1"/>
                    <a:pt x="3936" y="434"/>
                    <a:pt x="3936" y="968"/>
                  </a:cubicBezTo>
                  <a:lnTo>
                    <a:pt x="3936" y="2666"/>
                  </a:lnTo>
                  <a:cubicBezTo>
                    <a:pt x="3936" y="3366"/>
                    <a:pt x="3367" y="3935"/>
                    <a:pt x="2667" y="3935"/>
                  </a:cubicBezTo>
                  <a:lnTo>
                    <a:pt x="967" y="3935"/>
                  </a:lnTo>
                  <a:cubicBezTo>
                    <a:pt x="434" y="3935"/>
                    <a:pt x="0" y="4369"/>
                    <a:pt x="0" y="4902"/>
                  </a:cubicBezTo>
                  <a:cubicBezTo>
                    <a:pt x="0" y="5435"/>
                    <a:pt x="434" y="5868"/>
                    <a:pt x="967" y="5868"/>
                  </a:cubicBezTo>
                  <a:lnTo>
                    <a:pt x="2667" y="5868"/>
                  </a:lnTo>
                  <a:cubicBezTo>
                    <a:pt x="4432" y="5868"/>
                    <a:pt x="5868" y="4432"/>
                    <a:pt x="5868" y="2666"/>
                  </a:cubicBezTo>
                  <a:lnTo>
                    <a:pt x="5868" y="968"/>
                  </a:lnTo>
                  <a:cubicBezTo>
                    <a:pt x="5868" y="434"/>
                    <a:pt x="5435" y="1"/>
                    <a:pt x="4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4"/>
            <p:cNvSpPr/>
            <p:nvPr/>
          </p:nvSpPr>
          <p:spPr>
            <a:xfrm>
              <a:off x="3631504" y="2177504"/>
              <a:ext cx="289282" cy="170778"/>
            </a:xfrm>
            <a:custGeom>
              <a:avLst/>
              <a:gdLst/>
              <a:ahLst/>
              <a:cxnLst/>
              <a:rect l="l" t="t" r="r" b="b"/>
              <a:pathLst>
                <a:path w="15899" h="9386" extrusionOk="0">
                  <a:moveTo>
                    <a:pt x="7950" y="0"/>
                  </a:moveTo>
                  <a:cubicBezTo>
                    <a:pt x="6319" y="0"/>
                    <a:pt x="4720" y="435"/>
                    <a:pt x="3324" y="1258"/>
                  </a:cubicBezTo>
                  <a:cubicBezTo>
                    <a:pt x="1968" y="2056"/>
                    <a:pt x="835" y="3199"/>
                    <a:pt x="48" y="4561"/>
                  </a:cubicBezTo>
                  <a:cubicBezTo>
                    <a:pt x="0" y="4642"/>
                    <a:pt x="0" y="4742"/>
                    <a:pt x="48" y="4824"/>
                  </a:cubicBezTo>
                  <a:cubicBezTo>
                    <a:pt x="835" y="6185"/>
                    <a:pt x="1968" y="7328"/>
                    <a:pt x="3324" y="8126"/>
                  </a:cubicBezTo>
                  <a:cubicBezTo>
                    <a:pt x="4720" y="8950"/>
                    <a:pt x="6319" y="9385"/>
                    <a:pt x="7950" y="9385"/>
                  </a:cubicBezTo>
                  <a:cubicBezTo>
                    <a:pt x="9241" y="9385"/>
                    <a:pt x="10488" y="9120"/>
                    <a:pt x="11658" y="8599"/>
                  </a:cubicBezTo>
                  <a:cubicBezTo>
                    <a:pt x="11791" y="8539"/>
                    <a:pt x="11851" y="8385"/>
                    <a:pt x="11791" y="8252"/>
                  </a:cubicBezTo>
                  <a:cubicBezTo>
                    <a:pt x="11747" y="8154"/>
                    <a:pt x="11652" y="8096"/>
                    <a:pt x="11551" y="8096"/>
                  </a:cubicBezTo>
                  <a:cubicBezTo>
                    <a:pt x="11515" y="8096"/>
                    <a:pt x="11479" y="8104"/>
                    <a:pt x="11444" y="8119"/>
                  </a:cubicBezTo>
                  <a:cubicBezTo>
                    <a:pt x="10342" y="8611"/>
                    <a:pt x="9166" y="8860"/>
                    <a:pt x="7950" y="8860"/>
                  </a:cubicBezTo>
                  <a:cubicBezTo>
                    <a:pt x="6413" y="8860"/>
                    <a:pt x="4906" y="8450"/>
                    <a:pt x="3590" y="7675"/>
                  </a:cubicBezTo>
                  <a:cubicBezTo>
                    <a:pt x="2357" y="6948"/>
                    <a:pt x="1317" y="5918"/>
                    <a:pt x="580" y="4692"/>
                  </a:cubicBezTo>
                  <a:cubicBezTo>
                    <a:pt x="1317" y="3466"/>
                    <a:pt x="2357" y="2438"/>
                    <a:pt x="3590" y="1711"/>
                  </a:cubicBezTo>
                  <a:cubicBezTo>
                    <a:pt x="4906" y="935"/>
                    <a:pt x="6413" y="524"/>
                    <a:pt x="7950" y="524"/>
                  </a:cubicBezTo>
                  <a:cubicBezTo>
                    <a:pt x="9486" y="524"/>
                    <a:pt x="10993" y="935"/>
                    <a:pt x="12309" y="1711"/>
                  </a:cubicBezTo>
                  <a:cubicBezTo>
                    <a:pt x="13542" y="2438"/>
                    <a:pt x="14581" y="3466"/>
                    <a:pt x="15320" y="4692"/>
                  </a:cubicBezTo>
                  <a:cubicBezTo>
                    <a:pt x="14587" y="5908"/>
                    <a:pt x="13559" y="6931"/>
                    <a:pt x="12337" y="7657"/>
                  </a:cubicBezTo>
                  <a:cubicBezTo>
                    <a:pt x="12213" y="7732"/>
                    <a:pt x="12171" y="7892"/>
                    <a:pt x="12245" y="8017"/>
                  </a:cubicBezTo>
                  <a:cubicBezTo>
                    <a:pt x="12295" y="8099"/>
                    <a:pt x="12382" y="8145"/>
                    <a:pt x="12472" y="8145"/>
                  </a:cubicBezTo>
                  <a:cubicBezTo>
                    <a:pt x="12517" y="8145"/>
                    <a:pt x="12563" y="8133"/>
                    <a:pt x="12605" y="8108"/>
                  </a:cubicBezTo>
                  <a:cubicBezTo>
                    <a:pt x="13947" y="7310"/>
                    <a:pt x="15070" y="6174"/>
                    <a:pt x="15851" y="4824"/>
                  </a:cubicBezTo>
                  <a:cubicBezTo>
                    <a:pt x="15899" y="4742"/>
                    <a:pt x="15899" y="4642"/>
                    <a:pt x="15851" y="4561"/>
                  </a:cubicBezTo>
                  <a:cubicBezTo>
                    <a:pt x="15064" y="3199"/>
                    <a:pt x="13931" y="2058"/>
                    <a:pt x="12575" y="1258"/>
                  </a:cubicBezTo>
                  <a:cubicBezTo>
                    <a:pt x="11178" y="435"/>
                    <a:pt x="9580" y="0"/>
                    <a:pt x="79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4"/>
            <p:cNvSpPr/>
            <p:nvPr/>
          </p:nvSpPr>
          <p:spPr>
            <a:xfrm>
              <a:off x="3714273" y="2201011"/>
              <a:ext cx="123744" cy="123744"/>
            </a:xfrm>
            <a:custGeom>
              <a:avLst/>
              <a:gdLst/>
              <a:ahLst/>
              <a:cxnLst/>
              <a:rect l="l" t="t" r="r" b="b"/>
              <a:pathLst>
                <a:path w="6801" h="6801" extrusionOk="0">
                  <a:moveTo>
                    <a:pt x="3401" y="526"/>
                  </a:moveTo>
                  <a:cubicBezTo>
                    <a:pt x="4986" y="526"/>
                    <a:pt x="6275" y="1816"/>
                    <a:pt x="6275" y="3400"/>
                  </a:cubicBezTo>
                  <a:cubicBezTo>
                    <a:pt x="6275" y="4986"/>
                    <a:pt x="4986" y="6276"/>
                    <a:pt x="3401" y="6276"/>
                  </a:cubicBezTo>
                  <a:cubicBezTo>
                    <a:pt x="1815" y="6276"/>
                    <a:pt x="525" y="4986"/>
                    <a:pt x="525" y="3400"/>
                  </a:cubicBezTo>
                  <a:cubicBezTo>
                    <a:pt x="525" y="1816"/>
                    <a:pt x="1815" y="526"/>
                    <a:pt x="3401" y="526"/>
                  </a:cubicBezTo>
                  <a:close/>
                  <a:moveTo>
                    <a:pt x="3401" y="1"/>
                  </a:moveTo>
                  <a:cubicBezTo>
                    <a:pt x="1525" y="1"/>
                    <a:pt x="0" y="1526"/>
                    <a:pt x="0" y="3400"/>
                  </a:cubicBezTo>
                  <a:cubicBezTo>
                    <a:pt x="0" y="5274"/>
                    <a:pt x="1525" y="6801"/>
                    <a:pt x="3401" y="6801"/>
                  </a:cubicBezTo>
                  <a:cubicBezTo>
                    <a:pt x="5275" y="6801"/>
                    <a:pt x="6800" y="5274"/>
                    <a:pt x="6800" y="3400"/>
                  </a:cubicBezTo>
                  <a:cubicBezTo>
                    <a:pt x="6800" y="1526"/>
                    <a:pt x="5275" y="1"/>
                    <a:pt x="3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4"/>
            <p:cNvSpPr/>
            <p:nvPr/>
          </p:nvSpPr>
          <p:spPr>
            <a:xfrm>
              <a:off x="3748625" y="2235382"/>
              <a:ext cx="55022" cy="55022"/>
            </a:xfrm>
            <a:custGeom>
              <a:avLst/>
              <a:gdLst/>
              <a:ahLst/>
              <a:cxnLst/>
              <a:rect l="l" t="t" r="r" b="b"/>
              <a:pathLst>
                <a:path w="3024" h="3024" extrusionOk="0">
                  <a:moveTo>
                    <a:pt x="1513" y="525"/>
                  </a:moveTo>
                  <a:cubicBezTo>
                    <a:pt x="2056" y="525"/>
                    <a:pt x="2499" y="967"/>
                    <a:pt x="2499" y="1511"/>
                  </a:cubicBezTo>
                  <a:cubicBezTo>
                    <a:pt x="2499" y="2055"/>
                    <a:pt x="2056" y="2498"/>
                    <a:pt x="1513" y="2498"/>
                  </a:cubicBezTo>
                  <a:cubicBezTo>
                    <a:pt x="969" y="2498"/>
                    <a:pt x="526" y="2055"/>
                    <a:pt x="526" y="1511"/>
                  </a:cubicBezTo>
                  <a:cubicBezTo>
                    <a:pt x="526" y="967"/>
                    <a:pt x="969" y="525"/>
                    <a:pt x="1513" y="525"/>
                  </a:cubicBezTo>
                  <a:close/>
                  <a:moveTo>
                    <a:pt x="1513" y="0"/>
                  </a:moveTo>
                  <a:cubicBezTo>
                    <a:pt x="679" y="0"/>
                    <a:pt x="1" y="678"/>
                    <a:pt x="1" y="1511"/>
                  </a:cubicBezTo>
                  <a:cubicBezTo>
                    <a:pt x="1" y="2345"/>
                    <a:pt x="679" y="3023"/>
                    <a:pt x="1513" y="3023"/>
                  </a:cubicBezTo>
                  <a:cubicBezTo>
                    <a:pt x="2346" y="3023"/>
                    <a:pt x="3024" y="2345"/>
                    <a:pt x="3024" y="1511"/>
                  </a:cubicBezTo>
                  <a:cubicBezTo>
                    <a:pt x="3024" y="678"/>
                    <a:pt x="2346"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74"/>
          <p:cNvGrpSpPr/>
          <p:nvPr/>
        </p:nvGrpSpPr>
        <p:grpSpPr>
          <a:xfrm>
            <a:off x="3060872" y="2099865"/>
            <a:ext cx="326018" cy="326018"/>
            <a:chOff x="3060872" y="2099865"/>
            <a:chExt cx="326018" cy="326018"/>
          </a:xfrm>
        </p:grpSpPr>
        <p:sp>
          <p:nvSpPr>
            <p:cNvPr id="1859" name="Google Shape;1859;p74"/>
            <p:cNvSpPr/>
            <p:nvPr/>
          </p:nvSpPr>
          <p:spPr>
            <a:xfrm>
              <a:off x="3086363" y="2125357"/>
              <a:ext cx="40902" cy="40921"/>
            </a:xfrm>
            <a:custGeom>
              <a:avLst/>
              <a:gdLst/>
              <a:ahLst/>
              <a:cxnLst/>
              <a:rect l="l" t="t" r="r" b="b"/>
              <a:pathLst>
                <a:path w="2248" h="2249" extrusionOk="0">
                  <a:moveTo>
                    <a:pt x="1437" y="525"/>
                  </a:moveTo>
                  <a:cubicBezTo>
                    <a:pt x="1595" y="525"/>
                    <a:pt x="1724" y="653"/>
                    <a:pt x="1724" y="810"/>
                  </a:cubicBezTo>
                  <a:lnTo>
                    <a:pt x="1724" y="1439"/>
                  </a:lnTo>
                  <a:cubicBezTo>
                    <a:pt x="1724" y="1595"/>
                    <a:pt x="1595" y="1724"/>
                    <a:pt x="1437" y="1724"/>
                  </a:cubicBezTo>
                  <a:lnTo>
                    <a:pt x="810" y="1724"/>
                  </a:lnTo>
                  <a:cubicBezTo>
                    <a:pt x="652" y="1724"/>
                    <a:pt x="524" y="1595"/>
                    <a:pt x="524" y="1439"/>
                  </a:cubicBezTo>
                  <a:lnTo>
                    <a:pt x="524" y="810"/>
                  </a:lnTo>
                  <a:cubicBezTo>
                    <a:pt x="524" y="653"/>
                    <a:pt x="652" y="525"/>
                    <a:pt x="810" y="525"/>
                  </a:cubicBezTo>
                  <a:close/>
                  <a:moveTo>
                    <a:pt x="810" y="0"/>
                  </a:moveTo>
                  <a:cubicBezTo>
                    <a:pt x="364" y="0"/>
                    <a:pt x="0" y="364"/>
                    <a:pt x="0" y="810"/>
                  </a:cubicBezTo>
                  <a:lnTo>
                    <a:pt x="0" y="1439"/>
                  </a:lnTo>
                  <a:cubicBezTo>
                    <a:pt x="0" y="1885"/>
                    <a:pt x="364" y="2249"/>
                    <a:pt x="810" y="2249"/>
                  </a:cubicBezTo>
                  <a:lnTo>
                    <a:pt x="1437" y="2249"/>
                  </a:lnTo>
                  <a:cubicBezTo>
                    <a:pt x="1885" y="2249"/>
                    <a:pt x="2247" y="1885"/>
                    <a:pt x="2247" y="1439"/>
                  </a:cubicBezTo>
                  <a:lnTo>
                    <a:pt x="2247" y="810"/>
                  </a:lnTo>
                  <a:cubicBezTo>
                    <a:pt x="2247" y="364"/>
                    <a:pt x="1885" y="0"/>
                    <a:pt x="1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4"/>
            <p:cNvSpPr/>
            <p:nvPr/>
          </p:nvSpPr>
          <p:spPr>
            <a:xfrm>
              <a:off x="3320478" y="2125357"/>
              <a:ext cx="40939" cy="40921"/>
            </a:xfrm>
            <a:custGeom>
              <a:avLst/>
              <a:gdLst/>
              <a:ahLst/>
              <a:cxnLst/>
              <a:rect l="l" t="t" r="r" b="b"/>
              <a:pathLst>
                <a:path w="2250" h="2249" extrusionOk="0">
                  <a:moveTo>
                    <a:pt x="1439" y="525"/>
                  </a:moveTo>
                  <a:cubicBezTo>
                    <a:pt x="1597" y="525"/>
                    <a:pt x="1724" y="652"/>
                    <a:pt x="1724" y="810"/>
                  </a:cubicBezTo>
                  <a:lnTo>
                    <a:pt x="1724" y="1437"/>
                  </a:lnTo>
                  <a:cubicBezTo>
                    <a:pt x="1724" y="1595"/>
                    <a:pt x="1597" y="1724"/>
                    <a:pt x="1439" y="1724"/>
                  </a:cubicBezTo>
                  <a:lnTo>
                    <a:pt x="812" y="1724"/>
                  </a:lnTo>
                  <a:cubicBezTo>
                    <a:pt x="654" y="1724"/>
                    <a:pt x="526" y="1595"/>
                    <a:pt x="526" y="1437"/>
                  </a:cubicBezTo>
                  <a:lnTo>
                    <a:pt x="526" y="810"/>
                  </a:lnTo>
                  <a:cubicBezTo>
                    <a:pt x="526" y="652"/>
                    <a:pt x="654" y="525"/>
                    <a:pt x="812" y="525"/>
                  </a:cubicBezTo>
                  <a:close/>
                  <a:moveTo>
                    <a:pt x="812" y="0"/>
                  </a:moveTo>
                  <a:cubicBezTo>
                    <a:pt x="364" y="0"/>
                    <a:pt x="1" y="364"/>
                    <a:pt x="1" y="810"/>
                  </a:cubicBezTo>
                  <a:lnTo>
                    <a:pt x="1" y="1437"/>
                  </a:lnTo>
                  <a:cubicBezTo>
                    <a:pt x="1" y="1885"/>
                    <a:pt x="364" y="2249"/>
                    <a:pt x="812" y="2249"/>
                  </a:cubicBezTo>
                  <a:lnTo>
                    <a:pt x="1439" y="2249"/>
                  </a:lnTo>
                  <a:cubicBezTo>
                    <a:pt x="1886" y="2249"/>
                    <a:pt x="2249" y="1885"/>
                    <a:pt x="2249" y="1437"/>
                  </a:cubicBezTo>
                  <a:lnTo>
                    <a:pt x="2249" y="810"/>
                  </a:lnTo>
                  <a:cubicBezTo>
                    <a:pt x="2249" y="364"/>
                    <a:pt x="1886" y="0"/>
                    <a:pt x="1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4"/>
            <p:cNvSpPr/>
            <p:nvPr/>
          </p:nvSpPr>
          <p:spPr>
            <a:xfrm>
              <a:off x="3060872" y="2099865"/>
              <a:ext cx="326018" cy="326018"/>
            </a:xfrm>
            <a:custGeom>
              <a:avLst/>
              <a:gdLst/>
              <a:ahLst/>
              <a:cxnLst/>
              <a:rect l="l" t="t" r="r" b="b"/>
              <a:pathLst>
                <a:path w="17918" h="17918" extrusionOk="0">
                  <a:moveTo>
                    <a:pt x="3405" y="526"/>
                  </a:moveTo>
                  <a:cubicBezTo>
                    <a:pt x="4021" y="526"/>
                    <a:pt x="4524" y="1028"/>
                    <a:pt x="4524" y="1645"/>
                  </a:cubicBezTo>
                  <a:lnTo>
                    <a:pt x="4524" y="3405"/>
                  </a:lnTo>
                  <a:cubicBezTo>
                    <a:pt x="4524" y="4023"/>
                    <a:pt x="4021" y="4524"/>
                    <a:pt x="3405" y="4524"/>
                  </a:cubicBezTo>
                  <a:lnTo>
                    <a:pt x="1645" y="4524"/>
                  </a:lnTo>
                  <a:cubicBezTo>
                    <a:pt x="1028" y="4524"/>
                    <a:pt x="526" y="4023"/>
                    <a:pt x="526" y="3405"/>
                  </a:cubicBezTo>
                  <a:lnTo>
                    <a:pt x="526" y="1645"/>
                  </a:lnTo>
                  <a:cubicBezTo>
                    <a:pt x="526" y="1028"/>
                    <a:pt x="1028" y="526"/>
                    <a:pt x="1645" y="526"/>
                  </a:cubicBezTo>
                  <a:close/>
                  <a:moveTo>
                    <a:pt x="12869" y="2262"/>
                  </a:moveTo>
                  <a:lnTo>
                    <a:pt x="12869" y="2787"/>
                  </a:lnTo>
                  <a:lnTo>
                    <a:pt x="9131" y="2787"/>
                  </a:lnTo>
                  <a:cubicBezTo>
                    <a:pt x="8723" y="2787"/>
                    <a:pt x="8391" y="3120"/>
                    <a:pt x="8391" y="3527"/>
                  </a:cubicBezTo>
                  <a:lnTo>
                    <a:pt x="8391" y="5215"/>
                  </a:lnTo>
                  <a:lnTo>
                    <a:pt x="7866" y="5215"/>
                  </a:lnTo>
                  <a:lnTo>
                    <a:pt x="7866" y="3527"/>
                  </a:lnTo>
                  <a:cubicBezTo>
                    <a:pt x="7866" y="2830"/>
                    <a:pt x="8434" y="2262"/>
                    <a:pt x="9131" y="2262"/>
                  </a:cubicBezTo>
                  <a:close/>
                  <a:moveTo>
                    <a:pt x="2787" y="5049"/>
                  </a:moveTo>
                  <a:lnTo>
                    <a:pt x="2787" y="8788"/>
                  </a:lnTo>
                  <a:cubicBezTo>
                    <a:pt x="2787" y="9195"/>
                    <a:pt x="3119" y="9527"/>
                    <a:pt x="3527" y="9527"/>
                  </a:cubicBezTo>
                  <a:lnTo>
                    <a:pt x="5215" y="9527"/>
                  </a:lnTo>
                  <a:lnTo>
                    <a:pt x="5215" y="10052"/>
                  </a:lnTo>
                  <a:lnTo>
                    <a:pt x="3527" y="10052"/>
                  </a:lnTo>
                  <a:cubicBezTo>
                    <a:pt x="2830" y="10052"/>
                    <a:pt x="2262" y="9485"/>
                    <a:pt x="2262" y="8788"/>
                  </a:cubicBezTo>
                  <a:lnTo>
                    <a:pt x="2262" y="5049"/>
                  </a:lnTo>
                  <a:close/>
                  <a:moveTo>
                    <a:pt x="10314" y="5740"/>
                  </a:moveTo>
                  <a:cubicBezTo>
                    <a:pt x="11342" y="5740"/>
                    <a:pt x="12179" y="6576"/>
                    <a:pt x="12179" y="7604"/>
                  </a:cubicBezTo>
                  <a:lnTo>
                    <a:pt x="12179" y="10314"/>
                  </a:lnTo>
                  <a:cubicBezTo>
                    <a:pt x="12179" y="11343"/>
                    <a:pt x="11342" y="12179"/>
                    <a:pt x="10314" y="12179"/>
                  </a:cubicBezTo>
                  <a:lnTo>
                    <a:pt x="7604" y="12179"/>
                  </a:lnTo>
                  <a:cubicBezTo>
                    <a:pt x="6576" y="12179"/>
                    <a:pt x="5740" y="11343"/>
                    <a:pt x="5740" y="10314"/>
                  </a:cubicBezTo>
                  <a:lnTo>
                    <a:pt x="5740" y="7604"/>
                  </a:lnTo>
                  <a:cubicBezTo>
                    <a:pt x="5740" y="6576"/>
                    <a:pt x="6576" y="5740"/>
                    <a:pt x="7604" y="5740"/>
                  </a:cubicBezTo>
                  <a:close/>
                  <a:moveTo>
                    <a:pt x="14391" y="7866"/>
                  </a:moveTo>
                  <a:cubicBezTo>
                    <a:pt x="15088" y="7866"/>
                    <a:pt x="15656" y="8434"/>
                    <a:pt x="15656" y="9131"/>
                  </a:cubicBezTo>
                  <a:lnTo>
                    <a:pt x="15656" y="12869"/>
                  </a:lnTo>
                  <a:lnTo>
                    <a:pt x="15131" y="12869"/>
                  </a:lnTo>
                  <a:lnTo>
                    <a:pt x="15131" y="9131"/>
                  </a:lnTo>
                  <a:cubicBezTo>
                    <a:pt x="15131" y="8723"/>
                    <a:pt x="14799" y="8391"/>
                    <a:pt x="14391" y="8391"/>
                  </a:cubicBezTo>
                  <a:lnTo>
                    <a:pt x="12703" y="8391"/>
                  </a:lnTo>
                  <a:lnTo>
                    <a:pt x="12703" y="7866"/>
                  </a:lnTo>
                  <a:close/>
                  <a:moveTo>
                    <a:pt x="3405" y="13394"/>
                  </a:moveTo>
                  <a:cubicBezTo>
                    <a:pt x="4023" y="13394"/>
                    <a:pt x="4524" y="13897"/>
                    <a:pt x="4524" y="14513"/>
                  </a:cubicBezTo>
                  <a:lnTo>
                    <a:pt x="4524" y="16273"/>
                  </a:lnTo>
                  <a:cubicBezTo>
                    <a:pt x="4524" y="16891"/>
                    <a:pt x="4023" y="17392"/>
                    <a:pt x="3405" y="17392"/>
                  </a:cubicBezTo>
                  <a:lnTo>
                    <a:pt x="1645" y="17392"/>
                  </a:lnTo>
                  <a:cubicBezTo>
                    <a:pt x="1028" y="17392"/>
                    <a:pt x="526" y="16891"/>
                    <a:pt x="526" y="16273"/>
                  </a:cubicBezTo>
                  <a:lnTo>
                    <a:pt x="526" y="14513"/>
                  </a:lnTo>
                  <a:cubicBezTo>
                    <a:pt x="526" y="13897"/>
                    <a:pt x="1028" y="13394"/>
                    <a:pt x="1645" y="13394"/>
                  </a:cubicBezTo>
                  <a:close/>
                  <a:moveTo>
                    <a:pt x="16274" y="13394"/>
                  </a:moveTo>
                  <a:cubicBezTo>
                    <a:pt x="16890" y="13394"/>
                    <a:pt x="17392" y="13897"/>
                    <a:pt x="17392" y="14513"/>
                  </a:cubicBezTo>
                  <a:lnTo>
                    <a:pt x="17392" y="16273"/>
                  </a:lnTo>
                  <a:cubicBezTo>
                    <a:pt x="17392" y="16890"/>
                    <a:pt x="16890" y="17392"/>
                    <a:pt x="16274" y="17392"/>
                  </a:cubicBezTo>
                  <a:lnTo>
                    <a:pt x="14513" y="17392"/>
                  </a:lnTo>
                  <a:cubicBezTo>
                    <a:pt x="13897" y="17392"/>
                    <a:pt x="13394" y="16891"/>
                    <a:pt x="13394" y="16273"/>
                  </a:cubicBezTo>
                  <a:lnTo>
                    <a:pt x="13394" y="14513"/>
                  </a:lnTo>
                  <a:cubicBezTo>
                    <a:pt x="13394" y="13897"/>
                    <a:pt x="13897" y="13394"/>
                    <a:pt x="14513" y="13394"/>
                  </a:cubicBezTo>
                  <a:close/>
                  <a:moveTo>
                    <a:pt x="1645" y="1"/>
                  </a:moveTo>
                  <a:cubicBezTo>
                    <a:pt x="738" y="1"/>
                    <a:pt x="1" y="738"/>
                    <a:pt x="1" y="1645"/>
                  </a:cubicBezTo>
                  <a:lnTo>
                    <a:pt x="1" y="3405"/>
                  </a:lnTo>
                  <a:cubicBezTo>
                    <a:pt x="1" y="4311"/>
                    <a:pt x="738" y="5049"/>
                    <a:pt x="1645" y="5049"/>
                  </a:cubicBezTo>
                  <a:lnTo>
                    <a:pt x="1737" y="5049"/>
                  </a:lnTo>
                  <a:lnTo>
                    <a:pt x="1737" y="8788"/>
                  </a:lnTo>
                  <a:cubicBezTo>
                    <a:pt x="1737" y="9774"/>
                    <a:pt x="2540" y="10577"/>
                    <a:pt x="3527" y="10577"/>
                  </a:cubicBezTo>
                  <a:lnTo>
                    <a:pt x="5229" y="10577"/>
                  </a:lnTo>
                  <a:cubicBezTo>
                    <a:pt x="5360" y="11772"/>
                    <a:pt x="6376" y="12704"/>
                    <a:pt x="7604" y="12704"/>
                  </a:cubicBezTo>
                  <a:lnTo>
                    <a:pt x="9002" y="12704"/>
                  </a:lnTo>
                  <a:lnTo>
                    <a:pt x="9002" y="14392"/>
                  </a:lnTo>
                  <a:cubicBezTo>
                    <a:pt x="9002" y="14510"/>
                    <a:pt x="8906" y="14606"/>
                    <a:pt x="8787" y="14606"/>
                  </a:cubicBezTo>
                  <a:lnTo>
                    <a:pt x="6853" y="14606"/>
                  </a:lnTo>
                  <a:cubicBezTo>
                    <a:pt x="6708" y="14606"/>
                    <a:pt x="6591" y="14723"/>
                    <a:pt x="6591" y="14868"/>
                  </a:cubicBezTo>
                  <a:cubicBezTo>
                    <a:pt x="6591" y="15013"/>
                    <a:pt x="6708" y="15131"/>
                    <a:pt x="6853" y="15131"/>
                  </a:cubicBezTo>
                  <a:lnTo>
                    <a:pt x="8787" y="15131"/>
                  </a:lnTo>
                  <a:cubicBezTo>
                    <a:pt x="9195" y="15131"/>
                    <a:pt x="9527" y="14799"/>
                    <a:pt x="9527" y="14392"/>
                  </a:cubicBezTo>
                  <a:lnTo>
                    <a:pt x="9527" y="12704"/>
                  </a:lnTo>
                  <a:lnTo>
                    <a:pt x="10052" y="12704"/>
                  </a:lnTo>
                  <a:lnTo>
                    <a:pt x="10052" y="14392"/>
                  </a:lnTo>
                  <a:cubicBezTo>
                    <a:pt x="10052" y="15089"/>
                    <a:pt x="9484" y="15656"/>
                    <a:pt x="8787" y="15656"/>
                  </a:cubicBezTo>
                  <a:lnTo>
                    <a:pt x="5049" y="15656"/>
                  </a:lnTo>
                  <a:lnTo>
                    <a:pt x="5049" y="15131"/>
                  </a:lnTo>
                  <a:lnTo>
                    <a:pt x="5807" y="15131"/>
                  </a:lnTo>
                  <a:cubicBezTo>
                    <a:pt x="5953" y="15131"/>
                    <a:pt x="6069" y="15013"/>
                    <a:pt x="6069" y="14868"/>
                  </a:cubicBezTo>
                  <a:cubicBezTo>
                    <a:pt x="6069" y="14723"/>
                    <a:pt x="5953" y="14606"/>
                    <a:pt x="5807" y="14606"/>
                  </a:cubicBezTo>
                  <a:lnTo>
                    <a:pt x="5049" y="14606"/>
                  </a:lnTo>
                  <a:lnTo>
                    <a:pt x="5049" y="14513"/>
                  </a:lnTo>
                  <a:cubicBezTo>
                    <a:pt x="5049" y="13607"/>
                    <a:pt x="4311" y="12869"/>
                    <a:pt x="3405" y="12869"/>
                  </a:cubicBezTo>
                  <a:lnTo>
                    <a:pt x="1645" y="12869"/>
                  </a:lnTo>
                  <a:cubicBezTo>
                    <a:pt x="738" y="12869"/>
                    <a:pt x="1" y="13607"/>
                    <a:pt x="1" y="14513"/>
                  </a:cubicBezTo>
                  <a:lnTo>
                    <a:pt x="1" y="16273"/>
                  </a:lnTo>
                  <a:cubicBezTo>
                    <a:pt x="1" y="17180"/>
                    <a:pt x="738" y="17917"/>
                    <a:pt x="1645" y="17917"/>
                  </a:cubicBezTo>
                  <a:lnTo>
                    <a:pt x="3405" y="17917"/>
                  </a:lnTo>
                  <a:cubicBezTo>
                    <a:pt x="4311" y="17917"/>
                    <a:pt x="5049" y="17180"/>
                    <a:pt x="5049" y="16273"/>
                  </a:cubicBezTo>
                  <a:lnTo>
                    <a:pt x="5049" y="16181"/>
                  </a:lnTo>
                  <a:lnTo>
                    <a:pt x="8787" y="16181"/>
                  </a:lnTo>
                  <a:cubicBezTo>
                    <a:pt x="9774" y="16181"/>
                    <a:pt x="10577" y="15378"/>
                    <a:pt x="10577" y="14392"/>
                  </a:cubicBezTo>
                  <a:lnTo>
                    <a:pt x="10577" y="12689"/>
                  </a:lnTo>
                  <a:cubicBezTo>
                    <a:pt x="11771" y="12558"/>
                    <a:pt x="12703" y="11543"/>
                    <a:pt x="12703" y="10314"/>
                  </a:cubicBezTo>
                  <a:lnTo>
                    <a:pt x="12703" y="8916"/>
                  </a:lnTo>
                  <a:lnTo>
                    <a:pt x="14391" y="8916"/>
                  </a:lnTo>
                  <a:cubicBezTo>
                    <a:pt x="14510" y="8916"/>
                    <a:pt x="14606" y="9013"/>
                    <a:pt x="14606" y="9131"/>
                  </a:cubicBezTo>
                  <a:lnTo>
                    <a:pt x="14606" y="12869"/>
                  </a:lnTo>
                  <a:lnTo>
                    <a:pt x="14513" y="12869"/>
                  </a:lnTo>
                  <a:cubicBezTo>
                    <a:pt x="13607" y="12869"/>
                    <a:pt x="12869" y="13607"/>
                    <a:pt x="12869" y="14513"/>
                  </a:cubicBezTo>
                  <a:lnTo>
                    <a:pt x="12869" y="16273"/>
                  </a:lnTo>
                  <a:cubicBezTo>
                    <a:pt x="12869" y="17180"/>
                    <a:pt x="13607" y="17917"/>
                    <a:pt x="14513" y="17917"/>
                  </a:cubicBezTo>
                  <a:lnTo>
                    <a:pt x="16274" y="17917"/>
                  </a:lnTo>
                  <a:cubicBezTo>
                    <a:pt x="17180" y="17917"/>
                    <a:pt x="17917" y="17180"/>
                    <a:pt x="17917" y="16273"/>
                  </a:cubicBezTo>
                  <a:lnTo>
                    <a:pt x="17917" y="14513"/>
                  </a:lnTo>
                  <a:cubicBezTo>
                    <a:pt x="17917" y="13607"/>
                    <a:pt x="17180" y="12869"/>
                    <a:pt x="16274" y="12869"/>
                  </a:cubicBezTo>
                  <a:lnTo>
                    <a:pt x="16181" y="12869"/>
                  </a:lnTo>
                  <a:lnTo>
                    <a:pt x="16181" y="9131"/>
                  </a:lnTo>
                  <a:cubicBezTo>
                    <a:pt x="16181" y="8144"/>
                    <a:pt x="15378" y="7341"/>
                    <a:pt x="14391" y="7341"/>
                  </a:cubicBezTo>
                  <a:lnTo>
                    <a:pt x="12689" y="7341"/>
                  </a:lnTo>
                  <a:cubicBezTo>
                    <a:pt x="12558" y="6148"/>
                    <a:pt x="11543" y="5215"/>
                    <a:pt x="10314" y="5215"/>
                  </a:cubicBezTo>
                  <a:lnTo>
                    <a:pt x="8916" y="5215"/>
                  </a:lnTo>
                  <a:lnTo>
                    <a:pt x="8916" y="3527"/>
                  </a:lnTo>
                  <a:cubicBezTo>
                    <a:pt x="8916" y="3409"/>
                    <a:pt x="9013" y="3312"/>
                    <a:pt x="9131" y="3312"/>
                  </a:cubicBezTo>
                  <a:lnTo>
                    <a:pt x="12869" y="3312"/>
                  </a:lnTo>
                  <a:lnTo>
                    <a:pt x="12869" y="3405"/>
                  </a:lnTo>
                  <a:cubicBezTo>
                    <a:pt x="12869" y="4311"/>
                    <a:pt x="13607" y="5049"/>
                    <a:pt x="14513" y="5049"/>
                  </a:cubicBezTo>
                  <a:lnTo>
                    <a:pt x="14748" y="5049"/>
                  </a:lnTo>
                  <a:cubicBezTo>
                    <a:pt x="14893" y="5049"/>
                    <a:pt x="15011" y="4931"/>
                    <a:pt x="15011" y="4786"/>
                  </a:cubicBezTo>
                  <a:cubicBezTo>
                    <a:pt x="15011" y="4641"/>
                    <a:pt x="14893" y="4524"/>
                    <a:pt x="14748" y="4524"/>
                  </a:cubicBezTo>
                  <a:lnTo>
                    <a:pt x="14513" y="4524"/>
                  </a:lnTo>
                  <a:cubicBezTo>
                    <a:pt x="13896" y="4524"/>
                    <a:pt x="13394" y="4023"/>
                    <a:pt x="13394" y="3405"/>
                  </a:cubicBezTo>
                  <a:lnTo>
                    <a:pt x="13394" y="1645"/>
                  </a:lnTo>
                  <a:cubicBezTo>
                    <a:pt x="13394" y="1028"/>
                    <a:pt x="13896" y="526"/>
                    <a:pt x="14513" y="526"/>
                  </a:cubicBezTo>
                  <a:lnTo>
                    <a:pt x="16274" y="526"/>
                  </a:lnTo>
                  <a:cubicBezTo>
                    <a:pt x="16890" y="526"/>
                    <a:pt x="17392" y="1028"/>
                    <a:pt x="17392" y="1645"/>
                  </a:cubicBezTo>
                  <a:lnTo>
                    <a:pt x="17392" y="3405"/>
                  </a:lnTo>
                  <a:cubicBezTo>
                    <a:pt x="17392" y="4023"/>
                    <a:pt x="16890" y="4524"/>
                    <a:pt x="16274" y="4524"/>
                  </a:cubicBezTo>
                  <a:lnTo>
                    <a:pt x="15798" y="4524"/>
                  </a:lnTo>
                  <a:cubicBezTo>
                    <a:pt x="15654" y="4524"/>
                    <a:pt x="15536" y="4641"/>
                    <a:pt x="15536" y="4786"/>
                  </a:cubicBezTo>
                  <a:cubicBezTo>
                    <a:pt x="15536" y="4931"/>
                    <a:pt x="15654" y="5049"/>
                    <a:pt x="15798" y="5049"/>
                  </a:cubicBezTo>
                  <a:lnTo>
                    <a:pt x="16274" y="5049"/>
                  </a:lnTo>
                  <a:cubicBezTo>
                    <a:pt x="17180" y="5049"/>
                    <a:pt x="17917" y="4311"/>
                    <a:pt x="17917" y="3405"/>
                  </a:cubicBezTo>
                  <a:lnTo>
                    <a:pt x="17917" y="1645"/>
                  </a:lnTo>
                  <a:cubicBezTo>
                    <a:pt x="17917" y="738"/>
                    <a:pt x="17180" y="1"/>
                    <a:pt x="16274" y="1"/>
                  </a:cubicBezTo>
                  <a:lnTo>
                    <a:pt x="14513" y="1"/>
                  </a:lnTo>
                  <a:cubicBezTo>
                    <a:pt x="13607" y="1"/>
                    <a:pt x="12869" y="738"/>
                    <a:pt x="12869" y="1645"/>
                  </a:cubicBezTo>
                  <a:lnTo>
                    <a:pt x="12869" y="1739"/>
                  </a:lnTo>
                  <a:lnTo>
                    <a:pt x="9131" y="1739"/>
                  </a:lnTo>
                  <a:cubicBezTo>
                    <a:pt x="8144" y="1739"/>
                    <a:pt x="7341" y="2540"/>
                    <a:pt x="7341" y="3527"/>
                  </a:cubicBezTo>
                  <a:lnTo>
                    <a:pt x="7341" y="5229"/>
                  </a:lnTo>
                  <a:cubicBezTo>
                    <a:pt x="6148" y="5361"/>
                    <a:pt x="5215" y="6376"/>
                    <a:pt x="5215" y="7604"/>
                  </a:cubicBezTo>
                  <a:lnTo>
                    <a:pt x="5215" y="9002"/>
                  </a:lnTo>
                  <a:lnTo>
                    <a:pt x="3527" y="9002"/>
                  </a:lnTo>
                  <a:cubicBezTo>
                    <a:pt x="3409" y="9002"/>
                    <a:pt x="3312" y="8906"/>
                    <a:pt x="3312" y="8788"/>
                  </a:cubicBezTo>
                  <a:lnTo>
                    <a:pt x="3312" y="5049"/>
                  </a:lnTo>
                  <a:lnTo>
                    <a:pt x="3405" y="5049"/>
                  </a:lnTo>
                  <a:cubicBezTo>
                    <a:pt x="4311" y="5049"/>
                    <a:pt x="5049" y="4311"/>
                    <a:pt x="5049" y="3405"/>
                  </a:cubicBezTo>
                  <a:lnTo>
                    <a:pt x="5049" y="1645"/>
                  </a:lnTo>
                  <a:cubicBezTo>
                    <a:pt x="5049" y="738"/>
                    <a:pt x="4311" y="1"/>
                    <a:pt x="3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4"/>
            <p:cNvSpPr/>
            <p:nvPr/>
          </p:nvSpPr>
          <p:spPr>
            <a:xfrm>
              <a:off x="3320496" y="2359490"/>
              <a:ext cx="40921" cy="40939"/>
            </a:xfrm>
            <a:custGeom>
              <a:avLst/>
              <a:gdLst/>
              <a:ahLst/>
              <a:cxnLst/>
              <a:rect l="l" t="t" r="r" b="b"/>
              <a:pathLst>
                <a:path w="2249" h="2250" extrusionOk="0">
                  <a:moveTo>
                    <a:pt x="1438" y="524"/>
                  </a:moveTo>
                  <a:cubicBezTo>
                    <a:pt x="1596" y="524"/>
                    <a:pt x="1724" y="653"/>
                    <a:pt x="1724" y="811"/>
                  </a:cubicBezTo>
                  <a:lnTo>
                    <a:pt x="1724" y="1438"/>
                  </a:lnTo>
                  <a:cubicBezTo>
                    <a:pt x="1724" y="1596"/>
                    <a:pt x="1596" y="1724"/>
                    <a:pt x="1438" y="1724"/>
                  </a:cubicBezTo>
                  <a:lnTo>
                    <a:pt x="811" y="1724"/>
                  </a:lnTo>
                  <a:cubicBezTo>
                    <a:pt x="653" y="1724"/>
                    <a:pt x="525" y="1596"/>
                    <a:pt x="525" y="1438"/>
                  </a:cubicBezTo>
                  <a:lnTo>
                    <a:pt x="525" y="811"/>
                  </a:lnTo>
                  <a:cubicBezTo>
                    <a:pt x="525" y="653"/>
                    <a:pt x="653" y="524"/>
                    <a:pt x="811" y="524"/>
                  </a:cubicBezTo>
                  <a:close/>
                  <a:moveTo>
                    <a:pt x="811" y="1"/>
                  </a:moveTo>
                  <a:cubicBezTo>
                    <a:pt x="363" y="1"/>
                    <a:pt x="1" y="364"/>
                    <a:pt x="1" y="811"/>
                  </a:cubicBezTo>
                  <a:lnTo>
                    <a:pt x="1" y="1438"/>
                  </a:lnTo>
                  <a:cubicBezTo>
                    <a:pt x="1" y="1886"/>
                    <a:pt x="363" y="2249"/>
                    <a:pt x="811" y="2249"/>
                  </a:cubicBezTo>
                  <a:lnTo>
                    <a:pt x="1438" y="2249"/>
                  </a:lnTo>
                  <a:cubicBezTo>
                    <a:pt x="1885" y="2249"/>
                    <a:pt x="2248" y="1886"/>
                    <a:pt x="2248" y="1438"/>
                  </a:cubicBezTo>
                  <a:lnTo>
                    <a:pt x="2248" y="811"/>
                  </a:lnTo>
                  <a:cubicBezTo>
                    <a:pt x="2248" y="364"/>
                    <a:pt x="1885" y="1"/>
                    <a:pt x="1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4"/>
            <p:cNvSpPr/>
            <p:nvPr/>
          </p:nvSpPr>
          <p:spPr>
            <a:xfrm>
              <a:off x="3183524" y="2222518"/>
              <a:ext cx="80713" cy="80731"/>
            </a:xfrm>
            <a:custGeom>
              <a:avLst/>
              <a:gdLst/>
              <a:ahLst/>
              <a:cxnLst/>
              <a:rect l="l" t="t" r="r" b="b"/>
              <a:pathLst>
                <a:path w="4436" h="4437" extrusionOk="0">
                  <a:moveTo>
                    <a:pt x="2931" y="525"/>
                  </a:moveTo>
                  <a:cubicBezTo>
                    <a:pt x="3471" y="525"/>
                    <a:pt x="3911" y="965"/>
                    <a:pt x="3911" y="1505"/>
                  </a:cubicBezTo>
                  <a:lnTo>
                    <a:pt x="3911" y="2931"/>
                  </a:lnTo>
                  <a:cubicBezTo>
                    <a:pt x="3911" y="3471"/>
                    <a:pt x="3471" y="3912"/>
                    <a:pt x="2931" y="3912"/>
                  </a:cubicBezTo>
                  <a:lnTo>
                    <a:pt x="1505" y="3912"/>
                  </a:lnTo>
                  <a:cubicBezTo>
                    <a:pt x="965" y="3912"/>
                    <a:pt x="525" y="3471"/>
                    <a:pt x="525" y="2931"/>
                  </a:cubicBezTo>
                  <a:lnTo>
                    <a:pt x="525" y="1505"/>
                  </a:lnTo>
                  <a:cubicBezTo>
                    <a:pt x="525" y="965"/>
                    <a:pt x="965" y="525"/>
                    <a:pt x="1505" y="525"/>
                  </a:cubicBezTo>
                  <a:close/>
                  <a:moveTo>
                    <a:pt x="1505" y="0"/>
                  </a:moveTo>
                  <a:cubicBezTo>
                    <a:pt x="675" y="0"/>
                    <a:pt x="0" y="676"/>
                    <a:pt x="0" y="1505"/>
                  </a:cubicBezTo>
                  <a:lnTo>
                    <a:pt x="0" y="2931"/>
                  </a:lnTo>
                  <a:cubicBezTo>
                    <a:pt x="0" y="3761"/>
                    <a:pt x="675" y="4437"/>
                    <a:pt x="1505" y="4437"/>
                  </a:cubicBezTo>
                  <a:lnTo>
                    <a:pt x="2931" y="4437"/>
                  </a:lnTo>
                  <a:cubicBezTo>
                    <a:pt x="3761" y="4437"/>
                    <a:pt x="4436" y="3761"/>
                    <a:pt x="4436" y="2931"/>
                  </a:cubicBezTo>
                  <a:lnTo>
                    <a:pt x="4436" y="1505"/>
                  </a:lnTo>
                  <a:cubicBezTo>
                    <a:pt x="4436" y="676"/>
                    <a:pt x="3761" y="0"/>
                    <a:pt x="2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4"/>
            <p:cNvSpPr/>
            <p:nvPr/>
          </p:nvSpPr>
          <p:spPr>
            <a:xfrm>
              <a:off x="3086363" y="2359490"/>
              <a:ext cx="40921" cy="40939"/>
            </a:xfrm>
            <a:custGeom>
              <a:avLst/>
              <a:gdLst/>
              <a:ahLst/>
              <a:cxnLst/>
              <a:rect l="l" t="t" r="r" b="b"/>
              <a:pathLst>
                <a:path w="2249" h="2250" extrusionOk="0">
                  <a:moveTo>
                    <a:pt x="1437" y="526"/>
                  </a:moveTo>
                  <a:cubicBezTo>
                    <a:pt x="1595" y="526"/>
                    <a:pt x="1724" y="653"/>
                    <a:pt x="1724" y="811"/>
                  </a:cubicBezTo>
                  <a:lnTo>
                    <a:pt x="1724" y="1438"/>
                  </a:lnTo>
                  <a:cubicBezTo>
                    <a:pt x="1724" y="1596"/>
                    <a:pt x="1595" y="1724"/>
                    <a:pt x="1437" y="1724"/>
                  </a:cubicBezTo>
                  <a:lnTo>
                    <a:pt x="810" y="1724"/>
                  </a:lnTo>
                  <a:cubicBezTo>
                    <a:pt x="652" y="1724"/>
                    <a:pt x="525" y="1596"/>
                    <a:pt x="525" y="1438"/>
                  </a:cubicBezTo>
                  <a:lnTo>
                    <a:pt x="525" y="811"/>
                  </a:lnTo>
                  <a:cubicBezTo>
                    <a:pt x="525" y="653"/>
                    <a:pt x="652" y="526"/>
                    <a:pt x="810" y="526"/>
                  </a:cubicBezTo>
                  <a:close/>
                  <a:moveTo>
                    <a:pt x="810" y="1"/>
                  </a:moveTo>
                  <a:cubicBezTo>
                    <a:pt x="364" y="1"/>
                    <a:pt x="0" y="364"/>
                    <a:pt x="0" y="811"/>
                  </a:cubicBezTo>
                  <a:lnTo>
                    <a:pt x="0" y="1438"/>
                  </a:lnTo>
                  <a:cubicBezTo>
                    <a:pt x="0" y="1886"/>
                    <a:pt x="364" y="2249"/>
                    <a:pt x="810" y="2249"/>
                  </a:cubicBezTo>
                  <a:lnTo>
                    <a:pt x="1437" y="2249"/>
                  </a:lnTo>
                  <a:cubicBezTo>
                    <a:pt x="1885" y="2249"/>
                    <a:pt x="2249" y="1886"/>
                    <a:pt x="2249" y="1438"/>
                  </a:cubicBezTo>
                  <a:lnTo>
                    <a:pt x="2249" y="811"/>
                  </a:lnTo>
                  <a:cubicBezTo>
                    <a:pt x="2249" y="364"/>
                    <a:pt x="1885" y="1"/>
                    <a:pt x="1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5" name="Google Shape;1865;p74"/>
          <p:cNvSpPr/>
          <p:nvPr/>
        </p:nvSpPr>
        <p:spPr>
          <a:xfrm>
            <a:off x="2527231" y="3678100"/>
            <a:ext cx="320578" cy="325982"/>
          </a:xfrm>
          <a:custGeom>
            <a:avLst/>
            <a:gdLst/>
            <a:ahLst/>
            <a:cxnLst/>
            <a:rect l="l" t="t" r="r" b="b"/>
            <a:pathLst>
              <a:path w="17619" h="17916" extrusionOk="0">
                <a:moveTo>
                  <a:pt x="3081" y="9890"/>
                </a:moveTo>
                <a:cubicBezTo>
                  <a:pt x="3171" y="10045"/>
                  <a:pt x="3267" y="10197"/>
                  <a:pt x="3369" y="10345"/>
                </a:cubicBezTo>
                <a:lnTo>
                  <a:pt x="3037" y="10677"/>
                </a:lnTo>
                <a:cubicBezTo>
                  <a:pt x="2932" y="10535"/>
                  <a:pt x="2807" y="10410"/>
                  <a:pt x="2665" y="10307"/>
                </a:cubicBezTo>
                <a:lnTo>
                  <a:pt x="3081" y="9890"/>
                </a:lnTo>
                <a:close/>
                <a:moveTo>
                  <a:pt x="14538" y="9890"/>
                </a:moveTo>
                <a:lnTo>
                  <a:pt x="14954" y="10307"/>
                </a:lnTo>
                <a:cubicBezTo>
                  <a:pt x="14811" y="10410"/>
                  <a:pt x="14687" y="10535"/>
                  <a:pt x="14582" y="10677"/>
                </a:cubicBezTo>
                <a:lnTo>
                  <a:pt x="14250" y="10345"/>
                </a:lnTo>
                <a:cubicBezTo>
                  <a:pt x="14352" y="10197"/>
                  <a:pt x="14448" y="10045"/>
                  <a:pt x="14538" y="9890"/>
                </a:cubicBezTo>
                <a:close/>
                <a:moveTo>
                  <a:pt x="5760" y="2567"/>
                </a:moveTo>
                <a:cubicBezTo>
                  <a:pt x="5942" y="2567"/>
                  <a:pt x="6114" y="2638"/>
                  <a:pt x="6244" y="2768"/>
                </a:cubicBezTo>
                <a:cubicBezTo>
                  <a:pt x="6373" y="2897"/>
                  <a:pt x="6445" y="3068"/>
                  <a:pt x="6445" y="3251"/>
                </a:cubicBezTo>
                <a:cubicBezTo>
                  <a:pt x="6445" y="3629"/>
                  <a:pt x="6137" y="3935"/>
                  <a:pt x="5760" y="3935"/>
                </a:cubicBezTo>
                <a:lnTo>
                  <a:pt x="4491" y="3935"/>
                </a:lnTo>
                <a:cubicBezTo>
                  <a:pt x="4346" y="3935"/>
                  <a:pt x="4228" y="4053"/>
                  <a:pt x="4228" y="4198"/>
                </a:cubicBezTo>
                <a:cubicBezTo>
                  <a:pt x="4228" y="4343"/>
                  <a:pt x="4346" y="4460"/>
                  <a:pt x="4491" y="4460"/>
                </a:cubicBezTo>
                <a:cubicBezTo>
                  <a:pt x="4674" y="4460"/>
                  <a:pt x="4845" y="4532"/>
                  <a:pt x="4974" y="4660"/>
                </a:cubicBezTo>
                <a:cubicBezTo>
                  <a:pt x="5104" y="4789"/>
                  <a:pt x="5175" y="4962"/>
                  <a:pt x="5175" y="5145"/>
                </a:cubicBezTo>
                <a:cubicBezTo>
                  <a:pt x="5175" y="5522"/>
                  <a:pt x="4867" y="5829"/>
                  <a:pt x="4491" y="5829"/>
                </a:cubicBezTo>
                <a:cubicBezTo>
                  <a:pt x="4346" y="5829"/>
                  <a:pt x="4228" y="5946"/>
                  <a:pt x="4228" y="6091"/>
                </a:cubicBezTo>
                <a:cubicBezTo>
                  <a:pt x="4228" y="6236"/>
                  <a:pt x="4346" y="6354"/>
                  <a:pt x="4491" y="6354"/>
                </a:cubicBezTo>
                <a:lnTo>
                  <a:pt x="6249" y="6354"/>
                </a:lnTo>
                <a:cubicBezTo>
                  <a:pt x="6430" y="6354"/>
                  <a:pt x="6602" y="6425"/>
                  <a:pt x="6732" y="6553"/>
                </a:cubicBezTo>
                <a:cubicBezTo>
                  <a:pt x="6860" y="6683"/>
                  <a:pt x="6932" y="6855"/>
                  <a:pt x="6932" y="7038"/>
                </a:cubicBezTo>
                <a:cubicBezTo>
                  <a:pt x="6932" y="7414"/>
                  <a:pt x="6625" y="7722"/>
                  <a:pt x="6249" y="7722"/>
                </a:cubicBezTo>
                <a:lnTo>
                  <a:pt x="5450" y="7722"/>
                </a:lnTo>
                <a:cubicBezTo>
                  <a:pt x="5305" y="7722"/>
                  <a:pt x="5188" y="7840"/>
                  <a:pt x="5188" y="7985"/>
                </a:cubicBezTo>
                <a:cubicBezTo>
                  <a:pt x="5188" y="8129"/>
                  <a:pt x="5305" y="8247"/>
                  <a:pt x="5450" y="8247"/>
                </a:cubicBezTo>
                <a:cubicBezTo>
                  <a:pt x="5828" y="8247"/>
                  <a:pt x="6135" y="8553"/>
                  <a:pt x="6135" y="8931"/>
                </a:cubicBezTo>
                <a:cubicBezTo>
                  <a:pt x="6135" y="9308"/>
                  <a:pt x="5828" y="9614"/>
                  <a:pt x="5450" y="9614"/>
                </a:cubicBezTo>
                <a:lnTo>
                  <a:pt x="4702" y="9614"/>
                </a:lnTo>
                <a:cubicBezTo>
                  <a:pt x="4556" y="9614"/>
                  <a:pt x="4440" y="9732"/>
                  <a:pt x="4440" y="9877"/>
                </a:cubicBezTo>
                <a:cubicBezTo>
                  <a:pt x="4440" y="10023"/>
                  <a:pt x="4556" y="10139"/>
                  <a:pt x="4702" y="10139"/>
                </a:cubicBezTo>
                <a:cubicBezTo>
                  <a:pt x="4884" y="10139"/>
                  <a:pt x="5056" y="10210"/>
                  <a:pt x="5185" y="10340"/>
                </a:cubicBezTo>
                <a:cubicBezTo>
                  <a:pt x="5315" y="10469"/>
                  <a:pt x="5386" y="10642"/>
                  <a:pt x="5386" y="10823"/>
                </a:cubicBezTo>
                <a:cubicBezTo>
                  <a:pt x="5386" y="11057"/>
                  <a:pt x="5264" y="11274"/>
                  <a:pt x="5074" y="11398"/>
                </a:cubicBezTo>
                <a:cubicBezTo>
                  <a:pt x="3647" y="10284"/>
                  <a:pt x="2729" y="8550"/>
                  <a:pt x="2729" y="6604"/>
                </a:cubicBezTo>
                <a:cubicBezTo>
                  <a:pt x="2729" y="5057"/>
                  <a:pt x="3311" y="3642"/>
                  <a:pt x="4267" y="2567"/>
                </a:cubicBezTo>
                <a:close/>
                <a:moveTo>
                  <a:pt x="8809" y="525"/>
                </a:moveTo>
                <a:cubicBezTo>
                  <a:pt x="10719" y="525"/>
                  <a:pt x="12426" y="1410"/>
                  <a:pt x="13542" y="2792"/>
                </a:cubicBezTo>
                <a:lnTo>
                  <a:pt x="12331" y="2792"/>
                </a:lnTo>
                <a:cubicBezTo>
                  <a:pt x="12186" y="2792"/>
                  <a:pt x="12069" y="2909"/>
                  <a:pt x="12069" y="3054"/>
                </a:cubicBezTo>
                <a:cubicBezTo>
                  <a:pt x="12069" y="3199"/>
                  <a:pt x="12186" y="3317"/>
                  <a:pt x="12331" y="3317"/>
                </a:cubicBezTo>
                <a:lnTo>
                  <a:pt x="13922" y="3317"/>
                </a:lnTo>
                <a:cubicBezTo>
                  <a:pt x="14533" y="4264"/>
                  <a:pt x="14890" y="5394"/>
                  <a:pt x="14890" y="6604"/>
                </a:cubicBezTo>
                <a:cubicBezTo>
                  <a:pt x="14890" y="8023"/>
                  <a:pt x="14402" y="9328"/>
                  <a:pt x="13584" y="10364"/>
                </a:cubicBezTo>
                <a:lnTo>
                  <a:pt x="13045" y="10364"/>
                </a:lnTo>
                <a:cubicBezTo>
                  <a:pt x="12667" y="10364"/>
                  <a:pt x="12361" y="10057"/>
                  <a:pt x="12361" y="9679"/>
                </a:cubicBezTo>
                <a:cubicBezTo>
                  <a:pt x="12361" y="9303"/>
                  <a:pt x="12667" y="8995"/>
                  <a:pt x="13045" y="8995"/>
                </a:cubicBezTo>
                <a:cubicBezTo>
                  <a:pt x="13190" y="8995"/>
                  <a:pt x="13308" y="8878"/>
                  <a:pt x="13308" y="8733"/>
                </a:cubicBezTo>
                <a:cubicBezTo>
                  <a:pt x="13308" y="8588"/>
                  <a:pt x="13190" y="8470"/>
                  <a:pt x="13045" y="8470"/>
                </a:cubicBezTo>
                <a:lnTo>
                  <a:pt x="11499" y="8470"/>
                </a:lnTo>
                <a:cubicBezTo>
                  <a:pt x="11316" y="8470"/>
                  <a:pt x="11145" y="8400"/>
                  <a:pt x="11015" y="8271"/>
                </a:cubicBezTo>
                <a:cubicBezTo>
                  <a:pt x="10886" y="8141"/>
                  <a:pt x="10814" y="7969"/>
                  <a:pt x="10814" y="7787"/>
                </a:cubicBezTo>
                <a:cubicBezTo>
                  <a:pt x="10814" y="7410"/>
                  <a:pt x="11122" y="7103"/>
                  <a:pt x="11499" y="7103"/>
                </a:cubicBezTo>
                <a:lnTo>
                  <a:pt x="13257" y="7103"/>
                </a:lnTo>
                <a:cubicBezTo>
                  <a:pt x="13401" y="7103"/>
                  <a:pt x="13519" y="6986"/>
                  <a:pt x="13519" y="6841"/>
                </a:cubicBezTo>
                <a:cubicBezTo>
                  <a:pt x="13519" y="6696"/>
                  <a:pt x="13401" y="6578"/>
                  <a:pt x="13257" y="6578"/>
                </a:cubicBezTo>
                <a:cubicBezTo>
                  <a:pt x="13074" y="6578"/>
                  <a:pt x="12903" y="6507"/>
                  <a:pt x="12773" y="6377"/>
                </a:cubicBezTo>
                <a:cubicBezTo>
                  <a:pt x="12644" y="6248"/>
                  <a:pt x="12572" y="6077"/>
                  <a:pt x="12572" y="5894"/>
                </a:cubicBezTo>
                <a:cubicBezTo>
                  <a:pt x="12572" y="5516"/>
                  <a:pt x="12879" y="5210"/>
                  <a:pt x="13257" y="5210"/>
                </a:cubicBezTo>
                <a:cubicBezTo>
                  <a:pt x="13401" y="5210"/>
                  <a:pt x="13519" y="5092"/>
                  <a:pt x="13519" y="4947"/>
                </a:cubicBezTo>
                <a:cubicBezTo>
                  <a:pt x="13519" y="4802"/>
                  <a:pt x="13401" y="4685"/>
                  <a:pt x="13257" y="4685"/>
                </a:cubicBezTo>
                <a:lnTo>
                  <a:pt x="11051" y="4685"/>
                </a:lnTo>
                <a:cubicBezTo>
                  <a:pt x="10868" y="4685"/>
                  <a:pt x="10696" y="4614"/>
                  <a:pt x="10567" y="4484"/>
                </a:cubicBezTo>
                <a:cubicBezTo>
                  <a:pt x="10438" y="4355"/>
                  <a:pt x="10367" y="4184"/>
                  <a:pt x="10367" y="4001"/>
                </a:cubicBezTo>
                <a:cubicBezTo>
                  <a:pt x="10367" y="3623"/>
                  <a:pt x="10673" y="3317"/>
                  <a:pt x="11051" y="3317"/>
                </a:cubicBezTo>
                <a:lnTo>
                  <a:pt x="11281" y="3317"/>
                </a:lnTo>
                <a:cubicBezTo>
                  <a:pt x="11426" y="3317"/>
                  <a:pt x="11544" y="3199"/>
                  <a:pt x="11544" y="3054"/>
                </a:cubicBezTo>
                <a:cubicBezTo>
                  <a:pt x="11544" y="2909"/>
                  <a:pt x="11426" y="2792"/>
                  <a:pt x="11281" y="2792"/>
                </a:cubicBezTo>
                <a:lnTo>
                  <a:pt x="11051" y="2792"/>
                </a:lnTo>
                <a:cubicBezTo>
                  <a:pt x="10384" y="2792"/>
                  <a:pt x="9842" y="3334"/>
                  <a:pt x="9842" y="4001"/>
                </a:cubicBezTo>
                <a:cubicBezTo>
                  <a:pt x="9842" y="4324"/>
                  <a:pt x="9968" y="4627"/>
                  <a:pt x="10196" y="4855"/>
                </a:cubicBezTo>
                <a:cubicBezTo>
                  <a:pt x="10424" y="5084"/>
                  <a:pt x="10727" y="5210"/>
                  <a:pt x="11051" y="5210"/>
                </a:cubicBezTo>
                <a:lnTo>
                  <a:pt x="12260" y="5210"/>
                </a:lnTo>
                <a:cubicBezTo>
                  <a:pt x="12126" y="5405"/>
                  <a:pt x="12047" y="5640"/>
                  <a:pt x="12047" y="5894"/>
                </a:cubicBezTo>
                <a:cubicBezTo>
                  <a:pt x="12047" y="6141"/>
                  <a:pt x="12121" y="6377"/>
                  <a:pt x="12259" y="6578"/>
                </a:cubicBezTo>
                <a:lnTo>
                  <a:pt x="11499" y="6578"/>
                </a:lnTo>
                <a:cubicBezTo>
                  <a:pt x="10832" y="6578"/>
                  <a:pt x="10291" y="7120"/>
                  <a:pt x="10291" y="7787"/>
                </a:cubicBezTo>
                <a:cubicBezTo>
                  <a:pt x="10291" y="8109"/>
                  <a:pt x="10415" y="8413"/>
                  <a:pt x="10645" y="8641"/>
                </a:cubicBezTo>
                <a:cubicBezTo>
                  <a:pt x="10873" y="8869"/>
                  <a:pt x="11176" y="8995"/>
                  <a:pt x="11499" y="8995"/>
                </a:cubicBezTo>
                <a:lnTo>
                  <a:pt x="12049" y="8995"/>
                </a:lnTo>
                <a:cubicBezTo>
                  <a:pt x="11914" y="9190"/>
                  <a:pt x="11836" y="9426"/>
                  <a:pt x="11836" y="9679"/>
                </a:cubicBezTo>
                <a:cubicBezTo>
                  <a:pt x="11836" y="10346"/>
                  <a:pt x="12379" y="10889"/>
                  <a:pt x="13045" y="10889"/>
                </a:cubicBezTo>
                <a:lnTo>
                  <a:pt x="13119" y="10889"/>
                </a:lnTo>
                <a:cubicBezTo>
                  <a:pt x="12018" y="11997"/>
                  <a:pt x="10493" y="12685"/>
                  <a:pt x="8809" y="12685"/>
                </a:cubicBezTo>
                <a:cubicBezTo>
                  <a:pt x="7598" y="12685"/>
                  <a:pt x="6467" y="12328"/>
                  <a:pt x="5518" y="11714"/>
                </a:cubicBezTo>
                <a:cubicBezTo>
                  <a:pt x="5763" y="11488"/>
                  <a:pt x="5911" y="11167"/>
                  <a:pt x="5911" y="10823"/>
                </a:cubicBezTo>
                <a:cubicBezTo>
                  <a:pt x="5911" y="10567"/>
                  <a:pt x="5832" y="10322"/>
                  <a:pt x="5683" y="10117"/>
                </a:cubicBezTo>
                <a:cubicBezTo>
                  <a:pt x="6239" y="10009"/>
                  <a:pt x="6660" y="9518"/>
                  <a:pt x="6660" y="8931"/>
                </a:cubicBezTo>
                <a:cubicBezTo>
                  <a:pt x="6660" y="8671"/>
                  <a:pt x="6578" y="8430"/>
                  <a:pt x="6436" y="8232"/>
                </a:cubicBezTo>
                <a:cubicBezTo>
                  <a:pt x="7013" y="8141"/>
                  <a:pt x="7457" y="7640"/>
                  <a:pt x="7457" y="7038"/>
                </a:cubicBezTo>
                <a:cubicBezTo>
                  <a:pt x="7457" y="6715"/>
                  <a:pt x="7331" y="6412"/>
                  <a:pt x="7103" y="6183"/>
                </a:cubicBezTo>
                <a:cubicBezTo>
                  <a:pt x="6873" y="5955"/>
                  <a:pt x="6570" y="5829"/>
                  <a:pt x="6249" y="5829"/>
                </a:cubicBezTo>
                <a:lnTo>
                  <a:pt x="5486" y="5829"/>
                </a:lnTo>
                <a:cubicBezTo>
                  <a:pt x="5620" y="5634"/>
                  <a:pt x="5700" y="5399"/>
                  <a:pt x="5700" y="5145"/>
                </a:cubicBezTo>
                <a:cubicBezTo>
                  <a:pt x="5700" y="4896"/>
                  <a:pt x="5625" y="4660"/>
                  <a:pt x="5487" y="4460"/>
                </a:cubicBezTo>
                <a:lnTo>
                  <a:pt x="5760" y="4460"/>
                </a:lnTo>
                <a:cubicBezTo>
                  <a:pt x="6427" y="4460"/>
                  <a:pt x="6968" y="3918"/>
                  <a:pt x="6968" y="3251"/>
                </a:cubicBezTo>
                <a:cubicBezTo>
                  <a:pt x="6968" y="2928"/>
                  <a:pt x="6844" y="2625"/>
                  <a:pt x="6614" y="2396"/>
                </a:cubicBezTo>
                <a:cubicBezTo>
                  <a:pt x="6386" y="2168"/>
                  <a:pt x="6082" y="2042"/>
                  <a:pt x="5760" y="2042"/>
                </a:cubicBezTo>
                <a:lnTo>
                  <a:pt x="4795" y="2042"/>
                </a:lnTo>
                <a:cubicBezTo>
                  <a:pt x="5867" y="1099"/>
                  <a:pt x="7272" y="525"/>
                  <a:pt x="8809" y="525"/>
                </a:cubicBezTo>
                <a:close/>
                <a:moveTo>
                  <a:pt x="1679" y="10510"/>
                </a:moveTo>
                <a:cubicBezTo>
                  <a:pt x="2316" y="10510"/>
                  <a:pt x="2832" y="11028"/>
                  <a:pt x="2832" y="11663"/>
                </a:cubicBezTo>
                <a:cubicBezTo>
                  <a:pt x="2832" y="12300"/>
                  <a:pt x="2316" y="12816"/>
                  <a:pt x="1679" y="12816"/>
                </a:cubicBezTo>
                <a:cubicBezTo>
                  <a:pt x="1044" y="12816"/>
                  <a:pt x="526" y="12300"/>
                  <a:pt x="526" y="11663"/>
                </a:cubicBezTo>
                <a:cubicBezTo>
                  <a:pt x="526" y="11028"/>
                  <a:pt x="1044" y="10510"/>
                  <a:pt x="1679" y="10510"/>
                </a:cubicBezTo>
                <a:close/>
                <a:moveTo>
                  <a:pt x="15940" y="10510"/>
                </a:moveTo>
                <a:cubicBezTo>
                  <a:pt x="16575" y="10510"/>
                  <a:pt x="17093" y="11028"/>
                  <a:pt x="17093" y="11663"/>
                </a:cubicBezTo>
                <a:cubicBezTo>
                  <a:pt x="17093" y="12300"/>
                  <a:pt x="16575" y="12816"/>
                  <a:pt x="15940" y="12816"/>
                </a:cubicBezTo>
                <a:cubicBezTo>
                  <a:pt x="15303" y="12816"/>
                  <a:pt x="14786" y="12300"/>
                  <a:pt x="14786" y="11663"/>
                </a:cubicBezTo>
                <a:cubicBezTo>
                  <a:pt x="14786" y="11028"/>
                  <a:pt x="15303" y="10510"/>
                  <a:pt x="15940" y="10510"/>
                </a:cubicBezTo>
                <a:close/>
                <a:moveTo>
                  <a:pt x="12230" y="12252"/>
                </a:moveTo>
                <a:lnTo>
                  <a:pt x="12230" y="13138"/>
                </a:lnTo>
                <a:cubicBezTo>
                  <a:pt x="12230" y="13207"/>
                  <a:pt x="12258" y="13275"/>
                  <a:pt x="12307" y="13324"/>
                </a:cubicBezTo>
                <a:lnTo>
                  <a:pt x="12989" y="14005"/>
                </a:lnTo>
                <a:cubicBezTo>
                  <a:pt x="12847" y="14109"/>
                  <a:pt x="12722" y="14235"/>
                  <a:pt x="12617" y="14377"/>
                </a:cubicBezTo>
                <a:lnTo>
                  <a:pt x="11782" y="13541"/>
                </a:lnTo>
                <a:cubicBezTo>
                  <a:pt x="11734" y="13492"/>
                  <a:pt x="11705" y="13425"/>
                  <a:pt x="11705" y="13356"/>
                </a:cubicBezTo>
                <a:lnTo>
                  <a:pt x="11705" y="12540"/>
                </a:lnTo>
                <a:cubicBezTo>
                  <a:pt x="11885" y="12452"/>
                  <a:pt x="12060" y="12356"/>
                  <a:pt x="12230" y="12252"/>
                </a:cubicBezTo>
                <a:close/>
                <a:moveTo>
                  <a:pt x="5389" y="12252"/>
                </a:moveTo>
                <a:cubicBezTo>
                  <a:pt x="5558" y="12356"/>
                  <a:pt x="5734" y="12452"/>
                  <a:pt x="5914" y="12540"/>
                </a:cubicBezTo>
                <a:lnTo>
                  <a:pt x="5914" y="13356"/>
                </a:lnTo>
                <a:cubicBezTo>
                  <a:pt x="5914" y="13425"/>
                  <a:pt x="5886" y="13492"/>
                  <a:pt x="5838" y="13541"/>
                </a:cubicBezTo>
                <a:lnTo>
                  <a:pt x="5000" y="14378"/>
                </a:lnTo>
                <a:cubicBezTo>
                  <a:pt x="4896" y="14236"/>
                  <a:pt x="4771" y="14111"/>
                  <a:pt x="4628" y="14007"/>
                </a:cubicBezTo>
                <a:lnTo>
                  <a:pt x="5311" y="13324"/>
                </a:lnTo>
                <a:cubicBezTo>
                  <a:pt x="5361" y="13275"/>
                  <a:pt x="5389" y="13207"/>
                  <a:pt x="5389" y="13138"/>
                </a:cubicBezTo>
                <a:lnTo>
                  <a:pt x="5389" y="12252"/>
                </a:lnTo>
                <a:close/>
                <a:moveTo>
                  <a:pt x="9072" y="13204"/>
                </a:moveTo>
                <a:lnTo>
                  <a:pt x="9072" y="14580"/>
                </a:lnTo>
                <a:cubicBezTo>
                  <a:pt x="8986" y="14566"/>
                  <a:pt x="8899" y="14559"/>
                  <a:pt x="8809" y="14559"/>
                </a:cubicBezTo>
                <a:cubicBezTo>
                  <a:pt x="8720" y="14559"/>
                  <a:pt x="8632" y="14566"/>
                  <a:pt x="8547" y="14580"/>
                </a:cubicBezTo>
                <a:lnTo>
                  <a:pt x="8547" y="13204"/>
                </a:lnTo>
                <a:cubicBezTo>
                  <a:pt x="8635" y="13207"/>
                  <a:pt x="8722" y="13210"/>
                  <a:pt x="8809" y="13210"/>
                </a:cubicBezTo>
                <a:cubicBezTo>
                  <a:pt x="8897" y="13210"/>
                  <a:pt x="8985" y="13207"/>
                  <a:pt x="9072" y="13204"/>
                </a:cubicBezTo>
                <a:close/>
                <a:moveTo>
                  <a:pt x="13975" y="14210"/>
                </a:moveTo>
                <a:cubicBezTo>
                  <a:pt x="14611" y="14210"/>
                  <a:pt x="15128" y="14726"/>
                  <a:pt x="15128" y="15363"/>
                </a:cubicBezTo>
                <a:cubicBezTo>
                  <a:pt x="15128" y="15999"/>
                  <a:pt x="14611" y="16516"/>
                  <a:pt x="13975" y="16516"/>
                </a:cubicBezTo>
                <a:cubicBezTo>
                  <a:pt x="13338" y="16516"/>
                  <a:pt x="12822" y="15999"/>
                  <a:pt x="12822" y="15363"/>
                </a:cubicBezTo>
                <a:cubicBezTo>
                  <a:pt x="12822" y="14726"/>
                  <a:pt x="13338" y="14210"/>
                  <a:pt x="13975" y="14210"/>
                </a:cubicBezTo>
                <a:close/>
                <a:moveTo>
                  <a:pt x="8809" y="15084"/>
                </a:moveTo>
                <a:cubicBezTo>
                  <a:pt x="9446" y="15084"/>
                  <a:pt x="9963" y="15602"/>
                  <a:pt x="9963" y="16237"/>
                </a:cubicBezTo>
                <a:cubicBezTo>
                  <a:pt x="9963" y="16874"/>
                  <a:pt x="9446" y="17392"/>
                  <a:pt x="8809" y="17392"/>
                </a:cubicBezTo>
                <a:cubicBezTo>
                  <a:pt x="8173" y="17392"/>
                  <a:pt x="7656" y="16874"/>
                  <a:pt x="7656" y="16237"/>
                </a:cubicBezTo>
                <a:cubicBezTo>
                  <a:pt x="7656" y="15602"/>
                  <a:pt x="8173" y="15084"/>
                  <a:pt x="8809" y="15084"/>
                </a:cubicBezTo>
                <a:close/>
                <a:moveTo>
                  <a:pt x="8809" y="0"/>
                </a:moveTo>
                <a:cubicBezTo>
                  <a:pt x="5168" y="0"/>
                  <a:pt x="2204" y="2963"/>
                  <a:pt x="2204" y="6604"/>
                </a:cubicBezTo>
                <a:cubicBezTo>
                  <a:pt x="2204" y="7604"/>
                  <a:pt x="2429" y="8552"/>
                  <a:pt x="2828" y="9402"/>
                </a:cubicBezTo>
                <a:lnTo>
                  <a:pt x="2171" y="10058"/>
                </a:lnTo>
                <a:cubicBezTo>
                  <a:pt x="2015" y="10011"/>
                  <a:pt x="1850" y="9985"/>
                  <a:pt x="1679" y="9985"/>
                </a:cubicBezTo>
                <a:cubicBezTo>
                  <a:pt x="754" y="9985"/>
                  <a:pt x="1" y="10738"/>
                  <a:pt x="1" y="11663"/>
                </a:cubicBezTo>
                <a:cubicBezTo>
                  <a:pt x="1" y="12588"/>
                  <a:pt x="754" y="13341"/>
                  <a:pt x="1679" y="13341"/>
                </a:cubicBezTo>
                <a:cubicBezTo>
                  <a:pt x="2604" y="13341"/>
                  <a:pt x="3357" y="12588"/>
                  <a:pt x="3357" y="11663"/>
                </a:cubicBezTo>
                <a:cubicBezTo>
                  <a:pt x="3357" y="11492"/>
                  <a:pt x="3331" y="11327"/>
                  <a:pt x="3284" y="11171"/>
                </a:cubicBezTo>
                <a:lnTo>
                  <a:pt x="3688" y="10769"/>
                </a:lnTo>
                <a:cubicBezTo>
                  <a:pt x="4031" y="11192"/>
                  <a:pt x="4426" y="11572"/>
                  <a:pt x="4864" y="11898"/>
                </a:cubicBezTo>
                <a:lnTo>
                  <a:pt x="4864" y="13029"/>
                </a:lnTo>
                <a:lnTo>
                  <a:pt x="4134" y="13758"/>
                </a:lnTo>
                <a:cubicBezTo>
                  <a:pt x="4018" y="13723"/>
                  <a:pt x="3897" y="13699"/>
                  <a:pt x="3771" y="13689"/>
                </a:cubicBezTo>
                <a:cubicBezTo>
                  <a:pt x="3764" y="13689"/>
                  <a:pt x="3758" y="13689"/>
                  <a:pt x="3751" y="13689"/>
                </a:cubicBezTo>
                <a:cubicBezTo>
                  <a:pt x="3616" y="13689"/>
                  <a:pt x="3501" y="13793"/>
                  <a:pt x="3489" y="13932"/>
                </a:cubicBezTo>
                <a:cubicBezTo>
                  <a:pt x="3479" y="14076"/>
                  <a:pt x="3587" y="14203"/>
                  <a:pt x="3732" y="14213"/>
                </a:cubicBezTo>
                <a:cubicBezTo>
                  <a:pt x="4329" y="14257"/>
                  <a:pt x="4797" y="14763"/>
                  <a:pt x="4797" y="15363"/>
                </a:cubicBezTo>
                <a:cubicBezTo>
                  <a:pt x="4797" y="15999"/>
                  <a:pt x="4279" y="16516"/>
                  <a:pt x="3644" y="16516"/>
                </a:cubicBezTo>
                <a:cubicBezTo>
                  <a:pt x="3008" y="16516"/>
                  <a:pt x="2490" y="15999"/>
                  <a:pt x="2490" y="15363"/>
                </a:cubicBezTo>
                <a:cubicBezTo>
                  <a:pt x="2490" y="15006"/>
                  <a:pt x="2652" y="14675"/>
                  <a:pt x="2932" y="14454"/>
                </a:cubicBezTo>
                <a:cubicBezTo>
                  <a:pt x="3047" y="14365"/>
                  <a:pt x="3066" y="14200"/>
                  <a:pt x="2977" y="14086"/>
                </a:cubicBezTo>
                <a:cubicBezTo>
                  <a:pt x="2926" y="14020"/>
                  <a:pt x="2848" y="13985"/>
                  <a:pt x="2770" y="13985"/>
                </a:cubicBezTo>
                <a:cubicBezTo>
                  <a:pt x="2714" y="13985"/>
                  <a:pt x="2657" y="14004"/>
                  <a:pt x="2609" y="14041"/>
                </a:cubicBezTo>
                <a:cubicBezTo>
                  <a:pt x="2199" y="14362"/>
                  <a:pt x="1965" y="14844"/>
                  <a:pt x="1965" y="15363"/>
                </a:cubicBezTo>
                <a:cubicBezTo>
                  <a:pt x="1965" y="16288"/>
                  <a:pt x="2718" y="17041"/>
                  <a:pt x="3644" y="17041"/>
                </a:cubicBezTo>
                <a:cubicBezTo>
                  <a:pt x="4569" y="17041"/>
                  <a:pt x="5322" y="16288"/>
                  <a:pt x="5322" y="15363"/>
                </a:cubicBezTo>
                <a:cubicBezTo>
                  <a:pt x="5322" y="15193"/>
                  <a:pt x="5296" y="15028"/>
                  <a:pt x="5247" y="14873"/>
                </a:cubicBezTo>
                <a:lnTo>
                  <a:pt x="6208" y="13912"/>
                </a:lnTo>
                <a:cubicBezTo>
                  <a:pt x="6354" y="13765"/>
                  <a:pt x="6439" y="13562"/>
                  <a:pt x="6439" y="13356"/>
                </a:cubicBezTo>
                <a:lnTo>
                  <a:pt x="6439" y="12769"/>
                </a:lnTo>
                <a:cubicBezTo>
                  <a:pt x="6940" y="12963"/>
                  <a:pt x="7471" y="13097"/>
                  <a:pt x="8022" y="13162"/>
                </a:cubicBezTo>
                <a:lnTo>
                  <a:pt x="8022" y="14756"/>
                </a:lnTo>
                <a:cubicBezTo>
                  <a:pt x="7492" y="15039"/>
                  <a:pt x="7131" y="15597"/>
                  <a:pt x="7131" y="16237"/>
                </a:cubicBezTo>
                <a:cubicBezTo>
                  <a:pt x="7131" y="17164"/>
                  <a:pt x="7884" y="17916"/>
                  <a:pt x="8809" y="17916"/>
                </a:cubicBezTo>
                <a:cubicBezTo>
                  <a:pt x="9735" y="17916"/>
                  <a:pt x="10488" y="17164"/>
                  <a:pt x="10488" y="16237"/>
                </a:cubicBezTo>
                <a:cubicBezTo>
                  <a:pt x="10488" y="15597"/>
                  <a:pt x="10127" y="15039"/>
                  <a:pt x="9597" y="14756"/>
                </a:cubicBezTo>
                <a:lnTo>
                  <a:pt x="9597" y="13162"/>
                </a:lnTo>
                <a:cubicBezTo>
                  <a:pt x="10148" y="13097"/>
                  <a:pt x="10679" y="12963"/>
                  <a:pt x="11180" y="12769"/>
                </a:cubicBezTo>
                <a:lnTo>
                  <a:pt x="11180" y="13356"/>
                </a:lnTo>
                <a:cubicBezTo>
                  <a:pt x="11180" y="13562"/>
                  <a:pt x="11265" y="13765"/>
                  <a:pt x="11411" y="13913"/>
                </a:cubicBezTo>
                <a:lnTo>
                  <a:pt x="12370" y="14871"/>
                </a:lnTo>
                <a:cubicBezTo>
                  <a:pt x="12323" y="15027"/>
                  <a:pt x="12297" y="15192"/>
                  <a:pt x="12297" y="15363"/>
                </a:cubicBezTo>
                <a:cubicBezTo>
                  <a:pt x="12297" y="16288"/>
                  <a:pt x="13050" y="17041"/>
                  <a:pt x="13975" y="17041"/>
                </a:cubicBezTo>
                <a:cubicBezTo>
                  <a:pt x="14900" y="17041"/>
                  <a:pt x="15653" y="16288"/>
                  <a:pt x="15653" y="15363"/>
                </a:cubicBezTo>
                <a:cubicBezTo>
                  <a:pt x="15653" y="14438"/>
                  <a:pt x="14900" y="13685"/>
                  <a:pt x="13975" y="13685"/>
                </a:cubicBezTo>
                <a:cubicBezTo>
                  <a:pt x="13804" y="13685"/>
                  <a:pt x="13639" y="13711"/>
                  <a:pt x="13483" y="13758"/>
                </a:cubicBezTo>
                <a:lnTo>
                  <a:pt x="12755" y="13029"/>
                </a:lnTo>
                <a:lnTo>
                  <a:pt x="12755" y="11898"/>
                </a:lnTo>
                <a:cubicBezTo>
                  <a:pt x="13192" y="11572"/>
                  <a:pt x="13588" y="11192"/>
                  <a:pt x="13931" y="10769"/>
                </a:cubicBezTo>
                <a:lnTo>
                  <a:pt x="14335" y="11171"/>
                </a:lnTo>
                <a:cubicBezTo>
                  <a:pt x="14286" y="11327"/>
                  <a:pt x="14261" y="11492"/>
                  <a:pt x="14261" y="11663"/>
                </a:cubicBezTo>
                <a:cubicBezTo>
                  <a:pt x="14261" y="12588"/>
                  <a:pt x="15014" y="13341"/>
                  <a:pt x="15940" y="13341"/>
                </a:cubicBezTo>
                <a:cubicBezTo>
                  <a:pt x="16865" y="13341"/>
                  <a:pt x="17618" y="12588"/>
                  <a:pt x="17618" y="11663"/>
                </a:cubicBezTo>
                <a:cubicBezTo>
                  <a:pt x="17618" y="10738"/>
                  <a:pt x="16865" y="9985"/>
                  <a:pt x="15940" y="9985"/>
                </a:cubicBezTo>
                <a:cubicBezTo>
                  <a:pt x="15769" y="9985"/>
                  <a:pt x="15604" y="10011"/>
                  <a:pt x="15448" y="10058"/>
                </a:cubicBezTo>
                <a:lnTo>
                  <a:pt x="14791" y="9402"/>
                </a:lnTo>
                <a:cubicBezTo>
                  <a:pt x="15190" y="8552"/>
                  <a:pt x="15415" y="7604"/>
                  <a:pt x="15415" y="6604"/>
                </a:cubicBezTo>
                <a:cubicBezTo>
                  <a:pt x="15415" y="2963"/>
                  <a:pt x="12451" y="0"/>
                  <a:pt x="8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6" name="Google Shape;1866;p74"/>
          <p:cNvGrpSpPr/>
          <p:nvPr/>
        </p:nvGrpSpPr>
        <p:grpSpPr>
          <a:xfrm>
            <a:off x="2538148" y="3123207"/>
            <a:ext cx="298744" cy="326000"/>
            <a:chOff x="2538148" y="3123207"/>
            <a:chExt cx="298744" cy="326000"/>
          </a:xfrm>
        </p:grpSpPr>
        <p:sp>
          <p:nvSpPr>
            <p:cNvPr id="1867" name="Google Shape;1867;p74"/>
            <p:cNvSpPr/>
            <p:nvPr/>
          </p:nvSpPr>
          <p:spPr>
            <a:xfrm>
              <a:off x="2538148" y="3123207"/>
              <a:ext cx="298744" cy="326000"/>
            </a:xfrm>
            <a:custGeom>
              <a:avLst/>
              <a:gdLst/>
              <a:ahLst/>
              <a:cxnLst/>
              <a:rect l="l" t="t" r="r" b="b"/>
              <a:pathLst>
                <a:path w="16419" h="17917" extrusionOk="0">
                  <a:moveTo>
                    <a:pt x="8322" y="8989"/>
                  </a:moveTo>
                  <a:lnTo>
                    <a:pt x="8322" y="9205"/>
                  </a:lnTo>
                  <a:lnTo>
                    <a:pt x="8260" y="9205"/>
                  </a:lnTo>
                  <a:cubicBezTo>
                    <a:pt x="7947" y="9205"/>
                    <a:pt x="7675" y="9376"/>
                    <a:pt x="7540" y="9654"/>
                  </a:cubicBezTo>
                  <a:lnTo>
                    <a:pt x="6909" y="9654"/>
                  </a:lnTo>
                  <a:cubicBezTo>
                    <a:pt x="6881" y="9422"/>
                    <a:pt x="6817" y="9198"/>
                    <a:pt x="6720" y="8989"/>
                  </a:cubicBezTo>
                  <a:close/>
                  <a:moveTo>
                    <a:pt x="10086" y="525"/>
                  </a:moveTo>
                  <a:cubicBezTo>
                    <a:pt x="10804" y="525"/>
                    <a:pt x="11478" y="805"/>
                    <a:pt x="11987" y="1312"/>
                  </a:cubicBezTo>
                  <a:cubicBezTo>
                    <a:pt x="12494" y="1819"/>
                    <a:pt x="12773" y="2494"/>
                    <a:pt x="12773" y="3213"/>
                  </a:cubicBezTo>
                  <a:lnTo>
                    <a:pt x="12773" y="4708"/>
                  </a:lnTo>
                  <a:cubicBezTo>
                    <a:pt x="12773" y="4853"/>
                    <a:pt x="12891" y="4970"/>
                    <a:pt x="13035" y="4970"/>
                  </a:cubicBezTo>
                  <a:lnTo>
                    <a:pt x="14147" y="4970"/>
                  </a:lnTo>
                  <a:cubicBezTo>
                    <a:pt x="15109" y="4970"/>
                    <a:pt x="15893" y="5754"/>
                    <a:pt x="15893" y="6716"/>
                  </a:cubicBezTo>
                  <a:cubicBezTo>
                    <a:pt x="15893" y="7183"/>
                    <a:pt x="15712" y="7622"/>
                    <a:pt x="15381" y="7952"/>
                  </a:cubicBezTo>
                  <a:cubicBezTo>
                    <a:pt x="15052" y="8282"/>
                    <a:pt x="14613" y="8464"/>
                    <a:pt x="14147" y="8464"/>
                  </a:cubicBezTo>
                  <a:lnTo>
                    <a:pt x="11148" y="8464"/>
                  </a:lnTo>
                  <a:lnTo>
                    <a:pt x="11148" y="8244"/>
                  </a:lnTo>
                  <a:cubicBezTo>
                    <a:pt x="11148" y="8099"/>
                    <a:pt x="11030" y="7981"/>
                    <a:pt x="10886" y="7981"/>
                  </a:cubicBezTo>
                  <a:cubicBezTo>
                    <a:pt x="10741" y="7981"/>
                    <a:pt x="10623" y="8099"/>
                    <a:pt x="10623" y="8244"/>
                  </a:cubicBezTo>
                  <a:lnTo>
                    <a:pt x="10623" y="9467"/>
                  </a:lnTo>
                  <a:cubicBezTo>
                    <a:pt x="10623" y="9612"/>
                    <a:pt x="10741" y="9730"/>
                    <a:pt x="10886" y="9730"/>
                  </a:cubicBezTo>
                  <a:lnTo>
                    <a:pt x="11210" y="9730"/>
                  </a:lnTo>
                  <a:cubicBezTo>
                    <a:pt x="11382" y="9730"/>
                    <a:pt x="11450" y="9861"/>
                    <a:pt x="11466" y="9901"/>
                  </a:cubicBezTo>
                  <a:cubicBezTo>
                    <a:pt x="11483" y="9941"/>
                    <a:pt x="11528" y="10083"/>
                    <a:pt x="11407" y="10204"/>
                  </a:cubicBezTo>
                  <a:lnTo>
                    <a:pt x="9932" y="11679"/>
                  </a:lnTo>
                  <a:cubicBezTo>
                    <a:pt x="9879" y="11731"/>
                    <a:pt x="9809" y="11760"/>
                    <a:pt x="9735" y="11760"/>
                  </a:cubicBezTo>
                  <a:cubicBezTo>
                    <a:pt x="9661" y="11760"/>
                    <a:pt x="9591" y="11731"/>
                    <a:pt x="9539" y="11679"/>
                  </a:cubicBezTo>
                  <a:lnTo>
                    <a:pt x="8063" y="10204"/>
                  </a:lnTo>
                  <a:cubicBezTo>
                    <a:pt x="7942" y="10083"/>
                    <a:pt x="7987" y="9941"/>
                    <a:pt x="8004" y="9901"/>
                  </a:cubicBezTo>
                  <a:cubicBezTo>
                    <a:pt x="8021" y="9861"/>
                    <a:pt x="8088" y="9730"/>
                    <a:pt x="8260" y="9730"/>
                  </a:cubicBezTo>
                  <a:lnTo>
                    <a:pt x="8585" y="9730"/>
                  </a:lnTo>
                  <a:cubicBezTo>
                    <a:pt x="8730" y="9730"/>
                    <a:pt x="8847" y="9612"/>
                    <a:pt x="8847" y="9467"/>
                  </a:cubicBezTo>
                  <a:lnTo>
                    <a:pt x="8847" y="7056"/>
                  </a:lnTo>
                  <a:cubicBezTo>
                    <a:pt x="8847" y="6903"/>
                    <a:pt x="8972" y="6778"/>
                    <a:pt x="9125" y="6778"/>
                  </a:cubicBezTo>
                  <a:lnTo>
                    <a:pt x="10345" y="6778"/>
                  </a:lnTo>
                  <a:cubicBezTo>
                    <a:pt x="10498" y="6778"/>
                    <a:pt x="10623" y="6903"/>
                    <a:pt x="10623" y="7056"/>
                  </a:cubicBezTo>
                  <a:lnTo>
                    <a:pt x="10623" y="7195"/>
                  </a:lnTo>
                  <a:cubicBezTo>
                    <a:pt x="10623" y="7340"/>
                    <a:pt x="10741" y="7458"/>
                    <a:pt x="10886" y="7458"/>
                  </a:cubicBezTo>
                  <a:cubicBezTo>
                    <a:pt x="11030" y="7458"/>
                    <a:pt x="11148" y="7340"/>
                    <a:pt x="11148" y="7195"/>
                  </a:cubicBezTo>
                  <a:lnTo>
                    <a:pt x="11148" y="7056"/>
                  </a:lnTo>
                  <a:cubicBezTo>
                    <a:pt x="11148" y="6613"/>
                    <a:pt x="10787" y="6253"/>
                    <a:pt x="10345" y="6253"/>
                  </a:cubicBezTo>
                  <a:lnTo>
                    <a:pt x="9125" y="6253"/>
                  </a:lnTo>
                  <a:cubicBezTo>
                    <a:pt x="8683" y="6253"/>
                    <a:pt x="8322" y="6613"/>
                    <a:pt x="8322" y="7056"/>
                  </a:cubicBezTo>
                  <a:lnTo>
                    <a:pt x="8322" y="8464"/>
                  </a:lnTo>
                  <a:lnTo>
                    <a:pt x="6379" y="8464"/>
                  </a:lnTo>
                  <a:cubicBezTo>
                    <a:pt x="5959" y="7981"/>
                    <a:pt x="5359" y="7708"/>
                    <a:pt x="4715" y="7708"/>
                  </a:cubicBezTo>
                  <a:lnTo>
                    <a:pt x="4531" y="7708"/>
                  </a:lnTo>
                  <a:cubicBezTo>
                    <a:pt x="4079" y="7243"/>
                    <a:pt x="3832" y="6635"/>
                    <a:pt x="3832" y="5982"/>
                  </a:cubicBezTo>
                  <a:cubicBezTo>
                    <a:pt x="3832" y="5320"/>
                    <a:pt x="4090" y="4697"/>
                    <a:pt x="4559" y="4228"/>
                  </a:cubicBezTo>
                  <a:cubicBezTo>
                    <a:pt x="5027" y="3760"/>
                    <a:pt x="5651" y="3501"/>
                    <a:pt x="6314" y="3501"/>
                  </a:cubicBezTo>
                  <a:lnTo>
                    <a:pt x="7137" y="3501"/>
                  </a:lnTo>
                  <a:cubicBezTo>
                    <a:pt x="7282" y="3501"/>
                    <a:pt x="7399" y="3384"/>
                    <a:pt x="7399" y="3240"/>
                  </a:cubicBezTo>
                  <a:lnTo>
                    <a:pt x="7399" y="3213"/>
                  </a:lnTo>
                  <a:cubicBezTo>
                    <a:pt x="7399" y="1730"/>
                    <a:pt x="8605" y="525"/>
                    <a:pt x="10086" y="525"/>
                  </a:cubicBezTo>
                  <a:close/>
                  <a:moveTo>
                    <a:pt x="10086" y="1"/>
                  </a:moveTo>
                  <a:cubicBezTo>
                    <a:pt x="8395" y="1"/>
                    <a:pt x="7004" y="1316"/>
                    <a:pt x="6883" y="2977"/>
                  </a:cubicBezTo>
                  <a:lnTo>
                    <a:pt x="6314" y="2977"/>
                  </a:lnTo>
                  <a:cubicBezTo>
                    <a:pt x="5511" y="2977"/>
                    <a:pt x="4755" y="3290"/>
                    <a:pt x="4188" y="3857"/>
                  </a:cubicBezTo>
                  <a:cubicBezTo>
                    <a:pt x="3620" y="4425"/>
                    <a:pt x="3307" y="5179"/>
                    <a:pt x="3307" y="5982"/>
                  </a:cubicBezTo>
                  <a:cubicBezTo>
                    <a:pt x="3307" y="6611"/>
                    <a:pt x="3497" y="7207"/>
                    <a:pt x="3851" y="7708"/>
                  </a:cubicBezTo>
                  <a:lnTo>
                    <a:pt x="2210" y="7708"/>
                  </a:lnTo>
                  <a:cubicBezTo>
                    <a:pt x="991" y="7708"/>
                    <a:pt x="1" y="8699"/>
                    <a:pt x="1" y="9916"/>
                  </a:cubicBezTo>
                  <a:lnTo>
                    <a:pt x="1" y="15889"/>
                  </a:lnTo>
                  <a:cubicBezTo>
                    <a:pt x="1" y="17007"/>
                    <a:pt x="910" y="17916"/>
                    <a:pt x="2028" y="17916"/>
                  </a:cubicBezTo>
                  <a:lnTo>
                    <a:pt x="2485" y="17916"/>
                  </a:lnTo>
                  <a:cubicBezTo>
                    <a:pt x="2630" y="17916"/>
                    <a:pt x="2748" y="17799"/>
                    <a:pt x="2748" y="17654"/>
                  </a:cubicBezTo>
                  <a:cubicBezTo>
                    <a:pt x="2748" y="17509"/>
                    <a:pt x="2630" y="17392"/>
                    <a:pt x="2485" y="17392"/>
                  </a:cubicBezTo>
                  <a:lnTo>
                    <a:pt x="2028" y="17392"/>
                  </a:lnTo>
                  <a:cubicBezTo>
                    <a:pt x="1200" y="17392"/>
                    <a:pt x="526" y="16718"/>
                    <a:pt x="526" y="15889"/>
                  </a:cubicBezTo>
                  <a:lnTo>
                    <a:pt x="526" y="9916"/>
                  </a:lnTo>
                  <a:cubicBezTo>
                    <a:pt x="526" y="8989"/>
                    <a:pt x="1281" y="8232"/>
                    <a:pt x="2210" y="8232"/>
                  </a:cubicBezTo>
                  <a:lnTo>
                    <a:pt x="4715" y="8232"/>
                  </a:lnTo>
                  <a:cubicBezTo>
                    <a:pt x="5239" y="8232"/>
                    <a:pt x="5725" y="8471"/>
                    <a:pt x="6046" y="8885"/>
                  </a:cubicBezTo>
                  <a:cubicBezTo>
                    <a:pt x="6277" y="9182"/>
                    <a:pt x="6399" y="9540"/>
                    <a:pt x="6399" y="9916"/>
                  </a:cubicBezTo>
                  <a:cubicBezTo>
                    <a:pt x="6399" y="10061"/>
                    <a:pt x="6517" y="10179"/>
                    <a:pt x="6662" y="10179"/>
                  </a:cubicBezTo>
                  <a:lnTo>
                    <a:pt x="7474" y="10179"/>
                  </a:lnTo>
                  <a:cubicBezTo>
                    <a:pt x="7506" y="10325"/>
                    <a:pt x="7580" y="10462"/>
                    <a:pt x="7693" y="10576"/>
                  </a:cubicBezTo>
                  <a:lnTo>
                    <a:pt x="9167" y="12050"/>
                  </a:lnTo>
                  <a:cubicBezTo>
                    <a:pt x="9319" y="12202"/>
                    <a:pt x="9521" y="12285"/>
                    <a:pt x="9735" y="12285"/>
                  </a:cubicBezTo>
                  <a:cubicBezTo>
                    <a:pt x="9950" y="12285"/>
                    <a:pt x="10151" y="12202"/>
                    <a:pt x="10303" y="12050"/>
                  </a:cubicBezTo>
                  <a:lnTo>
                    <a:pt x="11215" y="11139"/>
                  </a:lnTo>
                  <a:cubicBezTo>
                    <a:pt x="11281" y="11311"/>
                    <a:pt x="11315" y="11495"/>
                    <a:pt x="11315" y="11683"/>
                  </a:cubicBezTo>
                  <a:lnTo>
                    <a:pt x="11315" y="15889"/>
                  </a:lnTo>
                  <a:cubicBezTo>
                    <a:pt x="11315" y="16718"/>
                    <a:pt x="10642" y="17392"/>
                    <a:pt x="9813" y="17392"/>
                  </a:cubicBezTo>
                  <a:lnTo>
                    <a:pt x="3535" y="17392"/>
                  </a:lnTo>
                  <a:cubicBezTo>
                    <a:pt x="3391" y="17392"/>
                    <a:pt x="3273" y="17509"/>
                    <a:pt x="3273" y="17654"/>
                  </a:cubicBezTo>
                  <a:cubicBezTo>
                    <a:pt x="3273" y="17799"/>
                    <a:pt x="3391" y="17916"/>
                    <a:pt x="3535" y="17916"/>
                  </a:cubicBezTo>
                  <a:lnTo>
                    <a:pt x="9813" y="17916"/>
                  </a:lnTo>
                  <a:cubicBezTo>
                    <a:pt x="10931" y="17916"/>
                    <a:pt x="11841" y="17007"/>
                    <a:pt x="11841" y="15889"/>
                  </a:cubicBezTo>
                  <a:lnTo>
                    <a:pt x="11841" y="11683"/>
                  </a:lnTo>
                  <a:cubicBezTo>
                    <a:pt x="11841" y="11352"/>
                    <a:pt x="11762" y="11032"/>
                    <a:pt x="11610" y="10743"/>
                  </a:cubicBezTo>
                  <a:lnTo>
                    <a:pt x="11778" y="10576"/>
                  </a:lnTo>
                  <a:cubicBezTo>
                    <a:pt x="12012" y="10342"/>
                    <a:pt x="12078" y="10005"/>
                    <a:pt x="11952" y="9700"/>
                  </a:cubicBezTo>
                  <a:cubicBezTo>
                    <a:pt x="11825" y="9395"/>
                    <a:pt x="11541" y="9205"/>
                    <a:pt x="11210" y="9205"/>
                  </a:cubicBezTo>
                  <a:lnTo>
                    <a:pt x="11148" y="9205"/>
                  </a:lnTo>
                  <a:lnTo>
                    <a:pt x="11148" y="8989"/>
                  </a:lnTo>
                  <a:lnTo>
                    <a:pt x="14147" y="8989"/>
                  </a:lnTo>
                  <a:cubicBezTo>
                    <a:pt x="14753" y="8989"/>
                    <a:pt x="15324" y="8752"/>
                    <a:pt x="15753" y="8322"/>
                  </a:cubicBezTo>
                  <a:cubicBezTo>
                    <a:pt x="16182" y="7894"/>
                    <a:pt x="16418" y="7323"/>
                    <a:pt x="16418" y="6716"/>
                  </a:cubicBezTo>
                  <a:cubicBezTo>
                    <a:pt x="16418" y="5465"/>
                    <a:pt x="15399" y="4445"/>
                    <a:pt x="14147" y="4445"/>
                  </a:cubicBezTo>
                  <a:lnTo>
                    <a:pt x="13298" y="4445"/>
                  </a:lnTo>
                  <a:lnTo>
                    <a:pt x="13298" y="3213"/>
                  </a:lnTo>
                  <a:cubicBezTo>
                    <a:pt x="13298" y="2354"/>
                    <a:pt x="12964" y="1547"/>
                    <a:pt x="12357" y="941"/>
                  </a:cubicBezTo>
                  <a:cubicBezTo>
                    <a:pt x="11750" y="335"/>
                    <a:pt x="10944" y="1"/>
                    <a:pt x="10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4"/>
            <p:cNvSpPr/>
            <p:nvPr/>
          </p:nvSpPr>
          <p:spPr>
            <a:xfrm>
              <a:off x="2560109" y="3331158"/>
              <a:ext cx="46397" cy="9571"/>
            </a:xfrm>
            <a:custGeom>
              <a:avLst/>
              <a:gdLst/>
              <a:ahLst/>
              <a:cxnLst/>
              <a:rect l="l" t="t" r="r" b="b"/>
              <a:pathLst>
                <a:path w="2550" h="526" extrusionOk="0">
                  <a:moveTo>
                    <a:pt x="263" y="1"/>
                  </a:moveTo>
                  <a:cubicBezTo>
                    <a:pt x="118" y="1"/>
                    <a:pt x="0" y="118"/>
                    <a:pt x="0" y="263"/>
                  </a:cubicBezTo>
                  <a:cubicBezTo>
                    <a:pt x="0" y="408"/>
                    <a:pt x="118" y="526"/>
                    <a:pt x="263" y="526"/>
                  </a:cubicBezTo>
                  <a:lnTo>
                    <a:pt x="2287" y="526"/>
                  </a:lnTo>
                  <a:cubicBezTo>
                    <a:pt x="2432" y="526"/>
                    <a:pt x="2549" y="408"/>
                    <a:pt x="2549" y="263"/>
                  </a:cubicBezTo>
                  <a:cubicBezTo>
                    <a:pt x="2549" y="118"/>
                    <a:pt x="2432" y="1"/>
                    <a:pt x="2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4"/>
            <p:cNvSpPr/>
            <p:nvPr/>
          </p:nvSpPr>
          <p:spPr>
            <a:xfrm>
              <a:off x="2560109" y="3347151"/>
              <a:ext cx="46397" cy="9571"/>
            </a:xfrm>
            <a:custGeom>
              <a:avLst/>
              <a:gdLst/>
              <a:ahLst/>
              <a:cxnLst/>
              <a:rect l="l" t="t" r="r" b="b"/>
              <a:pathLst>
                <a:path w="2550" h="526" extrusionOk="0">
                  <a:moveTo>
                    <a:pt x="263" y="1"/>
                  </a:moveTo>
                  <a:cubicBezTo>
                    <a:pt x="118" y="1"/>
                    <a:pt x="0" y="118"/>
                    <a:pt x="0" y="263"/>
                  </a:cubicBezTo>
                  <a:cubicBezTo>
                    <a:pt x="0" y="408"/>
                    <a:pt x="118" y="526"/>
                    <a:pt x="263" y="526"/>
                  </a:cubicBezTo>
                  <a:lnTo>
                    <a:pt x="2287" y="526"/>
                  </a:lnTo>
                  <a:cubicBezTo>
                    <a:pt x="2432" y="526"/>
                    <a:pt x="2549" y="408"/>
                    <a:pt x="2549" y="263"/>
                  </a:cubicBezTo>
                  <a:cubicBezTo>
                    <a:pt x="2549" y="118"/>
                    <a:pt x="2432" y="1"/>
                    <a:pt x="2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0" name="Google Shape;1870;p74"/>
          <p:cNvSpPr/>
          <p:nvPr/>
        </p:nvSpPr>
        <p:spPr>
          <a:xfrm>
            <a:off x="2524520" y="2599682"/>
            <a:ext cx="326000" cy="326018"/>
          </a:xfrm>
          <a:custGeom>
            <a:avLst/>
            <a:gdLst/>
            <a:ahLst/>
            <a:cxnLst/>
            <a:rect l="l" t="t" r="r" b="b"/>
            <a:pathLst>
              <a:path w="17917" h="17918" extrusionOk="0">
                <a:moveTo>
                  <a:pt x="10107" y="1983"/>
                </a:moveTo>
                <a:cubicBezTo>
                  <a:pt x="10094" y="2069"/>
                  <a:pt x="10087" y="2157"/>
                  <a:pt x="10087" y="2246"/>
                </a:cubicBezTo>
                <a:cubicBezTo>
                  <a:pt x="10087" y="2335"/>
                  <a:pt x="10094" y="2423"/>
                  <a:pt x="10107" y="2508"/>
                </a:cubicBezTo>
                <a:lnTo>
                  <a:pt x="9221" y="2508"/>
                </a:lnTo>
                <a:lnTo>
                  <a:pt x="9221" y="1983"/>
                </a:lnTo>
                <a:close/>
                <a:moveTo>
                  <a:pt x="11765" y="1092"/>
                </a:moveTo>
                <a:cubicBezTo>
                  <a:pt x="12401" y="1092"/>
                  <a:pt x="12919" y="1609"/>
                  <a:pt x="12919" y="2246"/>
                </a:cubicBezTo>
                <a:cubicBezTo>
                  <a:pt x="12919" y="2881"/>
                  <a:pt x="12401" y="3399"/>
                  <a:pt x="11765" y="3399"/>
                </a:cubicBezTo>
                <a:cubicBezTo>
                  <a:pt x="11129" y="3399"/>
                  <a:pt x="10612" y="2881"/>
                  <a:pt x="10612" y="2246"/>
                </a:cubicBezTo>
                <a:cubicBezTo>
                  <a:pt x="10612" y="1609"/>
                  <a:pt x="11129" y="1092"/>
                  <a:pt x="11765" y="1092"/>
                </a:cubicBezTo>
                <a:close/>
                <a:moveTo>
                  <a:pt x="14962" y="3836"/>
                </a:moveTo>
                <a:cubicBezTo>
                  <a:pt x="15598" y="3836"/>
                  <a:pt x="16115" y="4354"/>
                  <a:pt x="16115" y="4989"/>
                </a:cubicBezTo>
                <a:cubicBezTo>
                  <a:pt x="16115" y="5626"/>
                  <a:pt x="15598" y="6143"/>
                  <a:pt x="14962" y="6143"/>
                </a:cubicBezTo>
                <a:cubicBezTo>
                  <a:pt x="14326" y="6143"/>
                  <a:pt x="13808" y="5626"/>
                  <a:pt x="13808" y="4989"/>
                </a:cubicBezTo>
                <a:cubicBezTo>
                  <a:pt x="13808" y="4354"/>
                  <a:pt x="14326" y="3836"/>
                  <a:pt x="14962" y="3836"/>
                </a:cubicBezTo>
                <a:close/>
                <a:moveTo>
                  <a:pt x="13305" y="4727"/>
                </a:moveTo>
                <a:cubicBezTo>
                  <a:pt x="13290" y="4812"/>
                  <a:pt x="13283" y="4900"/>
                  <a:pt x="13283" y="4989"/>
                </a:cubicBezTo>
                <a:cubicBezTo>
                  <a:pt x="13283" y="5080"/>
                  <a:pt x="13290" y="5166"/>
                  <a:pt x="13305" y="5252"/>
                </a:cubicBezTo>
                <a:lnTo>
                  <a:pt x="12188" y="5252"/>
                </a:lnTo>
                <a:cubicBezTo>
                  <a:pt x="12118" y="5252"/>
                  <a:pt x="12051" y="5279"/>
                  <a:pt x="12003" y="5329"/>
                </a:cubicBezTo>
                <a:lnTo>
                  <a:pt x="10908" y="6423"/>
                </a:lnTo>
                <a:cubicBezTo>
                  <a:pt x="10859" y="6473"/>
                  <a:pt x="10792" y="6500"/>
                  <a:pt x="10722" y="6500"/>
                </a:cubicBezTo>
                <a:lnTo>
                  <a:pt x="9221" y="6500"/>
                </a:lnTo>
                <a:lnTo>
                  <a:pt x="9221" y="5975"/>
                </a:lnTo>
                <a:lnTo>
                  <a:pt x="10505" y="5975"/>
                </a:lnTo>
                <a:cubicBezTo>
                  <a:pt x="10575" y="5975"/>
                  <a:pt x="10642" y="5948"/>
                  <a:pt x="10691" y="5898"/>
                </a:cubicBezTo>
                <a:lnTo>
                  <a:pt x="11785" y="4804"/>
                </a:lnTo>
                <a:cubicBezTo>
                  <a:pt x="11834" y="4755"/>
                  <a:pt x="11902" y="4727"/>
                  <a:pt x="11971" y="4727"/>
                </a:cubicBezTo>
                <a:close/>
                <a:moveTo>
                  <a:pt x="16238" y="7806"/>
                </a:moveTo>
                <a:cubicBezTo>
                  <a:pt x="16874" y="7806"/>
                  <a:pt x="17392" y="8322"/>
                  <a:pt x="17392" y="8959"/>
                </a:cubicBezTo>
                <a:cubicBezTo>
                  <a:pt x="17392" y="9595"/>
                  <a:pt x="16874" y="10112"/>
                  <a:pt x="16238" y="10112"/>
                </a:cubicBezTo>
                <a:cubicBezTo>
                  <a:pt x="15602" y="10112"/>
                  <a:pt x="15084" y="9595"/>
                  <a:pt x="15084" y="8959"/>
                </a:cubicBezTo>
                <a:cubicBezTo>
                  <a:pt x="15084" y="8322"/>
                  <a:pt x="15602" y="7806"/>
                  <a:pt x="16238" y="7806"/>
                </a:cubicBezTo>
                <a:close/>
                <a:moveTo>
                  <a:pt x="10722" y="11418"/>
                </a:moveTo>
                <a:cubicBezTo>
                  <a:pt x="10792" y="11418"/>
                  <a:pt x="10859" y="11445"/>
                  <a:pt x="10909" y="11495"/>
                </a:cubicBezTo>
                <a:lnTo>
                  <a:pt x="12003" y="12589"/>
                </a:lnTo>
                <a:cubicBezTo>
                  <a:pt x="12051" y="12638"/>
                  <a:pt x="12118" y="12665"/>
                  <a:pt x="12188" y="12665"/>
                </a:cubicBezTo>
                <a:lnTo>
                  <a:pt x="13305" y="12665"/>
                </a:lnTo>
                <a:cubicBezTo>
                  <a:pt x="13290" y="12750"/>
                  <a:pt x="13283" y="12838"/>
                  <a:pt x="13283" y="12927"/>
                </a:cubicBezTo>
                <a:cubicBezTo>
                  <a:pt x="13283" y="13018"/>
                  <a:pt x="13290" y="13104"/>
                  <a:pt x="13305" y="13190"/>
                </a:cubicBezTo>
                <a:lnTo>
                  <a:pt x="11971" y="13190"/>
                </a:lnTo>
                <a:cubicBezTo>
                  <a:pt x="11902" y="13190"/>
                  <a:pt x="11834" y="13163"/>
                  <a:pt x="11785" y="13114"/>
                </a:cubicBezTo>
                <a:lnTo>
                  <a:pt x="10691" y="12019"/>
                </a:lnTo>
                <a:cubicBezTo>
                  <a:pt x="10642" y="11970"/>
                  <a:pt x="10575" y="11943"/>
                  <a:pt x="10505" y="11943"/>
                </a:cubicBezTo>
                <a:lnTo>
                  <a:pt x="9221" y="11943"/>
                </a:lnTo>
                <a:lnTo>
                  <a:pt x="9221" y="11418"/>
                </a:lnTo>
                <a:close/>
                <a:moveTo>
                  <a:pt x="14962" y="11774"/>
                </a:moveTo>
                <a:cubicBezTo>
                  <a:pt x="15598" y="11774"/>
                  <a:pt x="16115" y="12292"/>
                  <a:pt x="16115" y="12927"/>
                </a:cubicBezTo>
                <a:cubicBezTo>
                  <a:pt x="16115" y="13564"/>
                  <a:pt x="15598" y="14081"/>
                  <a:pt x="14962" y="14081"/>
                </a:cubicBezTo>
                <a:cubicBezTo>
                  <a:pt x="14326" y="14081"/>
                  <a:pt x="13808" y="13564"/>
                  <a:pt x="13808" y="12927"/>
                </a:cubicBezTo>
                <a:cubicBezTo>
                  <a:pt x="13808" y="12292"/>
                  <a:pt x="14326" y="11774"/>
                  <a:pt x="14962" y="11774"/>
                </a:cubicBezTo>
                <a:close/>
                <a:moveTo>
                  <a:pt x="10107" y="15410"/>
                </a:moveTo>
                <a:cubicBezTo>
                  <a:pt x="10094" y="15495"/>
                  <a:pt x="10087" y="15583"/>
                  <a:pt x="10087" y="15672"/>
                </a:cubicBezTo>
                <a:cubicBezTo>
                  <a:pt x="10087" y="15762"/>
                  <a:pt x="10094" y="15849"/>
                  <a:pt x="10107" y="15935"/>
                </a:cubicBezTo>
                <a:lnTo>
                  <a:pt x="9221" y="15935"/>
                </a:lnTo>
                <a:lnTo>
                  <a:pt x="9221" y="15410"/>
                </a:lnTo>
                <a:close/>
                <a:moveTo>
                  <a:pt x="11765" y="14519"/>
                </a:moveTo>
                <a:cubicBezTo>
                  <a:pt x="12401" y="14519"/>
                  <a:pt x="12919" y="15036"/>
                  <a:pt x="12919" y="15672"/>
                </a:cubicBezTo>
                <a:cubicBezTo>
                  <a:pt x="12919" y="16308"/>
                  <a:pt x="12401" y="16826"/>
                  <a:pt x="11765" y="16826"/>
                </a:cubicBezTo>
                <a:cubicBezTo>
                  <a:pt x="11129" y="16826"/>
                  <a:pt x="10612" y="16308"/>
                  <a:pt x="10612" y="15672"/>
                </a:cubicBezTo>
                <a:cubicBezTo>
                  <a:pt x="10612" y="15036"/>
                  <a:pt x="11129" y="14519"/>
                  <a:pt x="11765" y="14519"/>
                </a:cubicBezTo>
                <a:close/>
                <a:moveTo>
                  <a:pt x="8696" y="529"/>
                </a:moveTo>
                <a:lnTo>
                  <a:pt x="8696" y="17389"/>
                </a:lnTo>
                <a:cubicBezTo>
                  <a:pt x="7101" y="17340"/>
                  <a:pt x="5583" y="16850"/>
                  <a:pt x="4280" y="15978"/>
                </a:cubicBezTo>
                <a:cubicBezTo>
                  <a:pt x="4654" y="15687"/>
                  <a:pt x="4887" y="15232"/>
                  <a:pt x="4887" y="14744"/>
                </a:cubicBezTo>
                <a:cubicBezTo>
                  <a:pt x="4887" y="14356"/>
                  <a:pt x="4747" y="13989"/>
                  <a:pt x="4489" y="13703"/>
                </a:cubicBezTo>
                <a:cubicBezTo>
                  <a:pt x="5286" y="13634"/>
                  <a:pt x="5914" y="12963"/>
                  <a:pt x="5914" y="12148"/>
                </a:cubicBezTo>
                <a:cubicBezTo>
                  <a:pt x="5914" y="11750"/>
                  <a:pt x="5764" y="11387"/>
                  <a:pt x="5519" y="11111"/>
                </a:cubicBezTo>
                <a:cubicBezTo>
                  <a:pt x="6345" y="11073"/>
                  <a:pt x="7007" y="10389"/>
                  <a:pt x="7007" y="9553"/>
                </a:cubicBezTo>
                <a:cubicBezTo>
                  <a:pt x="7007" y="9136"/>
                  <a:pt x="6844" y="8745"/>
                  <a:pt x="6550" y="8449"/>
                </a:cubicBezTo>
                <a:cubicBezTo>
                  <a:pt x="6254" y="8155"/>
                  <a:pt x="5863" y="7992"/>
                  <a:pt x="5446" y="7992"/>
                </a:cubicBezTo>
                <a:lnTo>
                  <a:pt x="4202" y="7992"/>
                </a:lnTo>
                <a:cubicBezTo>
                  <a:pt x="4447" y="7717"/>
                  <a:pt x="4597" y="7354"/>
                  <a:pt x="4597" y="6958"/>
                </a:cubicBezTo>
                <a:cubicBezTo>
                  <a:pt x="4597" y="6572"/>
                  <a:pt x="4458" y="6208"/>
                  <a:pt x="4204" y="5922"/>
                </a:cubicBezTo>
                <a:lnTo>
                  <a:pt x="4777" y="5922"/>
                </a:lnTo>
                <a:cubicBezTo>
                  <a:pt x="5637" y="5922"/>
                  <a:pt x="6337" y="5222"/>
                  <a:pt x="6337" y="4361"/>
                </a:cubicBezTo>
                <a:cubicBezTo>
                  <a:pt x="6337" y="3944"/>
                  <a:pt x="6175" y="3552"/>
                  <a:pt x="5881" y="3258"/>
                </a:cubicBezTo>
                <a:cubicBezTo>
                  <a:pt x="5585" y="2963"/>
                  <a:pt x="5193" y="2802"/>
                  <a:pt x="4777" y="2802"/>
                </a:cubicBezTo>
                <a:lnTo>
                  <a:pt x="3198" y="2802"/>
                </a:lnTo>
                <a:cubicBezTo>
                  <a:pt x="4681" y="1413"/>
                  <a:pt x="6629" y="593"/>
                  <a:pt x="8696" y="529"/>
                </a:cubicBezTo>
                <a:close/>
                <a:moveTo>
                  <a:pt x="8958" y="1"/>
                </a:moveTo>
                <a:cubicBezTo>
                  <a:pt x="5992" y="1"/>
                  <a:pt x="3223" y="1466"/>
                  <a:pt x="1551" y="3920"/>
                </a:cubicBezTo>
                <a:cubicBezTo>
                  <a:pt x="1469" y="4040"/>
                  <a:pt x="1500" y="4203"/>
                  <a:pt x="1620" y="4285"/>
                </a:cubicBezTo>
                <a:cubicBezTo>
                  <a:pt x="1666" y="4316"/>
                  <a:pt x="1717" y="4331"/>
                  <a:pt x="1768" y="4331"/>
                </a:cubicBezTo>
                <a:cubicBezTo>
                  <a:pt x="1852" y="4331"/>
                  <a:pt x="1934" y="4291"/>
                  <a:pt x="1985" y="4216"/>
                </a:cubicBezTo>
                <a:cubicBezTo>
                  <a:pt x="2199" y="3901"/>
                  <a:pt x="2433" y="3606"/>
                  <a:pt x="2683" y="3327"/>
                </a:cubicBezTo>
                <a:lnTo>
                  <a:pt x="4777" y="3327"/>
                </a:lnTo>
                <a:cubicBezTo>
                  <a:pt x="5053" y="3327"/>
                  <a:pt x="5313" y="3433"/>
                  <a:pt x="5509" y="3629"/>
                </a:cubicBezTo>
                <a:cubicBezTo>
                  <a:pt x="5705" y="3825"/>
                  <a:pt x="5812" y="4084"/>
                  <a:pt x="5812" y="4361"/>
                </a:cubicBezTo>
                <a:cubicBezTo>
                  <a:pt x="5812" y="4932"/>
                  <a:pt x="5348" y="5397"/>
                  <a:pt x="4777" y="5397"/>
                </a:cubicBezTo>
                <a:lnTo>
                  <a:pt x="3036" y="5397"/>
                </a:lnTo>
                <a:cubicBezTo>
                  <a:pt x="2891" y="5397"/>
                  <a:pt x="2774" y="5514"/>
                  <a:pt x="2774" y="5659"/>
                </a:cubicBezTo>
                <a:cubicBezTo>
                  <a:pt x="2774" y="5804"/>
                  <a:pt x="2891" y="5922"/>
                  <a:pt x="3036" y="5922"/>
                </a:cubicBezTo>
                <a:cubicBezTo>
                  <a:pt x="3313" y="5922"/>
                  <a:pt x="3573" y="6029"/>
                  <a:pt x="3768" y="6225"/>
                </a:cubicBezTo>
                <a:cubicBezTo>
                  <a:pt x="3964" y="6421"/>
                  <a:pt x="4072" y="6681"/>
                  <a:pt x="4072" y="6958"/>
                </a:cubicBezTo>
                <a:cubicBezTo>
                  <a:pt x="4072" y="7528"/>
                  <a:pt x="3607" y="7992"/>
                  <a:pt x="3036" y="7992"/>
                </a:cubicBezTo>
                <a:cubicBezTo>
                  <a:pt x="2891" y="7992"/>
                  <a:pt x="2774" y="8110"/>
                  <a:pt x="2774" y="8255"/>
                </a:cubicBezTo>
                <a:cubicBezTo>
                  <a:pt x="2774" y="8400"/>
                  <a:pt x="2891" y="8517"/>
                  <a:pt x="3036" y="8517"/>
                </a:cubicBezTo>
                <a:lnTo>
                  <a:pt x="5446" y="8517"/>
                </a:lnTo>
                <a:cubicBezTo>
                  <a:pt x="5723" y="8517"/>
                  <a:pt x="5983" y="8625"/>
                  <a:pt x="6178" y="8820"/>
                </a:cubicBezTo>
                <a:cubicBezTo>
                  <a:pt x="6374" y="9016"/>
                  <a:pt x="6482" y="9276"/>
                  <a:pt x="6482" y="9553"/>
                </a:cubicBezTo>
                <a:cubicBezTo>
                  <a:pt x="6482" y="10123"/>
                  <a:pt x="6017" y="10589"/>
                  <a:pt x="5446" y="10589"/>
                </a:cubicBezTo>
                <a:lnTo>
                  <a:pt x="4353" y="10589"/>
                </a:lnTo>
                <a:cubicBezTo>
                  <a:pt x="4208" y="10589"/>
                  <a:pt x="4091" y="10706"/>
                  <a:pt x="4091" y="10851"/>
                </a:cubicBezTo>
                <a:cubicBezTo>
                  <a:pt x="4091" y="10996"/>
                  <a:pt x="4208" y="11114"/>
                  <a:pt x="4353" y="11114"/>
                </a:cubicBezTo>
                <a:cubicBezTo>
                  <a:pt x="4925" y="11114"/>
                  <a:pt x="5389" y="11577"/>
                  <a:pt x="5389" y="12148"/>
                </a:cubicBezTo>
                <a:cubicBezTo>
                  <a:pt x="5389" y="12720"/>
                  <a:pt x="4925" y="13184"/>
                  <a:pt x="4353" y="13184"/>
                </a:cubicBezTo>
                <a:lnTo>
                  <a:pt x="3326" y="13184"/>
                </a:lnTo>
                <a:cubicBezTo>
                  <a:pt x="3181" y="13184"/>
                  <a:pt x="3063" y="13302"/>
                  <a:pt x="3063" y="13447"/>
                </a:cubicBezTo>
                <a:cubicBezTo>
                  <a:pt x="3063" y="13591"/>
                  <a:pt x="3181" y="13709"/>
                  <a:pt x="3326" y="13709"/>
                </a:cubicBezTo>
                <a:cubicBezTo>
                  <a:pt x="3603" y="13709"/>
                  <a:pt x="3863" y="13816"/>
                  <a:pt x="4059" y="14012"/>
                </a:cubicBezTo>
                <a:cubicBezTo>
                  <a:pt x="4254" y="14208"/>
                  <a:pt x="4362" y="14468"/>
                  <a:pt x="4362" y="14744"/>
                </a:cubicBezTo>
                <a:cubicBezTo>
                  <a:pt x="4362" y="15122"/>
                  <a:pt x="4150" y="15471"/>
                  <a:pt x="3825" y="15651"/>
                </a:cubicBezTo>
                <a:cubicBezTo>
                  <a:pt x="3535" y="15428"/>
                  <a:pt x="3258" y="15185"/>
                  <a:pt x="2996" y="14922"/>
                </a:cubicBezTo>
                <a:cubicBezTo>
                  <a:pt x="1403" y="13329"/>
                  <a:pt x="525" y="11211"/>
                  <a:pt x="525" y="8959"/>
                </a:cubicBezTo>
                <a:cubicBezTo>
                  <a:pt x="525" y="7609"/>
                  <a:pt x="852" y="6265"/>
                  <a:pt x="1471" y="5076"/>
                </a:cubicBezTo>
                <a:cubicBezTo>
                  <a:pt x="1537" y="4948"/>
                  <a:pt x="1487" y="4789"/>
                  <a:pt x="1359" y="4722"/>
                </a:cubicBezTo>
                <a:cubicBezTo>
                  <a:pt x="1320" y="4702"/>
                  <a:pt x="1279" y="4693"/>
                  <a:pt x="1238" y="4693"/>
                </a:cubicBezTo>
                <a:cubicBezTo>
                  <a:pt x="1143" y="4693"/>
                  <a:pt x="1051" y="4744"/>
                  <a:pt x="1005" y="4834"/>
                </a:cubicBezTo>
                <a:cubicBezTo>
                  <a:pt x="348" y="6098"/>
                  <a:pt x="0" y="7524"/>
                  <a:pt x="0" y="8959"/>
                </a:cubicBezTo>
                <a:cubicBezTo>
                  <a:pt x="0" y="11351"/>
                  <a:pt x="932" y="13601"/>
                  <a:pt x="2624" y="15294"/>
                </a:cubicBezTo>
                <a:cubicBezTo>
                  <a:pt x="4317" y="16985"/>
                  <a:pt x="6566" y="17917"/>
                  <a:pt x="8958" y="17917"/>
                </a:cubicBezTo>
                <a:cubicBezTo>
                  <a:pt x="9103" y="17917"/>
                  <a:pt x="9221" y="17800"/>
                  <a:pt x="9221" y="17655"/>
                </a:cubicBezTo>
                <a:lnTo>
                  <a:pt x="9221" y="16460"/>
                </a:lnTo>
                <a:lnTo>
                  <a:pt x="10283" y="16460"/>
                </a:lnTo>
                <a:cubicBezTo>
                  <a:pt x="10566" y="16990"/>
                  <a:pt x="11124" y="17351"/>
                  <a:pt x="11765" y="17351"/>
                </a:cubicBezTo>
                <a:cubicBezTo>
                  <a:pt x="12690" y="17351"/>
                  <a:pt x="13444" y="16598"/>
                  <a:pt x="13444" y="15672"/>
                </a:cubicBezTo>
                <a:cubicBezTo>
                  <a:pt x="13444" y="14747"/>
                  <a:pt x="12690" y="13994"/>
                  <a:pt x="11765" y="13994"/>
                </a:cubicBezTo>
                <a:cubicBezTo>
                  <a:pt x="11124" y="13994"/>
                  <a:pt x="10566" y="14355"/>
                  <a:pt x="10283" y="14885"/>
                </a:cubicBezTo>
                <a:lnTo>
                  <a:pt x="9221" y="14885"/>
                </a:lnTo>
                <a:lnTo>
                  <a:pt x="9221" y="12468"/>
                </a:lnTo>
                <a:lnTo>
                  <a:pt x="10397" y="12468"/>
                </a:lnTo>
                <a:lnTo>
                  <a:pt x="11414" y="13485"/>
                </a:lnTo>
                <a:cubicBezTo>
                  <a:pt x="11561" y="13631"/>
                  <a:pt x="11763" y="13715"/>
                  <a:pt x="11971" y="13715"/>
                </a:cubicBezTo>
                <a:lnTo>
                  <a:pt x="13480" y="13715"/>
                </a:lnTo>
                <a:cubicBezTo>
                  <a:pt x="13763" y="14245"/>
                  <a:pt x="14321" y="14606"/>
                  <a:pt x="14962" y="14606"/>
                </a:cubicBezTo>
                <a:cubicBezTo>
                  <a:pt x="15888" y="14606"/>
                  <a:pt x="16640" y="13853"/>
                  <a:pt x="16640" y="12927"/>
                </a:cubicBezTo>
                <a:cubicBezTo>
                  <a:pt x="16640" y="12002"/>
                  <a:pt x="15888" y="11249"/>
                  <a:pt x="14962" y="11249"/>
                </a:cubicBezTo>
                <a:cubicBezTo>
                  <a:pt x="14321" y="11249"/>
                  <a:pt x="13763" y="11611"/>
                  <a:pt x="13480" y="12140"/>
                </a:cubicBezTo>
                <a:lnTo>
                  <a:pt x="12296" y="12140"/>
                </a:lnTo>
                <a:lnTo>
                  <a:pt x="11279" y="11124"/>
                </a:lnTo>
                <a:cubicBezTo>
                  <a:pt x="11131" y="10975"/>
                  <a:pt x="10934" y="10893"/>
                  <a:pt x="10722" y="10893"/>
                </a:cubicBezTo>
                <a:lnTo>
                  <a:pt x="9221" y="10893"/>
                </a:lnTo>
                <a:lnTo>
                  <a:pt x="9221" y="9747"/>
                </a:lnTo>
                <a:lnTo>
                  <a:pt x="12573" y="9747"/>
                </a:lnTo>
                <a:cubicBezTo>
                  <a:pt x="12718" y="9747"/>
                  <a:pt x="12835" y="9629"/>
                  <a:pt x="12835" y="9484"/>
                </a:cubicBezTo>
                <a:cubicBezTo>
                  <a:pt x="12835" y="9339"/>
                  <a:pt x="12718" y="9222"/>
                  <a:pt x="12573" y="9222"/>
                </a:cubicBezTo>
                <a:lnTo>
                  <a:pt x="9221" y="9222"/>
                </a:lnTo>
                <a:lnTo>
                  <a:pt x="9221" y="8697"/>
                </a:lnTo>
                <a:lnTo>
                  <a:pt x="14580" y="8697"/>
                </a:lnTo>
                <a:cubicBezTo>
                  <a:pt x="14567" y="8782"/>
                  <a:pt x="14560" y="8870"/>
                  <a:pt x="14560" y="8959"/>
                </a:cubicBezTo>
                <a:cubicBezTo>
                  <a:pt x="14560" y="9048"/>
                  <a:pt x="14567" y="9136"/>
                  <a:pt x="14580" y="9222"/>
                </a:cubicBezTo>
                <a:lnTo>
                  <a:pt x="13623" y="9222"/>
                </a:lnTo>
                <a:cubicBezTo>
                  <a:pt x="13478" y="9222"/>
                  <a:pt x="13360" y="9339"/>
                  <a:pt x="13360" y="9484"/>
                </a:cubicBezTo>
                <a:cubicBezTo>
                  <a:pt x="13360" y="9629"/>
                  <a:pt x="13478" y="9747"/>
                  <a:pt x="13623" y="9747"/>
                </a:cubicBezTo>
                <a:lnTo>
                  <a:pt x="14756" y="9747"/>
                </a:lnTo>
                <a:cubicBezTo>
                  <a:pt x="15039" y="10276"/>
                  <a:pt x="15597" y="10637"/>
                  <a:pt x="16238" y="10637"/>
                </a:cubicBezTo>
                <a:cubicBezTo>
                  <a:pt x="17164" y="10637"/>
                  <a:pt x="17917" y="9884"/>
                  <a:pt x="17917" y="8959"/>
                </a:cubicBezTo>
                <a:cubicBezTo>
                  <a:pt x="17917" y="8034"/>
                  <a:pt x="17164" y="7281"/>
                  <a:pt x="16238" y="7281"/>
                </a:cubicBezTo>
                <a:cubicBezTo>
                  <a:pt x="15597" y="7281"/>
                  <a:pt x="15039" y="7642"/>
                  <a:pt x="14756" y="8172"/>
                </a:cubicBezTo>
                <a:lnTo>
                  <a:pt x="9221" y="8172"/>
                </a:lnTo>
                <a:lnTo>
                  <a:pt x="9221" y="7025"/>
                </a:lnTo>
                <a:lnTo>
                  <a:pt x="10722" y="7025"/>
                </a:lnTo>
                <a:cubicBezTo>
                  <a:pt x="10934" y="7025"/>
                  <a:pt x="11131" y="6943"/>
                  <a:pt x="11279" y="6794"/>
                </a:cubicBezTo>
                <a:lnTo>
                  <a:pt x="12296" y="5777"/>
                </a:lnTo>
                <a:lnTo>
                  <a:pt x="13480" y="5777"/>
                </a:lnTo>
                <a:cubicBezTo>
                  <a:pt x="13763" y="6307"/>
                  <a:pt x="14321" y="6668"/>
                  <a:pt x="14962" y="6668"/>
                </a:cubicBezTo>
                <a:cubicBezTo>
                  <a:pt x="15888" y="6668"/>
                  <a:pt x="16640" y="5916"/>
                  <a:pt x="16640" y="4989"/>
                </a:cubicBezTo>
                <a:cubicBezTo>
                  <a:pt x="16640" y="4064"/>
                  <a:pt x="15888" y="3311"/>
                  <a:pt x="14962" y="3311"/>
                </a:cubicBezTo>
                <a:cubicBezTo>
                  <a:pt x="14321" y="3311"/>
                  <a:pt x="13763" y="3673"/>
                  <a:pt x="13480" y="4203"/>
                </a:cubicBezTo>
                <a:lnTo>
                  <a:pt x="11971" y="4203"/>
                </a:lnTo>
                <a:cubicBezTo>
                  <a:pt x="11763" y="4203"/>
                  <a:pt x="11560" y="4286"/>
                  <a:pt x="11414" y="4434"/>
                </a:cubicBezTo>
                <a:lnTo>
                  <a:pt x="10397" y="5450"/>
                </a:lnTo>
                <a:lnTo>
                  <a:pt x="9221" y="5450"/>
                </a:lnTo>
                <a:lnTo>
                  <a:pt x="9221" y="3033"/>
                </a:lnTo>
                <a:lnTo>
                  <a:pt x="10283" y="3033"/>
                </a:lnTo>
                <a:cubicBezTo>
                  <a:pt x="10566" y="3562"/>
                  <a:pt x="11124" y="3924"/>
                  <a:pt x="11765" y="3924"/>
                </a:cubicBezTo>
                <a:cubicBezTo>
                  <a:pt x="12690" y="3924"/>
                  <a:pt x="13444" y="3171"/>
                  <a:pt x="13444" y="2246"/>
                </a:cubicBezTo>
                <a:cubicBezTo>
                  <a:pt x="13444" y="1320"/>
                  <a:pt x="12690" y="567"/>
                  <a:pt x="11765" y="567"/>
                </a:cubicBezTo>
                <a:cubicBezTo>
                  <a:pt x="11124" y="567"/>
                  <a:pt x="10566" y="928"/>
                  <a:pt x="10283" y="1458"/>
                </a:cubicBezTo>
                <a:lnTo>
                  <a:pt x="9221" y="1458"/>
                </a:lnTo>
                <a:lnTo>
                  <a:pt x="9221" y="263"/>
                </a:lnTo>
                <a:cubicBezTo>
                  <a:pt x="9221" y="118"/>
                  <a:pt x="9103" y="1"/>
                  <a:pt x="8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1" name="Google Shape;1871;p74"/>
          <p:cNvGrpSpPr/>
          <p:nvPr/>
        </p:nvGrpSpPr>
        <p:grpSpPr>
          <a:xfrm>
            <a:off x="2545262" y="2099884"/>
            <a:ext cx="284515" cy="326000"/>
            <a:chOff x="2545262" y="2099884"/>
            <a:chExt cx="284515" cy="326000"/>
          </a:xfrm>
        </p:grpSpPr>
        <p:sp>
          <p:nvSpPr>
            <p:cNvPr id="1872" name="Google Shape;1872;p74"/>
            <p:cNvSpPr/>
            <p:nvPr/>
          </p:nvSpPr>
          <p:spPr>
            <a:xfrm>
              <a:off x="2545262" y="2099884"/>
              <a:ext cx="284515" cy="326000"/>
            </a:xfrm>
            <a:custGeom>
              <a:avLst/>
              <a:gdLst/>
              <a:ahLst/>
              <a:cxnLst/>
              <a:rect l="l" t="t" r="r" b="b"/>
              <a:pathLst>
                <a:path w="15637" h="17917" extrusionOk="0">
                  <a:moveTo>
                    <a:pt x="7820" y="1"/>
                  </a:moveTo>
                  <a:cubicBezTo>
                    <a:pt x="7537" y="1"/>
                    <a:pt x="7254" y="101"/>
                    <a:pt x="7027" y="301"/>
                  </a:cubicBezTo>
                  <a:cubicBezTo>
                    <a:pt x="6077" y="1145"/>
                    <a:pt x="4913" y="1696"/>
                    <a:pt x="3659" y="1897"/>
                  </a:cubicBezTo>
                  <a:cubicBezTo>
                    <a:pt x="3516" y="1920"/>
                    <a:pt x="3419" y="2055"/>
                    <a:pt x="3441" y="2197"/>
                  </a:cubicBezTo>
                  <a:cubicBezTo>
                    <a:pt x="3463" y="2327"/>
                    <a:pt x="3574" y="2419"/>
                    <a:pt x="3701" y="2419"/>
                  </a:cubicBezTo>
                  <a:cubicBezTo>
                    <a:pt x="3714" y="2419"/>
                    <a:pt x="3728" y="2418"/>
                    <a:pt x="3742" y="2416"/>
                  </a:cubicBezTo>
                  <a:cubicBezTo>
                    <a:pt x="5095" y="2198"/>
                    <a:pt x="6351" y="1603"/>
                    <a:pt x="7375" y="695"/>
                  </a:cubicBezTo>
                  <a:cubicBezTo>
                    <a:pt x="7503" y="582"/>
                    <a:pt x="7662" y="525"/>
                    <a:pt x="7821" y="525"/>
                  </a:cubicBezTo>
                  <a:cubicBezTo>
                    <a:pt x="7977" y="525"/>
                    <a:pt x="8133" y="580"/>
                    <a:pt x="8258" y="691"/>
                  </a:cubicBezTo>
                  <a:cubicBezTo>
                    <a:pt x="9592" y="1877"/>
                    <a:pt x="11289" y="2509"/>
                    <a:pt x="13028" y="2509"/>
                  </a:cubicBezTo>
                  <a:cubicBezTo>
                    <a:pt x="13647" y="2509"/>
                    <a:pt x="14271" y="2429"/>
                    <a:pt x="14886" y="2265"/>
                  </a:cubicBezTo>
                  <a:cubicBezTo>
                    <a:pt x="14903" y="2260"/>
                    <a:pt x="14919" y="2258"/>
                    <a:pt x="14934" y="2258"/>
                  </a:cubicBezTo>
                  <a:cubicBezTo>
                    <a:pt x="14983" y="2258"/>
                    <a:pt x="15021" y="2280"/>
                    <a:pt x="15041" y="2296"/>
                  </a:cubicBezTo>
                  <a:cubicBezTo>
                    <a:pt x="15068" y="2316"/>
                    <a:pt x="15111" y="2361"/>
                    <a:pt x="15111" y="2438"/>
                  </a:cubicBezTo>
                  <a:lnTo>
                    <a:pt x="15111" y="10465"/>
                  </a:lnTo>
                  <a:cubicBezTo>
                    <a:pt x="15111" y="12080"/>
                    <a:pt x="14154" y="13539"/>
                    <a:pt x="12674" y="14183"/>
                  </a:cubicBezTo>
                  <a:lnTo>
                    <a:pt x="9252" y="15671"/>
                  </a:lnTo>
                  <a:cubicBezTo>
                    <a:pt x="9089" y="15743"/>
                    <a:pt x="8952" y="15858"/>
                    <a:pt x="8854" y="16006"/>
                  </a:cubicBezTo>
                  <a:cubicBezTo>
                    <a:pt x="8757" y="16156"/>
                    <a:pt x="8705" y="16328"/>
                    <a:pt x="8705" y="16505"/>
                  </a:cubicBezTo>
                  <a:cubicBezTo>
                    <a:pt x="8705" y="16742"/>
                    <a:pt x="8613" y="16964"/>
                    <a:pt x="8446" y="17132"/>
                  </a:cubicBezTo>
                  <a:cubicBezTo>
                    <a:pt x="8278" y="17300"/>
                    <a:pt x="8055" y="17391"/>
                    <a:pt x="7818" y="17391"/>
                  </a:cubicBezTo>
                  <a:lnTo>
                    <a:pt x="7804" y="17391"/>
                  </a:lnTo>
                  <a:cubicBezTo>
                    <a:pt x="7573" y="17388"/>
                    <a:pt x="7355" y="17295"/>
                    <a:pt x="7191" y="17132"/>
                  </a:cubicBezTo>
                  <a:cubicBezTo>
                    <a:pt x="7024" y="16964"/>
                    <a:pt x="6931" y="16742"/>
                    <a:pt x="6931" y="16505"/>
                  </a:cubicBezTo>
                  <a:cubicBezTo>
                    <a:pt x="6931" y="16328"/>
                    <a:pt x="6880" y="16156"/>
                    <a:pt x="6783" y="16006"/>
                  </a:cubicBezTo>
                  <a:cubicBezTo>
                    <a:pt x="6685" y="15858"/>
                    <a:pt x="6547" y="15743"/>
                    <a:pt x="6385" y="15671"/>
                  </a:cubicBezTo>
                  <a:lnTo>
                    <a:pt x="2963" y="14183"/>
                  </a:lnTo>
                  <a:cubicBezTo>
                    <a:pt x="1482" y="13539"/>
                    <a:pt x="525" y="12080"/>
                    <a:pt x="525" y="10465"/>
                  </a:cubicBezTo>
                  <a:lnTo>
                    <a:pt x="525" y="2438"/>
                  </a:lnTo>
                  <a:cubicBezTo>
                    <a:pt x="525" y="2361"/>
                    <a:pt x="569" y="2316"/>
                    <a:pt x="595" y="2296"/>
                  </a:cubicBezTo>
                  <a:cubicBezTo>
                    <a:pt x="616" y="2280"/>
                    <a:pt x="653" y="2258"/>
                    <a:pt x="703" y="2258"/>
                  </a:cubicBezTo>
                  <a:cubicBezTo>
                    <a:pt x="718" y="2258"/>
                    <a:pt x="734" y="2260"/>
                    <a:pt x="751" y="2265"/>
                  </a:cubicBezTo>
                  <a:cubicBezTo>
                    <a:pt x="1354" y="2425"/>
                    <a:pt x="1977" y="2507"/>
                    <a:pt x="2600" y="2507"/>
                  </a:cubicBezTo>
                  <a:cubicBezTo>
                    <a:pt x="2621" y="2507"/>
                    <a:pt x="2641" y="2507"/>
                    <a:pt x="2661" y="2506"/>
                  </a:cubicBezTo>
                  <a:cubicBezTo>
                    <a:pt x="2806" y="2504"/>
                    <a:pt x="2921" y="2384"/>
                    <a:pt x="2919" y="2239"/>
                  </a:cubicBezTo>
                  <a:cubicBezTo>
                    <a:pt x="2915" y="2095"/>
                    <a:pt x="2796" y="1981"/>
                    <a:pt x="2655" y="1981"/>
                  </a:cubicBezTo>
                  <a:cubicBezTo>
                    <a:pt x="2653" y="1981"/>
                    <a:pt x="2652" y="1981"/>
                    <a:pt x="2650" y="1981"/>
                  </a:cubicBezTo>
                  <a:cubicBezTo>
                    <a:pt x="2635" y="1982"/>
                    <a:pt x="2617" y="1982"/>
                    <a:pt x="2600" y="1982"/>
                  </a:cubicBezTo>
                  <a:cubicBezTo>
                    <a:pt x="2022" y="1982"/>
                    <a:pt x="1446" y="1906"/>
                    <a:pt x="885" y="1758"/>
                  </a:cubicBezTo>
                  <a:cubicBezTo>
                    <a:pt x="824" y="1741"/>
                    <a:pt x="763" y="1733"/>
                    <a:pt x="702" y="1733"/>
                  </a:cubicBezTo>
                  <a:cubicBezTo>
                    <a:pt x="549" y="1733"/>
                    <a:pt x="401" y="1783"/>
                    <a:pt x="276" y="1880"/>
                  </a:cubicBezTo>
                  <a:cubicBezTo>
                    <a:pt x="101" y="2014"/>
                    <a:pt x="0" y="2217"/>
                    <a:pt x="0" y="2438"/>
                  </a:cubicBezTo>
                  <a:lnTo>
                    <a:pt x="0" y="10465"/>
                  </a:lnTo>
                  <a:cubicBezTo>
                    <a:pt x="0" y="12289"/>
                    <a:pt x="1081" y="13937"/>
                    <a:pt x="2754" y="14664"/>
                  </a:cubicBezTo>
                  <a:lnTo>
                    <a:pt x="6176" y="16153"/>
                  </a:lnTo>
                  <a:cubicBezTo>
                    <a:pt x="6245" y="16182"/>
                    <a:pt x="6303" y="16232"/>
                    <a:pt x="6343" y="16294"/>
                  </a:cubicBezTo>
                  <a:cubicBezTo>
                    <a:pt x="6385" y="16357"/>
                    <a:pt x="6406" y="16430"/>
                    <a:pt x="6406" y="16505"/>
                  </a:cubicBezTo>
                  <a:cubicBezTo>
                    <a:pt x="6406" y="16881"/>
                    <a:pt x="6553" y="17236"/>
                    <a:pt x="6819" y="17503"/>
                  </a:cubicBezTo>
                  <a:cubicBezTo>
                    <a:pt x="7080" y="17763"/>
                    <a:pt x="7425" y="17909"/>
                    <a:pt x="7792" y="17916"/>
                  </a:cubicBezTo>
                  <a:lnTo>
                    <a:pt x="7818" y="17916"/>
                  </a:lnTo>
                  <a:cubicBezTo>
                    <a:pt x="8195" y="17916"/>
                    <a:pt x="8550" y="17769"/>
                    <a:pt x="8817" y="17503"/>
                  </a:cubicBezTo>
                  <a:cubicBezTo>
                    <a:pt x="9083" y="17236"/>
                    <a:pt x="9230" y="16881"/>
                    <a:pt x="9230" y="16505"/>
                  </a:cubicBezTo>
                  <a:cubicBezTo>
                    <a:pt x="9230" y="16430"/>
                    <a:pt x="9252" y="16357"/>
                    <a:pt x="9292" y="16294"/>
                  </a:cubicBezTo>
                  <a:cubicBezTo>
                    <a:pt x="9334" y="16232"/>
                    <a:pt x="9392" y="16182"/>
                    <a:pt x="9461" y="16153"/>
                  </a:cubicBezTo>
                  <a:lnTo>
                    <a:pt x="12883" y="14664"/>
                  </a:lnTo>
                  <a:cubicBezTo>
                    <a:pt x="14556" y="13937"/>
                    <a:pt x="15636" y="12289"/>
                    <a:pt x="15636" y="10465"/>
                  </a:cubicBezTo>
                  <a:lnTo>
                    <a:pt x="15636" y="2438"/>
                  </a:lnTo>
                  <a:cubicBezTo>
                    <a:pt x="15636" y="2217"/>
                    <a:pt x="15536" y="2014"/>
                    <a:pt x="15361" y="1880"/>
                  </a:cubicBezTo>
                  <a:cubicBezTo>
                    <a:pt x="15236" y="1784"/>
                    <a:pt x="15087" y="1734"/>
                    <a:pt x="14933" y="1734"/>
                  </a:cubicBezTo>
                  <a:cubicBezTo>
                    <a:pt x="14873" y="1734"/>
                    <a:pt x="14811" y="1741"/>
                    <a:pt x="14750" y="1758"/>
                  </a:cubicBezTo>
                  <a:cubicBezTo>
                    <a:pt x="14181" y="1909"/>
                    <a:pt x="13603" y="1983"/>
                    <a:pt x="13029" y="1983"/>
                  </a:cubicBezTo>
                  <a:cubicBezTo>
                    <a:pt x="11418" y="1983"/>
                    <a:pt x="9844" y="1398"/>
                    <a:pt x="8606" y="299"/>
                  </a:cubicBezTo>
                  <a:cubicBezTo>
                    <a:pt x="8383" y="100"/>
                    <a:pt x="8101" y="1"/>
                    <a:pt x="7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4"/>
            <p:cNvSpPr/>
            <p:nvPr/>
          </p:nvSpPr>
          <p:spPr>
            <a:xfrm>
              <a:off x="2574538" y="2132853"/>
              <a:ext cx="225964" cy="247270"/>
            </a:xfrm>
            <a:custGeom>
              <a:avLst/>
              <a:gdLst/>
              <a:ahLst/>
              <a:cxnLst/>
              <a:rect l="l" t="t" r="r" b="b"/>
              <a:pathLst>
                <a:path w="12419" h="13590" extrusionOk="0">
                  <a:moveTo>
                    <a:pt x="6209" y="592"/>
                  </a:moveTo>
                  <a:cubicBezTo>
                    <a:pt x="6263" y="631"/>
                    <a:pt x="6316" y="669"/>
                    <a:pt x="6370" y="707"/>
                  </a:cubicBezTo>
                  <a:lnTo>
                    <a:pt x="6370" y="2436"/>
                  </a:lnTo>
                  <a:cubicBezTo>
                    <a:pt x="6370" y="2507"/>
                    <a:pt x="6397" y="2573"/>
                    <a:pt x="6447" y="2623"/>
                  </a:cubicBezTo>
                  <a:lnTo>
                    <a:pt x="7131" y="3307"/>
                  </a:lnTo>
                  <a:cubicBezTo>
                    <a:pt x="6989" y="3412"/>
                    <a:pt x="6863" y="3538"/>
                    <a:pt x="6758" y="3680"/>
                  </a:cubicBezTo>
                  <a:lnTo>
                    <a:pt x="5920" y="2842"/>
                  </a:lnTo>
                  <a:cubicBezTo>
                    <a:pt x="5870" y="2793"/>
                    <a:pt x="5842" y="2724"/>
                    <a:pt x="5842" y="2655"/>
                  </a:cubicBezTo>
                  <a:lnTo>
                    <a:pt x="5842" y="848"/>
                  </a:lnTo>
                  <a:cubicBezTo>
                    <a:pt x="5966" y="766"/>
                    <a:pt x="6088" y="681"/>
                    <a:pt x="6209" y="592"/>
                  </a:cubicBezTo>
                  <a:close/>
                  <a:moveTo>
                    <a:pt x="8119" y="3510"/>
                  </a:moveTo>
                  <a:cubicBezTo>
                    <a:pt x="8757" y="3510"/>
                    <a:pt x="9277" y="4029"/>
                    <a:pt x="9277" y="4668"/>
                  </a:cubicBezTo>
                  <a:cubicBezTo>
                    <a:pt x="9277" y="5306"/>
                    <a:pt x="8757" y="5825"/>
                    <a:pt x="8119" y="5825"/>
                  </a:cubicBezTo>
                  <a:cubicBezTo>
                    <a:pt x="7482" y="5825"/>
                    <a:pt x="6961" y="5306"/>
                    <a:pt x="6961" y="4668"/>
                  </a:cubicBezTo>
                  <a:cubicBezTo>
                    <a:pt x="6961" y="4029"/>
                    <a:pt x="7482" y="3510"/>
                    <a:pt x="8119" y="3510"/>
                  </a:cubicBezTo>
                  <a:close/>
                  <a:moveTo>
                    <a:pt x="3948" y="3710"/>
                  </a:moveTo>
                  <a:cubicBezTo>
                    <a:pt x="4586" y="3710"/>
                    <a:pt x="5105" y="4229"/>
                    <a:pt x="5105" y="4868"/>
                  </a:cubicBezTo>
                  <a:cubicBezTo>
                    <a:pt x="5105" y="5506"/>
                    <a:pt x="4586" y="6025"/>
                    <a:pt x="3948" y="6025"/>
                  </a:cubicBezTo>
                  <a:cubicBezTo>
                    <a:pt x="3309" y="6025"/>
                    <a:pt x="2790" y="5506"/>
                    <a:pt x="2790" y="4868"/>
                  </a:cubicBezTo>
                  <a:cubicBezTo>
                    <a:pt x="2790" y="4229"/>
                    <a:pt x="3309" y="3710"/>
                    <a:pt x="3948" y="3710"/>
                  </a:cubicBezTo>
                  <a:close/>
                  <a:moveTo>
                    <a:pt x="2587" y="5855"/>
                  </a:moveTo>
                  <a:cubicBezTo>
                    <a:pt x="2690" y="5999"/>
                    <a:pt x="2816" y="6125"/>
                    <a:pt x="2960" y="6229"/>
                  </a:cubicBezTo>
                  <a:lnTo>
                    <a:pt x="2120" y="7068"/>
                  </a:lnTo>
                  <a:cubicBezTo>
                    <a:pt x="2071" y="7116"/>
                    <a:pt x="2003" y="7145"/>
                    <a:pt x="1933" y="7145"/>
                  </a:cubicBezTo>
                  <a:lnTo>
                    <a:pt x="526" y="7145"/>
                  </a:lnTo>
                  <a:lnTo>
                    <a:pt x="526" y="6618"/>
                  </a:lnTo>
                  <a:lnTo>
                    <a:pt x="1716" y="6618"/>
                  </a:lnTo>
                  <a:cubicBezTo>
                    <a:pt x="1785" y="6618"/>
                    <a:pt x="1851" y="6589"/>
                    <a:pt x="1901" y="6540"/>
                  </a:cubicBezTo>
                  <a:lnTo>
                    <a:pt x="2587" y="5855"/>
                  </a:lnTo>
                  <a:close/>
                  <a:moveTo>
                    <a:pt x="5180" y="7355"/>
                  </a:moveTo>
                  <a:cubicBezTo>
                    <a:pt x="5817" y="7355"/>
                    <a:pt x="6338" y="7874"/>
                    <a:pt x="6338" y="8513"/>
                  </a:cubicBezTo>
                  <a:cubicBezTo>
                    <a:pt x="6338" y="9151"/>
                    <a:pt x="5817" y="9670"/>
                    <a:pt x="5180" y="9670"/>
                  </a:cubicBezTo>
                  <a:cubicBezTo>
                    <a:pt x="4542" y="9670"/>
                    <a:pt x="4022" y="9151"/>
                    <a:pt x="4022" y="8513"/>
                  </a:cubicBezTo>
                  <a:cubicBezTo>
                    <a:pt x="4022" y="7874"/>
                    <a:pt x="4542" y="7355"/>
                    <a:pt x="5180" y="7355"/>
                  </a:cubicBezTo>
                  <a:close/>
                  <a:moveTo>
                    <a:pt x="8122" y="9778"/>
                  </a:moveTo>
                  <a:cubicBezTo>
                    <a:pt x="8226" y="9922"/>
                    <a:pt x="8352" y="10048"/>
                    <a:pt x="8496" y="10152"/>
                  </a:cubicBezTo>
                  <a:lnTo>
                    <a:pt x="7811" y="10837"/>
                  </a:lnTo>
                  <a:cubicBezTo>
                    <a:pt x="7762" y="10886"/>
                    <a:pt x="7733" y="10953"/>
                    <a:pt x="7733" y="11023"/>
                  </a:cubicBezTo>
                  <a:lnTo>
                    <a:pt x="7733" y="12065"/>
                  </a:lnTo>
                  <a:lnTo>
                    <a:pt x="7206" y="12294"/>
                  </a:lnTo>
                  <a:lnTo>
                    <a:pt x="7206" y="10804"/>
                  </a:lnTo>
                  <a:cubicBezTo>
                    <a:pt x="7206" y="10736"/>
                    <a:pt x="7233" y="10667"/>
                    <a:pt x="7283" y="10618"/>
                  </a:cubicBezTo>
                  <a:lnTo>
                    <a:pt x="8122" y="9778"/>
                  </a:lnTo>
                  <a:close/>
                  <a:moveTo>
                    <a:pt x="5443" y="10175"/>
                  </a:moveTo>
                  <a:lnTo>
                    <a:pt x="5443" y="12395"/>
                  </a:lnTo>
                  <a:cubicBezTo>
                    <a:pt x="5436" y="12391"/>
                    <a:pt x="5428" y="12388"/>
                    <a:pt x="5421" y="12384"/>
                  </a:cubicBezTo>
                  <a:lnTo>
                    <a:pt x="4916" y="12164"/>
                  </a:lnTo>
                  <a:lnTo>
                    <a:pt x="4916" y="10175"/>
                  </a:lnTo>
                  <a:cubicBezTo>
                    <a:pt x="5001" y="10188"/>
                    <a:pt x="5089" y="10195"/>
                    <a:pt x="5180" y="10195"/>
                  </a:cubicBezTo>
                  <a:cubicBezTo>
                    <a:pt x="5270" y="10195"/>
                    <a:pt x="5358" y="10188"/>
                    <a:pt x="5443" y="10175"/>
                  </a:cubicBezTo>
                  <a:close/>
                  <a:moveTo>
                    <a:pt x="6895" y="1047"/>
                  </a:moveTo>
                  <a:cubicBezTo>
                    <a:pt x="8257" y="1863"/>
                    <a:pt x="9833" y="2305"/>
                    <a:pt x="11427" y="2305"/>
                  </a:cubicBezTo>
                  <a:cubicBezTo>
                    <a:pt x="11582" y="2305"/>
                    <a:pt x="11737" y="2301"/>
                    <a:pt x="11893" y="2293"/>
                  </a:cubicBezTo>
                  <a:lnTo>
                    <a:pt x="11893" y="8653"/>
                  </a:lnTo>
                  <a:cubicBezTo>
                    <a:pt x="11893" y="9627"/>
                    <a:pt x="11316" y="10506"/>
                    <a:pt x="10423" y="10895"/>
                  </a:cubicBezTo>
                  <a:lnTo>
                    <a:pt x="8258" y="11835"/>
                  </a:lnTo>
                  <a:lnTo>
                    <a:pt x="8258" y="11131"/>
                  </a:lnTo>
                  <a:lnTo>
                    <a:pt x="8990" y="10399"/>
                  </a:lnTo>
                  <a:cubicBezTo>
                    <a:pt x="9146" y="10448"/>
                    <a:pt x="9312" y="10474"/>
                    <a:pt x="9483" y="10474"/>
                  </a:cubicBezTo>
                  <a:cubicBezTo>
                    <a:pt x="9502" y="10474"/>
                    <a:pt x="9520" y="10473"/>
                    <a:pt x="9539" y="10473"/>
                  </a:cubicBezTo>
                  <a:cubicBezTo>
                    <a:pt x="9684" y="10469"/>
                    <a:pt x="9799" y="10350"/>
                    <a:pt x="9795" y="10205"/>
                  </a:cubicBezTo>
                  <a:cubicBezTo>
                    <a:pt x="9792" y="10062"/>
                    <a:pt x="9675" y="9948"/>
                    <a:pt x="9533" y="9948"/>
                  </a:cubicBezTo>
                  <a:lnTo>
                    <a:pt x="9527" y="9948"/>
                  </a:lnTo>
                  <a:cubicBezTo>
                    <a:pt x="9513" y="9948"/>
                    <a:pt x="9498" y="9949"/>
                    <a:pt x="9483" y="9949"/>
                  </a:cubicBezTo>
                  <a:cubicBezTo>
                    <a:pt x="8845" y="9949"/>
                    <a:pt x="8325" y="9429"/>
                    <a:pt x="8325" y="8791"/>
                  </a:cubicBezTo>
                  <a:cubicBezTo>
                    <a:pt x="8325" y="8152"/>
                    <a:pt x="8845" y="7633"/>
                    <a:pt x="9483" y="7633"/>
                  </a:cubicBezTo>
                  <a:cubicBezTo>
                    <a:pt x="10122" y="7633"/>
                    <a:pt x="10641" y="8152"/>
                    <a:pt x="10641" y="8791"/>
                  </a:cubicBezTo>
                  <a:cubicBezTo>
                    <a:pt x="10641" y="9104"/>
                    <a:pt x="10519" y="9396"/>
                    <a:pt x="10297" y="9614"/>
                  </a:cubicBezTo>
                  <a:cubicBezTo>
                    <a:pt x="10193" y="9716"/>
                    <a:pt x="10192" y="9883"/>
                    <a:pt x="10294" y="9986"/>
                  </a:cubicBezTo>
                  <a:cubicBezTo>
                    <a:pt x="10345" y="10038"/>
                    <a:pt x="10413" y="10064"/>
                    <a:pt x="10480" y="10064"/>
                  </a:cubicBezTo>
                  <a:cubicBezTo>
                    <a:pt x="10547" y="10064"/>
                    <a:pt x="10614" y="10039"/>
                    <a:pt x="10665" y="9988"/>
                  </a:cubicBezTo>
                  <a:cubicBezTo>
                    <a:pt x="10988" y="9670"/>
                    <a:pt x="11166" y="9245"/>
                    <a:pt x="11166" y="8791"/>
                  </a:cubicBezTo>
                  <a:cubicBezTo>
                    <a:pt x="11166" y="7863"/>
                    <a:pt x="10411" y="7108"/>
                    <a:pt x="9483" y="7108"/>
                  </a:cubicBezTo>
                  <a:cubicBezTo>
                    <a:pt x="8555" y="7108"/>
                    <a:pt x="7801" y="7863"/>
                    <a:pt x="7801" y="8791"/>
                  </a:cubicBezTo>
                  <a:cubicBezTo>
                    <a:pt x="7801" y="8962"/>
                    <a:pt x="7826" y="9128"/>
                    <a:pt x="7875" y="9284"/>
                  </a:cubicBezTo>
                  <a:lnTo>
                    <a:pt x="6911" y="10246"/>
                  </a:lnTo>
                  <a:cubicBezTo>
                    <a:pt x="6765" y="10393"/>
                    <a:pt x="6681" y="10597"/>
                    <a:pt x="6681" y="10804"/>
                  </a:cubicBezTo>
                  <a:lnTo>
                    <a:pt x="6681" y="12551"/>
                  </a:lnTo>
                  <a:cubicBezTo>
                    <a:pt x="6509" y="12657"/>
                    <a:pt x="6351" y="12783"/>
                    <a:pt x="6209" y="12927"/>
                  </a:cubicBezTo>
                  <a:cubicBezTo>
                    <a:pt x="6133" y="12850"/>
                    <a:pt x="6053" y="12779"/>
                    <a:pt x="5968" y="12713"/>
                  </a:cubicBezTo>
                  <a:lnTo>
                    <a:pt x="5968" y="9999"/>
                  </a:lnTo>
                  <a:cubicBezTo>
                    <a:pt x="6499" y="9715"/>
                    <a:pt x="6863" y="9156"/>
                    <a:pt x="6863" y="8513"/>
                  </a:cubicBezTo>
                  <a:cubicBezTo>
                    <a:pt x="6863" y="7586"/>
                    <a:pt x="6107" y="6830"/>
                    <a:pt x="5180" y="6830"/>
                  </a:cubicBezTo>
                  <a:cubicBezTo>
                    <a:pt x="4252" y="6830"/>
                    <a:pt x="3496" y="7586"/>
                    <a:pt x="3496" y="8513"/>
                  </a:cubicBezTo>
                  <a:cubicBezTo>
                    <a:pt x="3496" y="9156"/>
                    <a:pt x="3860" y="9715"/>
                    <a:pt x="4391" y="9999"/>
                  </a:cubicBezTo>
                  <a:lnTo>
                    <a:pt x="4391" y="11936"/>
                  </a:lnTo>
                  <a:lnTo>
                    <a:pt x="1996" y="10895"/>
                  </a:lnTo>
                  <a:cubicBezTo>
                    <a:pt x="1103" y="10506"/>
                    <a:pt x="526" y="9626"/>
                    <a:pt x="526" y="8653"/>
                  </a:cubicBezTo>
                  <a:lnTo>
                    <a:pt x="526" y="7670"/>
                  </a:lnTo>
                  <a:lnTo>
                    <a:pt x="1933" y="7670"/>
                  </a:lnTo>
                  <a:cubicBezTo>
                    <a:pt x="2141" y="7670"/>
                    <a:pt x="2344" y="7586"/>
                    <a:pt x="2492" y="7439"/>
                  </a:cubicBezTo>
                  <a:lnTo>
                    <a:pt x="3454" y="6476"/>
                  </a:lnTo>
                  <a:cubicBezTo>
                    <a:pt x="3611" y="6524"/>
                    <a:pt x="3776" y="6550"/>
                    <a:pt x="3948" y="6550"/>
                  </a:cubicBezTo>
                  <a:cubicBezTo>
                    <a:pt x="4876" y="6550"/>
                    <a:pt x="5630" y="5796"/>
                    <a:pt x="5630" y="4868"/>
                  </a:cubicBezTo>
                  <a:cubicBezTo>
                    <a:pt x="5630" y="3940"/>
                    <a:pt x="4876" y="3185"/>
                    <a:pt x="3948" y="3185"/>
                  </a:cubicBezTo>
                  <a:cubicBezTo>
                    <a:pt x="3019" y="3185"/>
                    <a:pt x="2265" y="3940"/>
                    <a:pt x="2265" y="4868"/>
                  </a:cubicBezTo>
                  <a:cubicBezTo>
                    <a:pt x="2265" y="5039"/>
                    <a:pt x="2291" y="5204"/>
                    <a:pt x="2338" y="5361"/>
                  </a:cubicBezTo>
                  <a:lnTo>
                    <a:pt x="1607" y="6092"/>
                  </a:lnTo>
                  <a:lnTo>
                    <a:pt x="526" y="6092"/>
                  </a:lnTo>
                  <a:lnTo>
                    <a:pt x="526" y="2293"/>
                  </a:lnTo>
                  <a:cubicBezTo>
                    <a:pt x="681" y="2301"/>
                    <a:pt x="837" y="2305"/>
                    <a:pt x="991" y="2305"/>
                  </a:cubicBezTo>
                  <a:cubicBezTo>
                    <a:pt x="1148" y="2305"/>
                    <a:pt x="1307" y="2300"/>
                    <a:pt x="1468" y="2292"/>
                  </a:cubicBezTo>
                  <a:cubicBezTo>
                    <a:pt x="2833" y="2218"/>
                    <a:pt x="4143" y="1834"/>
                    <a:pt x="5317" y="1170"/>
                  </a:cubicBezTo>
                  <a:lnTo>
                    <a:pt x="5317" y="2655"/>
                  </a:lnTo>
                  <a:cubicBezTo>
                    <a:pt x="5317" y="2863"/>
                    <a:pt x="5402" y="3066"/>
                    <a:pt x="5548" y="3213"/>
                  </a:cubicBezTo>
                  <a:lnTo>
                    <a:pt x="6511" y="4175"/>
                  </a:lnTo>
                  <a:cubicBezTo>
                    <a:pt x="6462" y="4331"/>
                    <a:pt x="6437" y="4496"/>
                    <a:pt x="6437" y="4668"/>
                  </a:cubicBezTo>
                  <a:cubicBezTo>
                    <a:pt x="6437" y="5596"/>
                    <a:pt x="7192" y="6350"/>
                    <a:pt x="8119" y="6350"/>
                  </a:cubicBezTo>
                  <a:cubicBezTo>
                    <a:pt x="9047" y="6350"/>
                    <a:pt x="9802" y="5596"/>
                    <a:pt x="9802" y="4668"/>
                  </a:cubicBezTo>
                  <a:cubicBezTo>
                    <a:pt x="9802" y="3741"/>
                    <a:pt x="9047" y="2985"/>
                    <a:pt x="8119" y="2985"/>
                  </a:cubicBezTo>
                  <a:cubicBezTo>
                    <a:pt x="7948" y="2985"/>
                    <a:pt x="7782" y="3011"/>
                    <a:pt x="7626" y="3060"/>
                  </a:cubicBezTo>
                  <a:lnTo>
                    <a:pt x="6895" y="2328"/>
                  </a:lnTo>
                  <a:lnTo>
                    <a:pt x="6895" y="1047"/>
                  </a:lnTo>
                  <a:close/>
                  <a:moveTo>
                    <a:pt x="6210" y="1"/>
                  </a:moveTo>
                  <a:cubicBezTo>
                    <a:pt x="6153" y="1"/>
                    <a:pt x="6097" y="19"/>
                    <a:pt x="6049" y="56"/>
                  </a:cubicBezTo>
                  <a:cubicBezTo>
                    <a:pt x="4715" y="1085"/>
                    <a:pt x="3121" y="1677"/>
                    <a:pt x="1439" y="1768"/>
                  </a:cubicBezTo>
                  <a:cubicBezTo>
                    <a:pt x="1290" y="1776"/>
                    <a:pt x="1139" y="1780"/>
                    <a:pt x="991" y="1780"/>
                  </a:cubicBezTo>
                  <a:cubicBezTo>
                    <a:pt x="757" y="1780"/>
                    <a:pt x="520" y="1770"/>
                    <a:pt x="286" y="1750"/>
                  </a:cubicBezTo>
                  <a:cubicBezTo>
                    <a:pt x="278" y="1749"/>
                    <a:pt x="270" y="1749"/>
                    <a:pt x="261" y="1749"/>
                  </a:cubicBezTo>
                  <a:cubicBezTo>
                    <a:pt x="197" y="1749"/>
                    <a:pt x="135" y="1773"/>
                    <a:pt x="86" y="1818"/>
                  </a:cubicBezTo>
                  <a:cubicBezTo>
                    <a:pt x="33" y="1868"/>
                    <a:pt x="1" y="1938"/>
                    <a:pt x="1" y="2011"/>
                  </a:cubicBezTo>
                  <a:lnTo>
                    <a:pt x="1" y="8653"/>
                  </a:lnTo>
                  <a:cubicBezTo>
                    <a:pt x="1" y="9836"/>
                    <a:pt x="702" y="10904"/>
                    <a:pt x="1786" y="11376"/>
                  </a:cubicBezTo>
                  <a:lnTo>
                    <a:pt x="5210" y="12865"/>
                  </a:lnTo>
                  <a:cubicBezTo>
                    <a:pt x="5522" y="13001"/>
                    <a:pt x="5795" y="13216"/>
                    <a:pt x="6000" y="13486"/>
                  </a:cubicBezTo>
                  <a:cubicBezTo>
                    <a:pt x="6050" y="13551"/>
                    <a:pt x="6127" y="13590"/>
                    <a:pt x="6209" y="13590"/>
                  </a:cubicBezTo>
                  <a:cubicBezTo>
                    <a:pt x="6291" y="13590"/>
                    <a:pt x="6369" y="13551"/>
                    <a:pt x="6418" y="13485"/>
                  </a:cubicBezTo>
                  <a:cubicBezTo>
                    <a:pt x="6623" y="13216"/>
                    <a:pt x="6897" y="13001"/>
                    <a:pt x="7210" y="12864"/>
                  </a:cubicBezTo>
                  <a:lnTo>
                    <a:pt x="10633" y="11376"/>
                  </a:lnTo>
                  <a:cubicBezTo>
                    <a:pt x="11717" y="10904"/>
                    <a:pt x="12418" y="9836"/>
                    <a:pt x="12418" y="8653"/>
                  </a:cubicBezTo>
                  <a:lnTo>
                    <a:pt x="12418" y="2011"/>
                  </a:lnTo>
                  <a:cubicBezTo>
                    <a:pt x="12418" y="1938"/>
                    <a:pt x="12387" y="1868"/>
                    <a:pt x="12332" y="1818"/>
                  </a:cubicBezTo>
                  <a:cubicBezTo>
                    <a:pt x="12283" y="1773"/>
                    <a:pt x="12220" y="1749"/>
                    <a:pt x="12155" y="1749"/>
                  </a:cubicBezTo>
                  <a:cubicBezTo>
                    <a:pt x="12148" y="1749"/>
                    <a:pt x="12140" y="1749"/>
                    <a:pt x="12133" y="1750"/>
                  </a:cubicBezTo>
                  <a:cubicBezTo>
                    <a:pt x="11899" y="1770"/>
                    <a:pt x="11661" y="1780"/>
                    <a:pt x="11427" y="1780"/>
                  </a:cubicBezTo>
                  <a:cubicBezTo>
                    <a:pt x="9607" y="1780"/>
                    <a:pt x="7811" y="1168"/>
                    <a:pt x="6370" y="56"/>
                  </a:cubicBezTo>
                  <a:cubicBezTo>
                    <a:pt x="6323" y="19"/>
                    <a:pt x="6266" y="1"/>
                    <a:pt x="6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4"/>
          <p:cNvGrpSpPr/>
          <p:nvPr/>
        </p:nvGrpSpPr>
        <p:grpSpPr>
          <a:xfrm>
            <a:off x="5769307" y="1618080"/>
            <a:ext cx="326000" cy="323161"/>
            <a:chOff x="5769307" y="1618080"/>
            <a:chExt cx="326000" cy="323161"/>
          </a:xfrm>
        </p:grpSpPr>
        <p:sp>
          <p:nvSpPr>
            <p:cNvPr id="1875" name="Google Shape;1875;p74"/>
            <p:cNvSpPr/>
            <p:nvPr/>
          </p:nvSpPr>
          <p:spPr>
            <a:xfrm>
              <a:off x="5769307" y="1720318"/>
              <a:ext cx="284151" cy="220924"/>
            </a:xfrm>
            <a:custGeom>
              <a:avLst/>
              <a:gdLst/>
              <a:ahLst/>
              <a:cxnLst/>
              <a:rect l="l" t="t" r="r" b="b"/>
              <a:pathLst>
                <a:path w="15617" h="12142" extrusionOk="0">
                  <a:moveTo>
                    <a:pt x="5864" y="6601"/>
                  </a:moveTo>
                  <a:lnTo>
                    <a:pt x="5864" y="7574"/>
                  </a:lnTo>
                  <a:cubicBezTo>
                    <a:pt x="5864" y="7644"/>
                    <a:pt x="5835" y="7712"/>
                    <a:pt x="5787" y="7761"/>
                  </a:cubicBezTo>
                  <a:lnTo>
                    <a:pt x="4950" y="8598"/>
                  </a:lnTo>
                  <a:cubicBezTo>
                    <a:pt x="4845" y="8456"/>
                    <a:pt x="4721" y="8330"/>
                    <a:pt x="4578" y="8226"/>
                  </a:cubicBezTo>
                  <a:lnTo>
                    <a:pt x="5261" y="7542"/>
                  </a:lnTo>
                  <a:cubicBezTo>
                    <a:pt x="5310" y="7493"/>
                    <a:pt x="5338" y="7427"/>
                    <a:pt x="5338" y="7357"/>
                  </a:cubicBezTo>
                  <a:lnTo>
                    <a:pt x="5338" y="6601"/>
                  </a:lnTo>
                  <a:close/>
                  <a:moveTo>
                    <a:pt x="12189" y="6601"/>
                  </a:moveTo>
                  <a:lnTo>
                    <a:pt x="12189" y="7357"/>
                  </a:lnTo>
                  <a:cubicBezTo>
                    <a:pt x="12189" y="7427"/>
                    <a:pt x="12217" y="7493"/>
                    <a:pt x="12267" y="7542"/>
                  </a:cubicBezTo>
                  <a:lnTo>
                    <a:pt x="12950" y="8226"/>
                  </a:lnTo>
                  <a:cubicBezTo>
                    <a:pt x="12807" y="8330"/>
                    <a:pt x="12680" y="8456"/>
                    <a:pt x="12578" y="8598"/>
                  </a:cubicBezTo>
                  <a:lnTo>
                    <a:pt x="11740" y="7761"/>
                  </a:lnTo>
                  <a:cubicBezTo>
                    <a:pt x="11691" y="7712"/>
                    <a:pt x="11663" y="7644"/>
                    <a:pt x="11663" y="7574"/>
                  </a:cubicBezTo>
                  <a:lnTo>
                    <a:pt x="11663" y="6601"/>
                  </a:lnTo>
                  <a:close/>
                  <a:moveTo>
                    <a:pt x="9026" y="6601"/>
                  </a:moveTo>
                  <a:lnTo>
                    <a:pt x="9026" y="8801"/>
                  </a:lnTo>
                  <a:cubicBezTo>
                    <a:pt x="8941" y="8788"/>
                    <a:pt x="8852" y="8781"/>
                    <a:pt x="8763" y="8781"/>
                  </a:cubicBezTo>
                  <a:cubicBezTo>
                    <a:pt x="8674" y="8781"/>
                    <a:pt x="8587" y="8788"/>
                    <a:pt x="8499" y="8801"/>
                  </a:cubicBezTo>
                  <a:lnTo>
                    <a:pt x="8499" y="6601"/>
                  </a:lnTo>
                  <a:close/>
                  <a:moveTo>
                    <a:pt x="3590" y="8429"/>
                  </a:moveTo>
                  <a:cubicBezTo>
                    <a:pt x="4228" y="8429"/>
                    <a:pt x="4746" y="8947"/>
                    <a:pt x="4746" y="9585"/>
                  </a:cubicBezTo>
                  <a:cubicBezTo>
                    <a:pt x="4746" y="10222"/>
                    <a:pt x="4228" y="10741"/>
                    <a:pt x="3590" y="10741"/>
                  </a:cubicBezTo>
                  <a:cubicBezTo>
                    <a:pt x="2952" y="10741"/>
                    <a:pt x="2435" y="10222"/>
                    <a:pt x="2435" y="9585"/>
                  </a:cubicBezTo>
                  <a:cubicBezTo>
                    <a:pt x="2435" y="8947"/>
                    <a:pt x="2952" y="8429"/>
                    <a:pt x="3590" y="8429"/>
                  </a:cubicBezTo>
                  <a:close/>
                  <a:moveTo>
                    <a:pt x="13935" y="8429"/>
                  </a:moveTo>
                  <a:cubicBezTo>
                    <a:pt x="14573" y="8429"/>
                    <a:pt x="15091" y="8947"/>
                    <a:pt x="15091" y="9585"/>
                  </a:cubicBezTo>
                  <a:cubicBezTo>
                    <a:pt x="15091" y="10222"/>
                    <a:pt x="14573" y="10741"/>
                    <a:pt x="13935" y="10741"/>
                  </a:cubicBezTo>
                  <a:cubicBezTo>
                    <a:pt x="13298" y="10741"/>
                    <a:pt x="12781" y="10222"/>
                    <a:pt x="12781" y="9585"/>
                  </a:cubicBezTo>
                  <a:cubicBezTo>
                    <a:pt x="12781" y="8947"/>
                    <a:pt x="13298" y="8429"/>
                    <a:pt x="13935" y="8429"/>
                  </a:cubicBezTo>
                  <a:close/>
                  <a:moveTo>
                    <a:pt x="8763" y="9306"/>
                  </a:moveTo>
                  <a:cubicBezTo>
                    <a:pt x="9401" y="9306"/>
                    <a:pt x="9918" y="9824"/>
                    <a:pt x="9918" y="10462"/>
                  </a:cubicBezTo>
                  <a:cubicBezTo>
                    <a:pt x="9918" y="11098"/>
                    <a:pt x="9401" y="11616"/>
                    <a:pt x="8763" y="11616"/>
                  </a:cubicBezTo>
                  <a:cubicBezTo>
                    <a:pt x="8125" y="11616"/>
                    <a:pt x="7608" y="11098"/>
                    <a:pt x="7608" y="10462"/>
                  </a:cubicBezTo>
                  <a:cubicBezTo>
                    <a:pt x="7608" y="9824"/>
                    <a:pt x="8125" y="9306"/>
                    <a:pt x="8763" y="9306"/>
                  </a:cubicBezTo>
                  <a:close/>
                  <a:moveTo>
                    <a:pt x="1029" y="1"/>
                  </a:moveTo>
                  <a:cubicBezTo>
                    <a:pt x="950" y="1"/>
                    <a:pt x="871" y="37"/>
                    <a:pt x="819" y="105"/>
                  </a:cubicBezTo>
                  <a:cubicBezTo>
                    <a:pt x="284" y="813"/>
                    <a:pt x="0" y="1658"/>
                    <a:pt x="0" y="2547"/>
                  </a:cubicBezTo>
                  <a:cubicBezTo>
                    <a:pt x="0" y="4783"/>
                    <a:pt x="1820" y="6601"/>
                    <a:pt x="4053" y="6601"/>
                  </a:cubicBezTo>
                  <a:lnTo>
                    <a:pt x="4813" y="6601"/>
                  </a:lnTo>
                  <a:lnTo>
                    <a:pt x="4813" y="7249"/>
                  </a:lnTo>
                  <a:lnTo>
                    <a:pt x="4083" y="7978"/>
                  </a:lnTo>
                  <a:cubicBezTo>
                    <a:pt x="3926" y="7930"/>
                    <a:pt x="3762" y="7904"/>
                    <a:pt x="3590" y="7904"/>
                  </a:cubicBezTo>
                  <a:cubicBezTo>
                    <a:pt x="2663" y="7904"/>
                    <a:pt x="1909" y="8659"/>
                    <a:pt x="1909" y="9585"/>
                  </a:cubicBezTo>
                  <a:cubicBezTo>
                    <a:pt x="1909" y="10512"/>
                    <a:pt x="2663" y="11266"/>
                    <a:pt x="3590" y="11266"/>
                  </a:cubicBezTo>
                  <a:cubicBezTo>
                    <a:pt x="4516" y="11266"/>
                    <a:pt x="5271" y="10512"/>
                    <a:pt x="5271" y="9585"/>
                  </a:cubicBezTo>
                  <a:cubicBezTo>
                    <a:pt x="5271" y="9414"/>
                    <a:pt x="5244" y="9249"/>
                    <a:pt x="5197" y="9092"/>
                  </a:cubicBezTo>
                  <a:lnTo>
                    <a:pt x="6158" y="8132"/>
                  </a:lnTo>
                  <a:cubicBezTo>
                    <a:pt x="6304" y="7985"/>
                    <a:pt x="6389" y="7782"/>
                    <a:pt x="6389" y="7575"/>
                  </a:cubicBezTo>
                  <a:lnTo>
                    <a:pt x="6389" y="6601"/>
                  </a:lnTo>
                  <a:lnTo>
                    <a:pt x="7975" y="6601"/>
                  </a:lnTo>
                  <a:lnTo>
                    <a:pt x="7975" y="8977"/>
                  </a:lnTo>
                  <a:cubicBezTo>
                    <a:pt x="7444" y="9261"/>
                    <a:pt x="7082" y="9819"/>
                    <a:pt x="7082" y="10462"/>
                  </a:cubicBezTo>
                  <a:cubicBezTo>
                    <a:pt x="7082" y="11388"/>
                    <a:pt x="7836" y="12141"/>
                    <a:pt x="8763" y="12141"/>
                  </a:cubicBezTo>
                  <a:cubicBezTo>
                    <a:pt x="9689" y="12141"/>
                    <a:pt x="10443" y="11388"/>
                    <a:pt x="10443" y="10462"/>
                  </a:cubicBezTo>
                  <a:cubicBezTo>
                    <a:pt x="10443" y="9819"/>
                    <a:pt x="10081" y="9261"/>
                    <a:pt x="9550" y="8978"/>
                  </a:cubicBezTo>
                  <a:lnTo>
                    <a:pt x="9550" y="6601"/>
                  </a:lnTo>
                  <a:lnTo>
                    <a:pt x="11138" y="6601"/>
                  </a:lnTo>
                  <a:lnTo>
                    <a:pt x="11138" y="7575"/>
                  </a:lnTo>
                  <a:cubicBezTo>
                    <a:pt x="11138" y="7782"/>
                    <a:pt x="11221" y="7985"/>
                    <a:pt x="11367" y="8132"/>
                  </a:cubicBezTo>
                  <a:lnTo>
                    <a:pt x="12330" y="9092"/>
                  </a:lnTo>
                  <a:cubicBezTo>
                    <a:pt x="12282" y="9249"/>
                    <a:pt x="12257" y="9414"/>
                    <a:pt x="12257" y="9585"/>
                  </a:cubicBezTo>
                  <a:cubicBezTo>
                    <a:pt x="12257" y="10512"/>
                    <a:pt x="13009" y="11266"/>
                    <a:pt x="13935" y="11266"/>
                  </a:cubicBezTo>
                  <a:cubicBezTo>
                    <a:pt x="14862" y="11266"/>
                    <a:pt x="15616" y="10512"/>
                    <a:pt x="15616" y="9585"/>
                  </a:cubicBezTo>
                  <a:cubicBezTo>
                    <a:pt x="15616" y="8659"/>
                    <a:pt x="14862" y="7904"/>
                    <a:pt x="13935" y="7904"/>
                  </a:cubicBezTo>
                  <a:cubicBezTo>
                    <a:pt x="13766" y="7904"/>
                    <a:pt x="13599" y="7930"/>
                    <a:pt x="13445" y="7978"/>
                  </a:cubicBezTo>
                  <a:lnTo>
                    <a:pt x="12714" y="7249"/>
                  </a:lnTo>
                  <a:lnTo>
                    <a:pt x="12714" y="6601"/>
                  </a:lnTo>
                  <a:lnTo>
                    <a:pt x="14354" y="6601"/>
                  </a:lnTo>
                  <a:cubicBezTo>
                    <a:pt x="14500" y="6601"/>
                    <a:pt x="14616" y="6484"/>
                    <a:pt x="14616" y="6339"/>
                  </a:cubicBezTo>
                  <a:cubicBezTo>
                    <a:pt x="14616" y="6194"/>
                    <a:pt x="14500" y="6076"/>
                    <a:pt x="14354" y="6076"/>
                  </a:cubicBezTo>
                  <a:lnTo>
                    <a:pt x="4053" y="6076"/>
                  </a:lnTo>
                  <a:cubicBezTo>
                    <a:pt x="2109" y="6076"/>
                    <a:pt x="525" y="4493"/>
                    <a:pt x="525" y="2547"/>
                  </a:cubicBezTo>
                  <a:cubicBezTo>
                    <a:pt x="525" y="1773"/>
                    <a:pt x="772" y="1038"/>
                    <a:pt x="1238" y="421"/>
                  </a:cubicBezTo>
                  <a:cubicBezTo>
                    <a:pt x="1325" y="306"/>
                    <a:pt x="1303" y="141"/>
                    <a:pt x="1187" y="54"/>
                  </a:cubicBezTo>
                  <a:cubicBezTo>
                    <a:pt x="1140" y="18"/>
                    <a:pt x="1084" y="1"/>
                    <a:pt x="1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4"/>
            <p:cNvSpPr/>
            <p:nvPr/>
          </p:nvSpPr>
          <p:spPr>
            <a:xfrm>
              <a:off x="5796072" y="1618080"/>
              <a:ext cx="299235" cy="221451"/>
            </a:xfrm>
            <a:custGeom>
              <a:avLst/>
              <a:gdLst/>
              <a:ahLst/>
              <a:cxnLst/>
              <a:rect l="l" t="t" r="r" b="b"/>
              <a:pathLst>
                <a:path w="16446" h="12171" extrusionOk="0">
                  <a:moveTo>
                    <a:pt x="7796" y="0"/>
                  </a:moveTo>
                  <a:cubicBezTo>
                    <a:pt x="5480" y="0"/>
                    <a:pt x="3582" y="1825"/>
                    <a:pt x="3465" y="4114"/>
                  </a:cubicBezTo>
                  <a:lnTo>
                    <a:pt x="2582" y="4114"/>
                  </a:lnTo>
                  <a:cubicBezTo>
                    <a:pt x="1694" y="4114"/>
                    <a:pt x="848" y="4396"/>
                    <a:pt x="139" y="4932"/>
                  </a:cubicBezTo>
                  <a:cubicBezTo>
                    <a:pt x="25" y="5020"/>
                    <a:pt x="1" y="5185"/>
                    <a:pt x="88" y="5300"/>
                  </a:cubicBezTo>
                  <a:cubicBezTo>
                    <a:pt x="140" y="5368"/>
                    <a:pt x="219" y="5404"/>
                    <a:pt x="298" y="5404"/>
                  </a:cubicBezTo>
                  <a:cubicBezTo>
                    <a:pt x="353" y="5404"/>
                    <a:pt x="409" y="5387"/>
                    <a:pt x="456" y="5351"/>
                  </a:cubicBezTo>
                  <a:cubicBezTo>
                    <a:pt x="1071" y="4885"/>
                    <a:pt x="1808" y="4639"/>
                    <a:pt x="2582" y="4639"/>
                  </a:cubicBezTo>
                  <a:lnTo>
                    <a:pt x="3720" y="4639"/>
                  </a:lnTo>
                  <a:cubicBezTo>
                    <a:pt x="3865" y="4639"/>
                    <a:pt x="3984" y="4521"/>
                    <a:pt x="3984" y="4376"/>
                  </a:cubicBezTo>
                  <a:lnTo>
                    <a:pt x="3984" y="4338"/>
                  </a:lnTo>
                  <a:cubicBezTo>
                    <a:pt x="3984" y="2236"/>
                    <a:pt x="5694" y="525"/>
                    <a:pt x="7796" y="525"/>
                  </a:cubicBezTo>
                  <a:cubicBezTo>
                    <a:pt x="8814" y="525"/>
                    <a:pt x="9772" y="922"/>
                    <a:pt x="10493" y="1642"/>
                  </a:cubicBezTo>
                  <a:cubicBezTo>
                    <a:pt x="11214" y="2363"/>
                    <a:pt x="11609" y="3320"/>
                    <a:pt x="11609" y="4338"/>
                  </a:cubicBezTo>
                  <a:lnTo>
                    <a:pt x="11609" y="6405"/>
                  </a:lnTo>
                  <a:cubicBezTo>
                    <a:pt x="11609" y="6550"/>
                    <a:pt x="11726" y="6667"/>
                    <a:pt x="11873" y="6667"/>
                  </a:cubicBezTo>
                  <a:lnTo>
                    <a:pt x="13406" y="6667"/>
                  </a:lnTo>
                  <a:cubicBezTo>
                    <a:pt x="14795" y="6667"/>
                    <a:pt x="15921" y="7796"/>
                    <a:pt x="15921" y="9182"/>
                  </a:cubicBezTo>
                  <a:cubicBezTo>
                    <a:pt x="15921" y="9853"/>
                    <a:pt x="15660" y="10484"/>
                    <a:pt x="15185" y="10959"/>
                  </a:cubicBezTo>
                  <a:cubicBezTo>
                    <a:pt x="14826" y="11318"/>
                    <a:pt x="14374" y="11556"/>
                    <a:pt x="13882" y="11650"/>
                  </a:cubicBezTo>
                  <a:cubicBezTo>
                    <a:pt x="13739" y="11678"/>
                    <a:pt x="13644" y="11815"/>
                    <a:pt x="13672" y="11958"/>
                  </a:cubicBezTo>
                  <a:cubicBezTo>
                    <a:pt x="13696" y="12083"/>
                    <a:pt x="13807" y="12170"/>
                    <a:pt x="13929" y="12170"/>
                  </a:cubicBezTo>
                  <a:cubicBezTo>
                    <a:pt x="13946" y="12170"/>
                    <a:pt x="13963" y="12169"/>
                    <a:pt x="13979" y="12166"/>
                  </a:cubicBezTo>
                  <a:cubicBezTo>
                    <a:pt x="14576" y="12052"/>
                    <a:pt x="15123" y="11763"/>
                    <a:pt x="15556" y="11330"/>
                  </a:cubicBezTo>
                  <a:cubicBezTo>
                    <a:pt x="16131" y="10757"/>
                    <a:pt x="16446" y="9993"/>
                    <a:pt x="16446" y="9182"/>
                  </a:cubicBezTo>
                  <a:cubicBezTo>
                    <a:pt x="16446" y="7506"/>
                    <a:pt x="15084" y="6142"/>
                    <a:pt x="13409" y="6142"/>
                  </a:cubicBezTo>
                  <a:lnTo>
                    <a:pt x="12134" y="6142"/>
                  </a:lnTo>
                  <a:lnTo>
                    <a:pt x="12134" y="4338"/>
                  </a:lnTo>
                  <a:cubicBezTo>
                    <a:pt x="12134" y="3180"/>
                    <a:pt x="11683" y="2091"/>
                    <a:pt x="10863" y="1270"/>
                  </a:cubicBezTo>
                  <a:cubicBezTo>
                    <a:pt x="10045" y="452"/>
                    <a:pt x="8955" y="0"/>
                    <a:pt x="7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7" name="Google Shape;1877;p74"/>
          <p:cNvSpPr/>
          <p:nvPr/>
        </p:nvSpPr>
        <p:spPr>
          <a:xfrm>
            <a:off x="5232827" y="1617316"/>
            <a:ext cx="326000" cy="324672"/>
          </a:xfrm>
          <a:custGeom>
            <a:avLst/>
            <a:gdLst/>
            <a:ahLst/>
            <a:cxnLst/>
            <a:rect l="l" t="t" r="r" b="b"/>
            <a:pathLst>
              <a:path w="17917" h="17844" extrusionOk="0">
                <a:moveTo>
                  <a:pt x="15443" y="1260"/>
                </a:moveTo>
                <a:lnTo>
                  <a:pt x="15443" y="4644"/>
                </a:lnTo>
                <a:lnTo>
                  <a:pt x="12638" y="2508"/>
                </a:lnTo>
                <a:lnTo>
                  <a:pt x="12638" y="1260"/>
                </a:lnTo>
                <a:close/>
                <a:moveTo>
                  <a:pt x="10606" y="6449"/>
                </a:moveTo>
                <a:cubicBezTo>
                  <a:pt x="11242" y="6449"/>
                  <a:pt x="11760" y="6967"/>
                  <a:pt x="11760" y="7603"/>
                </a:cubicBezTo>
                <a:cubicBezTo>
                  <a:pt x="11760" y="8239"/>
                  <a:pt x="11242" y="8756"/>
                  <a:pt x="10606" y="8756"/>
                </a:cubicBezTo>
                <a:cubicBezTo>
                  <a:pt x="9970" y="8756"/>
                  <a:pt x="9452" y="8239"/>
                  <a:pt x="9452" y="7603"/>
                </a:cubicBezTo>
                <a:cubicBezTo>
                  <a:pt x="9452" y="6967"/>
                  <a:pt x="9970" y="6449"/>
                  <a:pt x="10606" y="6449"/>
                </a:cubicBezTo>
                <a:close/>
                <a:moveTo>
                  <a:pt x="4653" y="7995"/>
                </a:moveTo>
                <a:cubicBezTo>
                  <a:pt x="5290" y="7995"/>
                  <a:pt x="5807" y="8513"/>
                  <a:pt x="5807" y="9148"/>
                </a:cubicBezTo>
                <a:cubicBezTo>
                  <a:pt x="5807" y="9785"/>
                  <a:pt x="5290" y="10301"/>
                  <a:pt x="4653" y="10301"/>
                </a:cubicBezTo>
                <a:cubicBezTo>
                  <a:pt x="4018" y="10301"/>
                  <a:pt x="3500" y="9785"/>
                  <a:pt x="3500" y="9148"/>
                </a:cubicBezTo>
                <a:cubicBezTo>
                  <a:pt x="3500" y="8513"/>
                  <a:pt x="4018" y="7995"/>
                  <a:pt x="4653" y="7995"/>
                </a:cubicBezTo>
                <a:close/>
                <a:moveTo>
                  <a:pt x="13311" y="9612"/>
                </a:moveTo>
                <a:cubicBezTo>
                  <a:pt x="13947" y="9612"/>
                  <a:pt x="14464" y="10130"/>
                  <a:pt x="14464" y="10766"/>
                </a:cubicBezTo>
                <a:cubicBezTo>
                  <a:pt x="14464" y="11402"/>
                  <a:pt x="13947" y="11919"/>
                  <a:pt x="13311" y="11919"/>
                </a:cubicBezTo>
                <a:cubicBezTo>
                  <a:pt x="12674" y="11919"/>
                  <a:pt x="12157" y="11402"/>
                  <a:pt x="12157" y="10766"/>
                </a:cubicBezTo>
                <a:cubicBezTo>
                  <a:pt x="12157" y="10130"/>
                  <a:pt x="12674" y="9612"/>
                  <a:pt x="13311" y="9612"/>
                </a:cubicBezTo>
                <a:close/>
                <a:moveTo>
                  <a:pt x="9249" y="8589"/>
                </a:moveTo>
                <a:cubicBezTo>
                  <a:pt x="9352" y="8731"/>
                  <a:pt x="9478" y="8857"/>
                  <a:pt x="9621" y="8960"/>
                </a:cubicBezTo>
                <a:lnTo>
                  <a:pt x="9192" y="9389"/>
                </a:lnTo>
                <a:cubicBezTo>
                  <a:pt x="9142" y="9438"/>
                  <a:pt x="9115" y="9504"/>
                  <a:pt x="9115" y="9574"/>
                </a:cubicBezTo>
                <a:lnTo>
                  <a:pt x="9115" y="14875"/>
                </a:lnTo>
                <a:cubicBezTo>
                  <a:pt x="9064" y="14871"/>
                  <a:pt x="9011" y="14867"/>
                  <a:pt x="8959" y="14867"/>
                </a:cubicBezTo>
                <a:cubicBezTo>
                  <a:pt x="8831" y="14867"/>
                  <a:pt x="8707" y="14883"/>
                  <a:pt x="8590" y="14912"/>
                </a:cubicBezTo>
                <a:lnTo>
                  <a:pt x="8590" y="9357"/>
                </a:lnTo>
                <a:cubicBezTo>
                  <a:pt x="8590" y="9288"/>
                  <a:pt x="8618" y="9220"/>
                  <a:pt x="8667" y="9172"/>
                </a:cubicBezTo>
                <a:lnTo>
                  <a:pt x="9249" y="8589"/>
                </a:lnTo>
                <a:close/>
                <a:moveTo>
                  <a:pt x="6011" y="10134"/>
                </a:moveTo>
                <a:lnTo>
                  <a:pt x="7035" y="11158"/>
                </a:lnTo>
                <a:cubicBezTo>
                  <a:pt x="7084" y="11206"/>
                  <a:pt x="7111" y="11274"/>
                  <a:pt x="7111" y="11343"/>
                </a:cubicBezTo>
                <a:lnTo>
                  <a:pt x="7111" y="15009"/>
                </a:lnTo>
                <a:cubicBezTo>
                  <a:pt x="6949" y="14933"/>
                  <a:pt x="6772" y="14885"/>
                  <a:pt x="6586" y="14872"/>
                </a:cubicBezTo>
                <a:lnTo>
                  <a:pt x="6586" y="11560"/>
                </a:lnTo>
                <a:cubicBezTo>
                  <a:pt x="6586" y="11491"/>
                  <a:pt x="6558" y="11425"/>
                  <a:pt x="6510" y="11375"/>
                </a:cubicBezTo>
                <a:lnTo>
                  <a:pt x="5640" y="10506"/>
                </a:lnTo>
                <a:cubicBezTo>
                  <a:pt x="5782" y="10402"/>
                  <a:pt x="5908" y="10276"/>
                  <a:pt x="6011" y="10134"/>
                </a:cubicBezTo>
                <a:close/>
                <a:moveTo>
                  <a:pt x="11953" y="11752"/>
                </a:moveTo>
                <a:cubicBezTo>
                  <a:pt x="12057" y="11894"/>
                  <a:pt x="12183" y="12019"/>
                  <a:pt x="12324" y="12123"/>
                </a:cubicBezTo>
                <a:lnTo>
                  <a:pt x="11120" y="13327"/>
                </a:lnTo>
                <a:cubicBezTo>
                  <a:pt x="11071" y="13377"/>
                  <a:pt x="11044" y="13443"/>
                  <a:pt x="11044" y="13513"/>
                </a:cubicBezTo>
                <a:lnTo>
                  <a:pt x="11044" y="14922"/>
                </a:lnTo>
                <a:cubicBezTo>
                  <a:pt x="10850" y="14974"/>
                  <a:pt x="10672" y="15066"/>
                  <a:pt x="10519" y="15186"/>
                </a:cubicBezTo>
                <a:lnTo>
                  <a:pt x="10519" y="13296"/>
                </a:lnTo>
                <a:cubicBezTo>
                  <a:pt x="10519" y="13227"/>
                  <a:pt x="10547" y="13159"/>
                  <a:pt x="10596" y="13109"/>
                </a:cubicBezTo>
                <a:lnTo>
                  <a:pt x="11953" y="11752"/>
                </a:lnTo>
                <a:close/>
                <a:moveTo>
                  <a:pt x="8958" y="525"/>
                </a:moveTo>
                <a:cubicBezTo>
                  <a:pt x="9089" y="525"/>
                  <a:pt x="9220" y="566"/>
                  <a:pt x="9330" y="649"/>
                </a:cubicBezTo>
                <a:lnTo>
                  <a:pt x="17032" y="6515"/>
                </a:lnTo>
                <a:cubicBezTo>
                  <a:pt x="17101" y="6567"/>
                  <a:pt x="17145" y="6643"/>
                  <a:pt x="17157" y="6728"/>
                </a:cubicBezTo>
                <a:cubicBezTo>
                  <a:pt x="17169" y="6814"/>
                  <a:pt x="17146" y="6899"/>
                  <a:pt x="17094" y="6968"/>
                </a:cubicBezTo>
                <a:lnTo>
                  <a:pt x="16745" y="7427"/>
                </a:lnTo>
                <a:cubicBezTo>
                  <a:pt x="16681" y="7511"/>
                  <a:pt x="16585" y="7555"/>
                  <a:pt x="16487" y="7555"/>
                </a:cubicBezTo>
                <a:cubicBezTo>
                  <a:pt x="16418" y="7555"/>
                  <a:pt x="16349" y="7533"/>
                  <a:pt x="16290" y="7489"/>
                </a:cubicBezTo>
                <a:lnTo>
                  <a:pt x="12949" y="4944"/>
                </a:lnTo>
                <a:cubicBezTo>
                  <a:pt x="12901" y="4908"/>
                  <a:pt x="12846" y="4891"/>
                  <a:pt x="12791" y="4891"/>
                </a:cubicBezTo>
                <a:cubicBezTo>
                  <a:pt x="12712" y="4891"/>
                  <a:pt x="12634" y="4926"/>
                  <a:pt x="12582" y="4994"/>
                </a:cubicBezTo>
                <a:cubicBezTo>
                  <a:pt x="12494" y="5110"/>
                  <a:pt x="12516" y="5275"/>
                  <a:pt x="12632" y="5363"/>
                </a:cubicBezTo>
                <a:lnTo>
                  <a:pt x="15317" y="7407"/>
                </a:lnTo>
                <a:lnTo>
                  <a:pt x="15317" y="15345"/>
                </a:lnTo>
                <a:cubicBezTo>
                  <a:pt x="15264" y="15401"/>
                  <a:pt x="15215" y="15461"/>
                  <a:pt x="15171" y="15525"/>
                </a:cubicBezTo>
                <a:cubicBezTo>
                  <a:pt x="14900" y="15128"/>
                  <a:pt x="14443" y="14867"/>
                  <a:pt x="13928" y="14867"/>
                </a:cubicBezTo>
                <a:cubicBezTo>
                  <a:pt x="13412" y="14867"/>
                  <a:pt x="12957" y="15127"/>
                  <a:pt x="12685" y="15523"/>
                </a:cubicBezTo>
                <a:cubicBezTo>
                  <a:pt x="12436" y="15159"/>
                  <a:pt x="12032" y="14911"/>
                  <a:pt x="11569" y="14873"/>
                </a:cubicBezTo>
                <a:lnTo>
                  <a:pt x="11569" y="13621"/>
                </a:lnTo>
                <a:lnTo>
                  <a:pt x="12819" y="12370"/>
                </a:lnTo>
                <a:cubicBezTo>
                  <a:pt x="12975" y="12418"/>
                  <a:pt x="13140" y="12444"/>
                  <a:pt x="13311" y="12444"/>
                </a:cubicBezTo>
                <a:cubicBezTo>
                  <a:pt x="14236" y="12444"/>
                  <a:pt x="14989" y="11691"/>
                  <a:pt x="14989" y="10766"/>
                </a:cubicBezTo>
                <a:cubicBezTo>
                  <a:pt x="14989" y="9840"/>
                  <a:pt x="14236" y="9087"/>
                  <a:pt x="13311" y="9087"/>
                </a:cubicBezTo>
                <a:cubicBezTo>
                  <a:pt x="12385" y="9087"/>
                  <a:pt x="11632" y="9840"/>
                  <a:pt x="11632" y="10766"/>
                </a:cubicBezTo>
                <a:cubicBezTo>
                  <a:pt x="11632" y="10937"/>
                  <a:pt x="11658" y="11102"/>
                  <a:pt x="11705" y="11257"/>
                </a:cubicBezTo>
                <a:lnTo>
                  <a:pt x="10224" y="12739"/>
                </a:lnTo>
                <a:cubicBezTo>
                  <a:pt x="10078" y="12885"/>
                  <a:pt x="9994" y="13088"/>
                  <a:pt x="9994" y="13296"/>
                </a:cubicBezTo>
                <a:lnTo>
                  <a:pt x="9994" y="15282"/>
                </a:lnTo>
                <a:cubicBezTo>
                  <a:pt x="9889" y="15182"/>
                  <a:pt x="9769" y="15098"/>
                  <a:pt x="9640" y="15031"/>
                </a:cubicBezTo>
                <a:lnTo>
                  <a:pt x="9640" y="9682"/>
                </a:lnTo>
                <a:lnTo>
                  <a:pt x="10115" y="9207"/>
                </a:lnTo>
                <a:cubicBezTo>
                  <a:pt x="10270" y="9256"/>
                  <a:pt x="10435" y="9281"/>
                  <a:pt x="10606" y="9281"/>
                </a:cubicBezTo>
                <a:cubicBezTo>
                  <a:pt x="11532" y="9281"/>
                  <a:pt x="12285" y="8528"/>
                  <a:pt x="12285" y="7603"/>
                </a:cubicBezTo>
                <a:cubicBezTo>
                  <a:pt x="12285" y="6677"/>
                  <a:pt x="11532" y="5924"/>
                  <a:pt x="10606" y="5924"/>
                </a:cubicBezTo>
                <a:cubicBezTo>
                  <a:pt x="9680" y="5924"/>
                  <a:pt x="8928" y="6677"/>
                  <a:pt x="8928" y="7603"/>
                </a:cubicBezTo>
                <a:cubicBezTo>
                  <a:pt x="8928" y="7774"/>
                  <a:pt x="8953" y="7939"/>
                  <a:pt x="9002" y="8094"/>
                </a:cubicBezTo>
                <a:lnTo>
                  <a:pt x="8296" y="8800"/>
                </a:lnTo>
                <a:cubicBezTo>
                  <a:pt x="8149" y="8946"/>
                  <a:pt x="8065" y="9149"/>
                  <a:pt x="8065" y="9357"/>
                </a:cubicBezTo>
                <a:lnTo>
                  <a:pt x="8065" y="15163"/>
                </a:lnTo>
                <a:cubicBezTo>
                  <a:pt x="7929" y="15263"/>
                  <a:pt x="7812" y="15384"/>
                  <a:pt x="7717" y="15523"/>
                </a:cubicBezTo>
                <a:cubicBezTo>
                  <a:pt x="7692" y="15487"/>
                  <a:pt x="7664" y="15452"/>
                  <a:pt x="7636" y="15418"/>
                </a:cubicBezTo>
                <a:lnTo>
                  <a:pt x="7636" y="11343"/>
                </a:lnTo>
                <a:cubicBezTo>
                  <a:pt x="7636" y="11136"/>
                  <a:pt x="7553" y="10933"/>
                  <a:pt x="7405" y="10787"/>
                </a:cubicBezTo>
                <a:lnTo>
                  <a:pt x="6258" y="9640"/>
                </a:lnTo>
                <a:cubicBezTo>
                  <a:pt x="6307" y="9484"/>
                  <a:pt x="6332" y="9319"/>
                  <a:pt x="6332" y="9148"/>
                </a:cubicBezTo>
                <a:cubicBezTo>
                  <a:pt x="6332" y="8223"/>
                  <a:pt x="5580" y="7470"/>
                  <a:pt x="4653" y="7470"/>
                </a:cubicBezTo>
                <a:cubicBezTo>
                  <a:pt x="3728" y="7470"/>
                  <a:pt x="2975" y="8223"/>
                  <a:pt x="2975" y="9148"/>
                </a:cubicBezTo>
                <a:cubicBezTo>
                  <a:pt x="2975" y="10073"/>
                  <a:pt x="3728" y="10826"/>
                  <a:pt x="4653" y="10826"/>
                </a:cubicBezTo>
                <a:cubicBezTo>
                  <a:pt x="4824" y="10826"/>
                  <a:pt x="4989" y="10801"/>
                  <a:pt x="5145" y="10753"/>
                </a:cubicBezTo>
                <a:lnTo>
                  <a:pt x="6062" y="11670"/>
                </a:lnTo>
                <a:lnTo>
                  <a:pt x="6062" y="14925"/>
                </a:lnTo>
                <a:cubicBezTo>
                  <a:pt x="5720" y="15023"/>
                  <a:pt x="5428" y="15238"/>
                  <a:pt x="5232" y="15523"/>
                </a:cubicBezTo>
                <a:cubicBezTo>
                  <a:pt x="5080" y="15300"/>
                  <a:pt x="4867" y="15117"/>
                  <a:pt x="4612" y="15001"/>
                </a:cubicBezTo>
                <a:cubicBezTo>
                  <a:pt x="4576" y="14985"/>
                  <a:pt x="4539" y="14977"/>
                  <a:pt x="4503" y="14977"/>
                </a:cubicBezTo>
                <a:cubicBezTo>
                  <a:pt x="4403" y="14977"/>
                  <a:pt x="4308" y="15034"/>
                  <a:pt x="4264" y="15131"/>
                </a:cubicBezTo>
                <a:cubicBezTo>
                  <a:pt x="4204" y="15264"/>
                  <a:pt x="4262" y="15420"/>
                  <a:pt x="4394" y="15479"/>
                </a:cubicBezTo>
                <a:cubicBezTo>
                  <a:pt x="4744" y="15638"/>
                  <a:pt x="4969" y="15987"/>
                  <a:pt x="4969" y="16372"/>
                </a:cubicBezTo>
                <a:cubicBezTo>
                  <a:pt x="4969" y="16517"/>
                  <a:pt x="5087" y="16635"/>
                  <a:pt x="5232" y="16635"/>
                </a:cubicBezTo>
                <a:cubicBezTo>
                  <a:pt x="5377" y="16635"/>
                  <a:pt x="5494" y="16517"/>
                  <a:pt x="5494" y="16372"/>
                </a:cubicBezTo>
                <a:cubicBezTo>
                  <a:pt x="5494" y="15832"/>
                  <a:pt x="5934" y="15392"/>
                  <a:pt x="6474" y="15392"/>
                </a:cubicBezTo>
                <a:cubicBezTo>
                  <a:pt x="7015" y="15392"/>
                  <a:pt x="7454" y="15832"/>
                  <a:pt x="7454" y="16372"/>
                </a:cubicBezTo>
                <a:cubicBezTo>
                  <a:pt x="7454" y="16517"/>
                  <a:pt x="7572" y="16635"/>
                  <a:pt x="7717" y="16635"/>
                </a:cubicBezTo>
                <a:cubicBezTo>
                  <a:pt x="7862" y="16635"/>
                  <a:pt x="7979" y="16517"/>
                  <a:pt x="7979" y="16372"/>
                </a:cubicBezTo>
                <a:cubicBezTo>
                  <a:pt x="7979" y="15832"/>
                  <a:pt x="8419" y="15392"/>
                  <a:pt x="8959" y="15392"/>
                </a:cubicBezTo>
                <a:cubicBezTo>
                  <a:pt x="9498" y="15392"/>
                  <a:pt x="9938" y="15832"/>
                  <a:pt x="9938" y="16372"/>
                </a:cubicBezTo>
                <a:cubicBezTo>
                  <a:pt x="9938" y="16517"/>
                  <a:pt x="10055" y="16635"/>
                  <a:pt x="10200" y="16635"/>
                </a:cubicBezTo>
                <a:cubicBezTo>
                  <a:pt x="10345" y="16635"/>
                  <a:pt x="10463" y="16517"/>
                  <a:pt x="10463" y="16372"/>
                </a:cubicBezTo>
                <a:cubicBezTo>
                  <a:pt x="10463" y="15832"/>
                  <a:pt x="10902" y="15392"/>
                  <a:pt x="11443" y="15392"/>
                </a:cubicBezTo>
                <a:cubicBezTo>
                  <a:pt x="11983" y="15392"/>
                  <a:pt x="12423" y="15832"/>
                  <a:pt x="12423" y="16372"/>
                </a:cubicBezTo>
                <a:cubicBezTo>
                  <a:pt x="12423" y="16517"/>
                  <a:pt x="12540" y="16635"/>
                  <a:pt x="12685" y="16635"/>
                </a:cubicBezTo>
                <a:cubicBezTo>
                  <a:pt x="12830" y="16635"/>
                  <a:pt x="12948" y="16517"/>
                  <a:pt x="12948" y="16372"/>
                </a:cubicBezTo>
                <a:cubicBezTo>
                  <a:pt x="12948" y="15832"/>
                  <a:pt x="13387" y="15392"/>
                  <a:pt x="13928" y="15392"/>
                </a:cubicBezTo>
                <a:cubicBezTo>
                  <a:pt x="14468" y="15392"/>
                  <a:pt x="14908" y="15832"/>
                  <a:pt x="14908" y="16372"/>
                </a:cubicBezTo>
                <a:cubicBezTo>
                  <a:pt x="14908" y="16517"/>
                  <a:pt x="15025" y="16635"/>
                  <a:pt x="15170" y="16635"/>
                </a:cubicBezTo>
                <a:cubicBezTo>
                  <a:pt x="15315" y="16635"/>
                  <a:pt x="15433" y="16517"/>
                  <a:pt x="15433" y="16372"/>
                </a:cubicBezTo>
                <a:cubicBezTo>
                  <a:pt x="15433" y="15841"/>
                  <a:pt x="15862" y="15402"/>
                  <a:pt x="16393" y="15392"/>
                </a:cubicBezTo>
                <a:cubicBezTo>
                  <a:pt x="16399" y="15392"/>
                  <a:pt x="16405" y="15392"/>
                  <a:pt x="16411" y="15392"/>
                </a:cubicBezTo>
                <a:cubicBezTo>
                  <a:pt x="16664" y="15392"/>
                  <a:pt x="16901" y="15490"/>
                  <a:pt x="17087" y="15673"/>
                </a:cubicBezTo>
                <a:cubicBezTo>
                  <a:pt x="17281" y="15863"/>
                  <a:pt x="17392" y="16126"/>
                  <a:pt x="17392" y="16396"/>
                </a:cubicBezTo>
                <a:lnTo>
                  <a:pt x="17392" y="16932"/>
                </a:lnTo>
                <a:cubicBezTo>
                  <a:pt x="17392" y="17145"/>
                  <a:pt x="17218" y="17319"/>
                  <a:pt x="17004" y="17319"/>
                </a:cubicBezTo>
                <a:lnTo>
                  <a:pt x="913" y="17319"/>
                </a:lnTo>
                <a:cubicBezTo>
                  <a:pt x="699" y="17319"/>
                  <a:pt x="526" y="17145"/>
                  <a:pt x="526" y="16932"/>
                </a:cubicBezTo>
                <a:lnTo>
                  <a:pt x="526" y="16396"/>
                </a:lnTo>
                <a:cubicBezTo>
                  <a:pt x="526" y="16126"/>
                  <a:pt x="636" y="15863"/>
                  <a:pt x="831" y="15673"/>
                </a:cubicBezTo>
                <a:cubicBezTo>
                  <a:pt x="1015" y="15490"/>
                  <a:pt x="1254" y="15392"/>
                  <a:pt x="1507" y="15392"/>
                </a:cubicBezTo>
                <a:cubicBezTo>
                  <a:pt x="1513" y="15392"/>
                  <a:pt x="1519" y="15392"/>
                  <a:pt x="1525" y="15392"/>
                </a:cubicBezTo>
                <a:cubicBezTo>
                  <a:pt x="2054" y="15402"/>
                  <a:pt x="2484" y="15841"/>
                  <a:pt x="2484" y="16372"/>
                </a:cubicBezTo>
                <a:cubicBezTo>
                  <a:pt x="2484" y="16517"/>
                  <a:pt x="2602" y="16635"/>
                  <a:pt x="2747" y="16635"/>
                </a:cubicBezTo>
                <a:cubicBezTo>
                  <a:pt x="2892" y="16635"/>
                  <a:pt x="3009" y="16517"/>
                  <a:pt x="3009" y="16372"/>
                </a:cubicBezTo>
                <a:cubicBezTo>
                  <a:pt x="3009" y="15987"/>
                  <a:pt x="3235" y="15638"/>
                  <a:pt x="3584" y="15479"/>
                </a:cubicBezTo>
                <a:cubicBezTo>
                  <a:pt x="3716" y="15420"/>
                  <a:pt x="3774" y="15264"/>
                  <a:pt x="3715" y="15131"/>
                </a:cubicBezTo>
                <a:cubicBezTo>
                  <a:pt x="3671" y="15034"/>
                  <a:pt x="3577" y="14977"/>
                  <a:pt x="3477" y="14977"/>
                </a:cubicBezTo>
                <a:cubicBezTo>
                  <a:pt x="3441" y="14977"/>
                  <a:pt x="3404" y="14985"/>
                  <a:pt x="3368" y="15001"/>
                </a:cubicBezTo>
                <a:cubicBezTo>
                  <a:pt x="3112" y="15117"/>
                  <a:pt x="2899" y="15301"/>
                  <a:pt x="2746" y="15525"/>
                </a:cubicBezTo>
                <a:cubicBezTo>
                  <a:pt x="2702" y="15461"/>
                  <a:pt x="2653" y="15401"/>
                  <a:pt x="2600" y="15345"/>
                </a:cubicBezTo>
                <a:lnTo>
                  <a:pt x="2600" y="7407"/>
                </a:lnTo>
                <a:lnTo>
                  <a:pt x="8959" y="2566"/>
                </a:lnTo>
                <a:lnTo>
                  <a:pt x="11797" y="4727"/>
                </a:lnTo>
                <a:cubicBezTo>
                  <a:pt x="11844" y="4763"/>
                  <a:pt x="11900" y="4780"/>
                  <a:pt x="11955" y="4780"/>
                </a:cubicBezTo>
                <a:cubicBezTo>
                  <a:pt x="12034" y="4780"/>
                  <a:pt x="12112" y="4745"/>
                  <a:pt x="12164" y="4677"/>
                </a:cubicBezTo>
                <a:cubicBezTo>
                  <a:pt x="12252" y="4561"/>
                  <a:pt x="12229" y="4397"/>
                  <a:pt x="12114" y="4309"/>
                </a:cubicBezTo>
                <a:lnTo>
                  <a:pt x="9117" y="2027"/>
                </a:lnTo>
                <a:cubicBezTo>
                  <a:pt x="9070" y="1992"/>
                  <a:pt x="9014" y="1974"/>
                  <a:pt x="8958" y="1974"/>
                </a:cubicBezTo>
                <a:cubicBezTo>
                  <a:pt x="8903" y="1974"/>
                  <a:pt x="8847" y="1992"/>
                  <a:pt x="8800" y="2027"/>
                </a:cubicBezTo>
                <a:lnTo>
                  <a:pt x="1627" y="7489"/>
                </a:lnTo>
                <a:cubicBezTo>
                  <a:pt x="1568" y="7533"/>
                  <a:pt x="1499" y="7555"/>
                  <a:pt x="1430" y="7555"/>
                </a:cubicBezTo>
                <a:cubicBezTo>
                  <a:pt x="1332" y="7555"/>
                  <a:pt x="1235" y="7511"/>
                  <a:pt x="1172" y="7427"/>
                </a:cubicBezTo>
                <a:lnTo>
                  <a:pt x="823" y="6968"/>
                </a:lnTo>
                <a:cubicBezTo>
                  <a:pt x="770" y="6899"/>
                  <a:pt x="748" y="6814"/>
                  <a:pt x="760" y="6728"/>
                </a:cubicBezTo>
                <a:cubicBezTo>
                  <a:pt x="772" y="6643"/>
                  <a:pt x="816" y="6567"/>
                  <a:pt x="884" y="6513"/>
                </a:cubicBezTo>
                <a:lnTo>
                  <a:pt x="8587" y="649"/>
                </a:lnTo>
                <a:cubicBezTo>
                  <a:pt x="8697" y="566"/>
                  <a:pt x="8827" y="525"/>
                  <a:pt x="8958" y="525"/>
                </a:cubicBezTo>
                <a:close/>
                <a:moveTo>
                  <a:pt x="8959" y="1"/>
                </a:moveTo>
                <a:cubicBezTo>
                  <a:pt x="8716" y="1"/>
                  <a:pt x="8473" y="78"/>
                  <a:pt x="8270" y="232"/>
                </a:cubicBezTo>
                <a:lnTo>
                  <a:pt x="567" y="6097"/>
                </a:lnTo>
                <a:cubicBezTo>
                  <a:pt x="386" y="6233"/>
                  <a:pt x="270" y="6433"/>
                  <a:pt x="239" y="6658"/>
                </a:cubicBezTo>
                <a:cubicBezTo>
                  <a:pt x="209" y="6883"/>
                  <a:pt x="268" y="7106"/>
                  <a:pt x="406" y="7287"/>
                </a:cubicBezTo>
                <a:lnTo>
                  <a:pt x="754" y="7744"/>
                </a:lnTo>
                <a:cubicBezTo>
                  <a:pt x="921" y="7964"/>
                  <a:pt x="1174" y="8079"/>
                  <a:pt x="1431" y="8079"/>
                </a:cubicBezTo>
                <a:cubicBezTo>
                  <a:pt x="1610" y="8079"/>
                  <a:pt x="1791" y="8023"/>
                  <a:pt x="1944" y="7906"/>
                </a:cubicBezTo>
                <a:lnTo>
                  <a:pt x="2075" y="7807"/>
                </a:lnTo>
                <a:lnTo>
                  <a:pt x="2075" y="14980"/>
                </a:lnTo>
                <a:cubicBezTo>
                  <a:pt x="1907" y="14911"/>
                  <a:pt x="1725" y="14871"/>
                  <a:pt x="1534" y="14867"/>
                </a:cubicBezTo>
                <a:cubicBezTo>
                  <a:pt x="1525" y="14867"/>
                  <a:pt x="1516" y="14867"/>
                  <a:pt x="1507" y="14867"/>
                </a:cubicBezTo>
                <a:cubicBezTo>
                  <a:pt x="1117" y="14867"/>
                  <a:pt x="747" y="15018"/>
                  <a:pt x="463" y="15297"/>
                </a:cubicBezTo>
                <a:cubicBezTo>
                  <a:pt x="169" y="15586"/>
                  <a:pt x="1" y="15986"/>
                  <a:pt x="1" y="16396"/>
                </a:cubicBezTo>
                <a:lnTo>
                  <a:pt x="1" y="16932"/>
                </a:lnTo>
                <a:cubicBezTo>
                  <a:pt x="1" y="17434"/>
                  <a:pt x="409" y="17844"/>
                  <a:pt x="913" y="17844"/>
                </a:cubicBezTo>
                <a:lnTo>
                  <a:pt x="17004" y="17844"/>
                </a:lnTo>
                <a:cubicBezTo>
                  <a:pt x="17508" y="17844"/>
                  <a:pt x="17916" y="17434"/>
                  <a:pt x="17916" y="16932"/>
                </a:cubicBezTo>
                <a:lnTo>
                  <a:pt x="17916" y="16396"/>
                </a:lnTo>
                <a:cubicBezTo>
                  <a:pt x="17916" y="15986"/>
                  <a:pt x="17749" y="15586"/>
                  <a:pt x="17454" y="15297"/>
                </a:cubicBezTo>
                <a:cubicBezTo>
                  <a:pt x="17170" y="15018"/>
                  <a:pt x="16800" y="14867"/>
                  <a:pt x="16410" y="14867"/>
                </a:cubicBezTo>
                <a:cubicBezTo>
                  <a:pt x="16401" y="14867"/>
                  <a:pt x="16392" y="14867"/>
                  <a:pt x="16383" y="14867"/>
                </a:cubicBezTo>
                <a:cubicBezTo>
                  <a:pt x="16193" y="14871"/>
                  <a:pt x="16010" y="14911"/>
                  <a:pt x="15842" y="14980"/>
                </a:cubicBezTo>
                <a:lnTo>
                  <a:pt x="15842" y="7807"/>
                </a:lnTo>
                <a:lnTo>
                  <a:pt x="15973" y="7906"/>
                </a:lnTo>
                <a:cubicBezTo>
                  <a:pt x="16126" y="8022"/>
                  <a:pt x="16307" y="8079"/>
                  <a:pt x="16486" y="8079"/>
                </a:cubicBezTo>
                <a:cubicBezTo>
                  <a:pt x="16743" y="8079"/>
                  <a:pt x="16996" y="7963"/>
                  <a:pt x="17163" y="7744"/>
                </a:cubicBezTo>
                <a:lnTo>
                  <a:pt x="17511" y="7287"/>
                </a:lnTo>
                <a:cubicBezTo>
                  <a:pt x="17649" y="7106"/>
                  <a:pt x="17708" y="6883"/>
                  <a:pt x="17677" y="6658"/>
                </a:cubicBezTo>
                <a:cubicBezTo>
                  <a:pt x="17648" y="6433"/>
                  <a:pt x="17531" y="6233"/>
                  <a:pt x="17351" y="6097"/>
                </a:cubicBezTo>
                <a:lnTo>
                  <a:pt x="15968" y="5044"/>
                </a:lnTo>
                <a:lnTo>
                  <a:pt x="15968" y="997"/>
                </a:lnTo>
                <a:cubicBezTo>
                  <a:pt x="15968" y="852"/>
                  <a:pt x="15851" y="735"/>
                  <a:pt x="15706" y="735"/>
                </a:cubicBezTo>
                <a:lnTo>
                  <a:pt x="12375" y="735"/>
                </a:lnTo>
                <a:cubicBezTo>
                  <a:pt x="12230" y="735"/>
                  <a:pt x="12113" y="852"/>
                  <a:pt x="12113" y="997"/>
                </a:cubicBezTo>
                <a:lnTo>
                  <a:pt x="12113" y="2109"/>
                </a:lnTo>
                <a:lnTo>
                  <a:pt x="9648" y="232"/>
                </a:lnTo>
                <a:cubicBezTo>
                  <a:pt x="9445" y="78"/>
                  <a:pt x="9202" y="1"/>
                  <a:pt x="8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8" name="Google Shape;1878;p74"/>
          <p:cNvGrpSpPr/>
          <p:nvPr/>
        </p:nvGrpSpPr>
        <p:grpSpPr>
          <a:xfrm>
            <a:off x="4689179" y="1616661"/>
            <a:ext cx="326018" cy="326000"/>
            <a:chOff x="4689179" y="1616661"/>
            <a:chExt cx="326018" cy="326000"/>
          </a:xfrm>
        </p:grpSpPr>
        <p:sp>
          <p:nvSpPr>
            <p:cNvPr id="1879" name="Google Shape;1879;p74"/>
            <p:cNvSpPr/>
            <p:nvPr/>
          </p:nvSpPr>
          <p:spPr>
            <a:xfrm>
              <a:off x="4689179" y="1616661"/>
              <a:ext cx="326018" cy="326000"/>
            </a:xfrm>
            <a:custGeom>
              <a:avLst/>
              <a:gdLst/>
              <a:ahLst/>
              <a:cxnLst/>
              <a:rect l="l" t="t" r="r" b="b"/>
              <a:pathLst>
                <a:path w="17918" h="17917" extrusionOk="0">
                  <a:moveTo>
                    <a:pt x="7161" y="526"/>
                  </a:moveTo>
                  <a:cubicBezTo>
                    <a:pt x="7268" y="526"/>
                    <a:pt x="7375" y="537"/>
                    <a:pt x="7480" y="561"/>
                  </a:cubicBezTo>
                  <a:cubicBezTo>
                    <a:pt x="7473" y="568"/>
                    <a:pt x="7465" y="575"/>
                    <a:pt x="7458" y="582"/>
                  </a:cubicBezTo>
                  <a:lnTo>
                    <a:pt x="4799" y="3240"/>
                  </a:lnTo>
                  <a:lnTo>
                    <a:pt x="3840" y="3240"/>
                  </a:lnTo>
                  <a:lnTo>
                    <a:pt x="6126" y="953"/>
                  </a:lnTo>
                  <a:cubicBezTo>
                    <a:pt x="6407" y="672"/>
                    <a:pt x="6782" y="526"/>
                    <a:pt x="7161" y="526"/>
                  </a:cubicBezTo>
                  <a:close/>
                  <a:moveTo>
                    <a:pt x="6589" y="3764"/>
                  </a:moveTo>
                  <a:lnTo>
                    <a:pt x="6589" y="5269"/>
                  </a:lnTo>
                  <a:cubicBezTo>
                    <a:pt x="6504" y="5256"/>
                    <a:pt x="6416" y="5249"/>
                    <a:pt x="6327" y="5249"/>
                  </a:cubicBezTo>
                  <a:cubicBezTo>
                    <a:pt x="6238" y="5249"/>
                    <a:pt x="6150" y="5256"/>
                    <a:pt x="6064" y="5269"/>
                  </a:cubicBezTo>
                  <a:lnTo>
                    <a:pt x="6064" y="3764"/>
                  </a:lnTo>
                  <a:close/>
                  <a:moveTo>
                    <a:pt x="9557" y="3764"/>
                  </a:moveTo>
                  <a:lnTo>
                    <a:pt x="9557" y="4742"/>
                  </a:lnTo>
                  <a:cubicBezTo>
                    <a:pt x="9557" y="4812"/>
                    <a:pt x="9584" y="4878"/>
                    <a:pt x="9633" y="4928"/>
                  </a:cubicBezTo>
                  <a:lnTo>
                    <a:pt x="10728" y="6022"/>
                  </a:lnTo>
                  <a:cubicBezTo>
                    <a:pt x="10776" y="6071"/>
                    <a:pt x="10804" y="6138"/>
                    <a:pt x="10804" y="6207"/>
                  </a:cubicBezTo>
                  <a:lnTo>
                    <a:pt x="10804" y="7541"/>
                  </a:lnTo>
                  <a:cubicBezTo>
                    <a:pt x="10718" y="7527"/>
                    <a:pt x="10631" y="7520"/>
                    <a:pt x="10541" y="7520"/>
                  </a:cubicBezTo>
                  <a:cubicBezTo>
                    <a:pt x="10452" y="7520"/>
                    <a:pt x="10364" y="7527"/>
                    <a:pt x="10279" y="7541"/>
                  </a:cubicBezTo>
                  <a:lnTo>
                    <a:pt x="10279" y="6425"/>
                  </a:lnTo>
                  <a:cubicBezTo>
                    <a:pt x="10279" y="6355"/>
                    <a:pt x="10251" y="6288"/>
                    <a:pt x="10203" y="6239"/>
                  </a:cubicBezTo>
                  <a:lnTo>
                    <a:pt x="9109" y="5144"/>
                  </a:lnTo>
                  <a:cubicBezTo>
                    <a:pt x="9059" y="5096"/>
                    <a:pt x="9032" y="5029"/>
                    <a:pt x="9032" y="4959"/>
                  </a:cubicBezTo>
                  <a:lnTo>
                    <a:pt x="9032" y="3764"/>
                  </a:lnTo>
                  <a:close/>
                  <a:moveTo>
                    <a:pt x="6327" y="5774"/>
                  </a:moveTo>
                  <a:cubicBezTo>
                    <a:pt x="6964" y="5774"/>
                    <a:pt x="7480" y="6291"/>
                    <a:pt x="7480" y="6927"/>
                  </a:cubicBezTo>
                  <a:cubicBezTo>
                    <a:pt x="7480" y="7563"/>
                    <a:pt x="6964" y="8081"/>
                    <a:pt x="6327" y="8081"/>
                  </a:cubicBezTo>
                  <a:cubicBezTo>
                    <a:pt x="5691" y="8081"/>
                    <a:pt x="5174" y="7563"/>
                    <a:pt x="5174" y="6927"/>
                  </a:cubicBezTo>
                  <a:cubicBezTo>
                    <a:pt x="5174" y="6291"/>
                    <a:pt x="5691" y="5774"/>
                    <a:pt x="6327" y="5774"/>
                  </a:cubicBezTo>
                  <a:close/>
                  <a:moveTo>
                    <a:pt x="10541" y="8045"/>
                  </a:moveTo>
                  <a:cubicBezTo>
                    <a:pt x="11178" y="8045"/>
                    <a:pt x="11695" y="8563"/>
                    <a:pt x="11695" y="9198"/>
                  </a:cubicBezTo>
                  <a:cubicBezTo>
                    <a:pt x="11695" y="9835"/>
                    <a:pt x="11178" y="10352"/>
                    <a:pt x="10541" y="10352"/>
                  </a:cubicBezTo>
                  <a:cubicBezTo>
                    <a:pt x="9906" y="10352"/>
                    <a:pt x="9388" y="9835"/>
                    <a:pt x="9388" y="9198"/>
                  </a:cubicBezTo>
                  <a:cubicBezTo>
                    <a:pt x="9388" y="8563"/>
                    <a:pt x="9906" y="8045"/>
                    <a:pt x="10541" y="8045"/>
                  </a:cubicBezTo>
                  <a:close/>
                  <a:moveTo>
                    <a:pt x="3534" y="9221"/>
                  </a:moveTo>
                  <a:cubicBezTo>
                    <a:pt x="4171" y="9221"/>
                    <a:pt x="4689" y="9739"/>
                    <a:pt x="4689" y="10375"/>
                  </a:cubicBezTo>
                  <a:cubicBezTo>
                    <a:pt x="4689" y="11011"/>
                    <a:pt x="4171" y="11529"/>
                    <a:pt x="3534" y="11529"/>
                  </a:cubicBezTo>
                  <a:cubicBezTo>
                    <a:pt x="2899" y="11529"/>
                    <a:pt x="2381" y="11011"/>
                    <a:pt x="2381" y="10375"/>
                  </a:cubicBezTo>
                  <a:cubicBezTo>
                    <a:pt x="2381" y="9739"/>
                    <a:pt x="2899" y="9221"/>
                    <a:pt x="3534" y="9221"/>
                  </a:cubicBezTo>
                  <a:close/>
                  <a:moveTo>
                    <a:pt x="7504" y="10498"/>
                  </a:moveTo>
                  <a:cubicBezTo>
                    <a:pt x="8139" y="10498"/>
                    <a:pt x="8657" y="11014"/>
                    <a:pt x="8657" y="11651"/>
                  </a:cubicBezTo>
                  <a:cubicBezTo>
                    <a:pt x="8657" y="12286"/>
                    <a:pt x="8139" y="12804"/>
                    <a:pt x="7504" y="12804"/>
                  </a:cubicBezTo>
                  <a:cubicBezTo>
                    <a:pt x="6867" y="12804"/>
                    <a:pt x="6351" y="12286"/>
                    <a:pt x="6351" y="11651"/>
                  </a:cubicBezTo>
                  <a:cubicBezTo>
                    <a:pt x="6351" y="11014"/>
                    <a:pt x="6867" y="10498"/>
                    <a:pt x="7504" y="10498"/>
                  </a:cubicBezTo>
                  <a:close/>
                  <a:moveTo>
                    <a:pt x="16398" y="8075"/>
                  </a:moveTo>
                  <a:cubicBezTo>
                    <a:pt x="16947" y="8075"/>
                    <a:pt x="17392" y="8520"/>
                    <a:pt x="17392" y="9069"/>
                  </a:cubicBezTo>
                  <a:lnTo>
                    <a:pt x="17392" y="12088"/>
                  </a:lnTo>
                  <a:cubicBezTo>
                    <a:pt x="17392" y="12636"/>
                    <a:pt x="16947" y="13082"/>
                    <a:pt x="16398" y="13082"/>
                  </a:cubicBezTo>
                  <a:lnTo>
                    <a:pt x="14010" y="13082"/>
                  </a:lnTo>
                  <a:cubicBezTo>
                    <a:pt x="13462" y="13082"/>
                    <a:pt x="13015" y="12636"/>
                    <a:pt x="13015" y="12088"/>
                  </a:cubicBezTo>
                  <a:lnTo>
                    <a:pt x="13015" y="9069"/>
                  </a:lnTo>
                  <a:cubicBezTo>
                    <a:pt x="13015" y="8520"/>
                    <a:pt x="13462" y="8075"/>
                    <a:pt x="14010" y="8075"/>
                  </a:cubicBezTo>
                  <a:close/>
                  <a:moveTo>
                    <a:pt x="10248" y="13694"/>
                  </a:moveTo>
                  <a:cubicBezTo>
                    <a:pt x="10884" y="13694"/>
                    <a:pt x="11402" y="14212"/>
                    <a:pt x="11402" y="14847"/>
                  </a:cubicBezTo>
                  <a:cubicBezTo>
                    <a:pt x="11402" y="15484"/>
                    <a:pt x="10884" y="16001"/>
                    <a:pt x="10248" y="16001"/>
                  </a:cubicBezTo>
                  <a:cubicBezTo>
                    <a:pt x="9612" y="16001"/>
                    <a:pt x="9094" y="15484"/>
                    <a:pt x="9094" y="14847"/>
                  </a:cubicBezTo>
                  <a:cubicBezTo>
                    <a:pt x="9094" y="14212"/>
                    <a:pt x="9612" y="13694"/>
                    <a:pt x="10248" y="13694"/>
                  </a:cubicBezTo>
                  <a:close/>
                  <a:moveTo>
                    <a:pt x="7767" y="13308"/>
                  </a:moveTo>
                  <a:lnTo>
                    <a:pt x="7767" y="14642"/>
                  </a:lnTo>
                  <a:cubicBezTo>
                    <a:pt x="7767" y="14711"/>
                    <a:pt x="7738" y="14778"/>
                    <a:pt x="7689" y="14827"/>
                  </a:cubicBezTo>
                  <a:lnTo>
                    <a:pt x="6595" y="15921"/>
                  </a:lnTo>
                  <a:cubicBezTo>
                    <a:pt x="6545" y="15971"/>
                    <a:pt x="6518" y="16038"/>
                    <a:pt x="6518" y="16108"/>
                  </a:cubicBezTo>
                  <a:lnTo>
                    <a:pt x="6518" y="17392"/>
                  </a:lnTo>
                  <a:lnTo>
                    <a:pt x="5993" y="17392"/>
                  </a:lnTo>
                  <a:lnTo>
                    <a:pt x="5993" y="15890"/>
                  </a:lnTo>
                  <a:cubicBezTo>
                    <a:pt x="5993" y="15820"/>
                    <a:pt x="6020" y="15754"/>
                    <a:pt x="6070" y="15704"/>
                  </a:cubicBezTo>
                  <a:lnTo>
                    <a:pt x="7164" y="14610"/>
                  </a:lnTo>
                  <a:cubicBezTo>
                    <a:pt x="7214" y="14561"/>
                    <a:pt x="7242" y="14495"/>
                    <a:pt x="7242" y="14425"/>
                  </a:cubicBezTo>
                  <a:lnTo>
                    <a:pt x="7242" y="13308"/>
                  </a:lnTo>
                  <a:cubicBezTo>
                    <a:pt x="7327" y="13322"/>
                    <a:pt x="7415" y="13329"/>
                    <a:pt x="7504" y="13329"/>
                  </a:cubicBezTo>
                  <a:cubicBezTo>
                    <a:pt x="7593" y="13329"/>
                    <a:pt x="7681" y="13322"/>
                    <a:pt x="7767" y="13308"/>
                  </a:cubicBezTo>
                  <a:close/>
                  <a:moveTo>
                    <a:pt x="10510" y="16506"/>
                  </a:moveTo>
                  <a:lnTo>
                    <a:pt x="10510" y="17392"/>
                  </a:lnTo>
                  <a:lnTo>
                    <a:pt x="9987" y="17392"/>
                  </a:lnTo>
                  <a:lnTo>
                    <a:pt x="9987" y="16506"/>
                  </a:lnTo>
                  <a:cubicBezTo>
                    <a:pt x="10071" y="16519"/>
                    <a:pt x="10159" y="16526"/>
                    <a:pt x="10248" y="16526"/>
                  </a:cubicBezTo>
                  <a:cubicBezTo>
                    <a:pt x="10338" y="16526"/>
                    <a:pt x="10425" y="16519"/>
                    <a:pt x="10510" y="16506"/>
                  </a:cubicBezTo>
                  <a:close/>
                  <a:moveTo>
                    <a:pt x="13859" y="3764"/>
                  </a:moveTo>
                  <a:cubicBezTo>
                    <a:pt x="15228" y="3764"/>
                    <a:pt x="16342" y="4879"/>
                    <a:pt x="16342" y="6249"/>
                  </a:cubicBezTo>
                  <a:lnTo>
                    <a:pt x="16342" y="7550"/>
                  </a:lnTo>
                  <a:lnTo>
                    <a:pt x="14010" y="7550"/>
                  </a:lnTo>
                  <a:cubicBezTo>
                    <a:pt x="13172" y="7550"/>
                    <a:pt x="12490" y="8230"/>
                    <a:pt x="12490" y="9069"/>
                  </a:cubicBezTo>
                  <a:lnTo>
                    <a:pt x="12490" y="12088"/>
                  </a:lnTo>
                  <a:cubicBezTo>
                    <a:pt x="12490" y="12926"/>
                    <a:pt x="13172" y="13607"/>
                    <a:pt x="14010" y="13607"/>
                  </a:cubicBezTo>
                  <a:lnTo>
                    <a:pt x="16342" y="13607"/>
                  </a:lnTo>
                  <a:lnTo>
                    <a:pt x="16342" y="14908"/>
                  </a:lnTo>
                  <a:cubicBezTo>
                    <a:pt x="16342" y="16277"/>
                    <a:pt x="15228" y="17392"/>
                    <a:pt x="13859" y="17392"/>
                  </a:cubicBezTo>
                  <a:lnTo>
                    <a:pt x="11035" y="17392"/>
                  </a:lnTo>
                  <a:lnTo>
                    <a:pt x="11035" y="16330"/>
                  </a:lnTo>
                  <a:cubicBezTo>
                    <a:pt x="11565" y="16047"/>
                    <a:pt x="11927" y="15489"/>
                    <a:pt x="11927" y="14847"/>
                  </a:cubicBezTo>
                  <a:cubicBezTo>
                    <a:pt x="11927" y="13922"/>
                    <a:pt x="11174" y="13169"/>
                    <a:pt x="10248" y="13169"/>
                  </a:cubicBezTo>
                  <a:cubicBezTo>
                    <a:pt x="9323" y="13169"/>
                    <a:pt x="8569" y="13922"/>
                    <a:pt x="8569" y="14847"/>
                  </a:cubicBezTo>
                  <a:cubicBezTo>
                    <a:pt x="8569" y="15489"/>
                    <a:pt x="8932" y="16047"/>
                    <a:pt x="9462" y="16330"/>
                  </a:cubicBezTo>
                  <a:lnTo>
                    <a:pt x="9462" y="17392"/>
                  </a:lnTo>
                  <a:lnTo>
                    <a:pt x="7043" y="17392"/>
                  </a:lnTo>
                  <a:lnTo>
                    <a:pt x="7043" y="16216"/>
                  </a:lnTo>
                  <a:lnTo>
                    <a:pt x="8061" y="15199"/>
                  </a:lnTo>
                  <a:cubicBezTo>
                    <a:pt x="8207" y="15053"/>
                    <a:pt x="8292" y="14850"/>
                    <a:pt x="8292" y="14642"/>
                  </a:cubicBezTo>
                  <a:lnTo>
                    <a:pt x="8292" y="13132"/>
                  </a:lnTo>
                  <a:cubicBezTo>
                    <a:pt x="8821" y="12849"/>
                    <a:pt x="9182" y="12291"/>
                    <a:pt x="9182" y="11651"/>
                  </a:cubicBezTo>
                  <a:cubicBezTo>
                    <a:pt x="9182" y="10725"/>
                    <a:pt x="8429" y="9973"/>
                    <a:pt x="7504" y="9973"/>
                  </a:cubicBezTo>
                  <a:cubicBezTo>
                    <a:pt x="6579" y="9973"/>
                    <a:pt x="5826" y="10725"/>
                    <a:pt x="5826" y="11651"/>
                  </a:cubicBezTo>
                  <a:cubicBezTo>
                    <a:pt x="5826" y="12291"/>
                    <a:pt x="6187" y="12849"/>
                    <a:pt x="6717" y="13132"/>
                  </a:cubicBezTo>
                  <a:lnTo>
                    <a:pt x="6717" y="14316"/>
                  </a:lnTo>
                  <a:lnTo>
                    <a:pt x="5700" y="15333"/>
                  </a:lnTo>
                  <a:cubicBezTo>
                    <a:pt x="5551" y="15482"/>
                    <a:pt x="5468" y="15679"/>
                    <a:pt x="5468" y="15890"/>
                  </a:cubicBezTo>
                  <a:lnTo>
                    <a:pt x="5468" y="17392"/>
                  </a:lnTo>
                  <a:lnTo>
                    <a:pt x="4322" y="17392"/>
                  </a:lnTo>
                  <a:lnTo>
                    <a:pt x="4322" y="15989"/>
                  </a:lnTo>
                  <a:cubicBezTo>
                    <a:pt x="4322" y="15844"/>
                    <a:pt x="4206" y="15726"/>
                    <a:pt x="4059" y="15726"/>
                  </a:cubicBezTo>
                  <a:cubicBezTo>
                    <a:pt x="3915" y="15726"/>
                    <a:pt x="3797" y="15844"/>
                    <a:pt x="3797" y="15989"/>
                  </a:cubicBezTo>
                  <a:lnTo>
                    <a:pt x="3797" y="17392"/>
                  </a:lnTo>
                  <a:lnTo>
                    <a:pt x="3273" y="17392"/>
                  </a:lnTo>
                  <a:lnTo>
                    <a:pt x="3273" y="12032"/>
                  </a:lnTo>
                  <a:cubicBezTo>
                    <a:pt x="3359" y="12045"/>
                    <a:pt x="3445" y="12054"/>
                    <a:pt x="3534" y="12054"/>
                  </a:cubicBezTo>
                  <a:cubicBezTo>
                    <a:pt x="3625" y="12054"/>
                    <a:pt x="3711" y="12045"/>
                    <a:pt x="3797" y="12032"/>
                  </a:cubicBezTo>
                  <a:lnTo>
                    <a:pt x="3797" y="14939"/>
                  </a:lnTo>
                  <a:cubicBezTo>
                    <a:pt x="3797" y="15084"/>
                    <a:pt x="3915" y="15201"/>
                    <a:pt x="4059" y="15201"/>
                  </a:cubicBezTo>
                  <a:cubicBezTo>
                    <a:pt x="4206" y="15201"/>
                    <a:pt x="4322" y="15084"/>
                    <a:pt x="4322" y="14939"/>
                  </a:cubicBezTo>
                  <a:lnTo>
                    <a:pt x="4322" y="11857"/>
                  </a:lnTo>
                  <a:cubicBezTo>
                    <a:pt x="4852" y="11574"/>
                    <a:pt x="5214" y="11016"/>
                    <a:pt x="5214" y="10375"/>
                  </a:cubicBezTo>
                  <a:cubicBezTo>
                    <a:pt x="5214" y="9449"/>
                    <a:pt x="4461" y="8697"/>
                    <a:pt x="3534" y="8697"/>
                  </a:cubicBezTo>
                  <a:cubicBezTo>
                    <a:pt x="2609" y="8697"/>
                    <a:pt x="1856" y="9449"/>
                    <a:pt x="1856" y="10375"/>
                  </a:cubicBezTo>
                  <a:cubicBezTo>
                    <a:pt x="1856" y="11016"/>
                    <a:pt x="2218" y="11574"/>
                    <a:pt x="2748" y="11857"/>
                  </a:cubicBezTo>
                  <a:lnTo>
                    <a:pt x="2748" y="17377"/>
                  </a:lnTo>
                  <a:cubicBezTo>
                    <a:pt x="1501" y="17246"/>
                    <a:pt x="526" y="16188"/>
                    <a:pt x="526" y="14908"/>
                  </a:cubicBezTo>
                  <a:lnTo>
                    <a:pt x="526" y="6249"/>
                  </a:lnTo>
                  <a:cubicBezTo>
                    <a:pt x="526" y="4879"/>
                    <a:pt x="1640" y="3764"/>
                    <a:pt x="3011" y="3764"/>
                  </a:cubicBezTo>
                  <a:lnTo>
                    <a:pt x="5539" y="3764"/>
                  </a:lnTo>
                  <a:lnTo>
                    <a:pt x="5539" y="5445"/>
                  </a:lnTo>
                  <a:cubicBezTo>
                    <a:pt x="5010" y="5728"/>
                    <a:pt x="4649" y="6286"/>
                    <a:pt x="4649" y="6927"/>
                  </a:cubicBezTo>
                  <a:cubicBezTo>
                    <a:pt x="4649" y="7852"/>
                    <a:pt x="5402" y="8606"/>
                    <a:pt x="6327" y="8606"/>
                  </a:cubicBezTo>
                  <a:cubicBezTo>
                    <a:pt x="7252" y="8606"/>
                    <a:pt x="8005" y="7852"/>
                    <a:pt x="8005" y="6927"/>
                  </a:cubicBezTo>
                  <a:cubicBezTo>
                    <a:pt x="8005" y="6286"/>
                    <a:pt x="7644" y="5728"/>
                    <a:pt x="7114" y="5445"/>
                  </a:cubicBezTo>
                  <a:lnTo>
                    <a:pt x="7114" y="3764"/>
                  </a:lnTo>
                  <a:lnTo>
                    <a:pt x="8507" y="3764"/>
                  </a:lnTo>
                  <a:lnTo>
                    <a:pt x="8507" y="4959"/>
                  </a:lnTo>
                  <a:cubicBezTo>
                    <a:pt x="8507" y="5170"/>
                    <a:pt x="8588" y="5368"/>
                    <a:pt x="8737" y="5516"/>
                  </a:cubicBezTo>
                  <a:lnTo>
                    <a:pt x="9754" y="6533"/>
                  </a:lnTo>
                  <a:lnTo>
                    <a:pt x="9754" y="7717"/>
                  </a:lnTo>
                  <a:cubicBezTo>
                    <a:pt x="9225" y="8000"/>
                    <a:pt x="8863" y="8558"/>
                    <a:pt x="8863" y="9198"/>
                  </a:cubicBezTo>
                  <a:cubicBezTo>
                    <a:pt x="8863" y="10124"/>
                    <a:pt x="9616" y="10877"/>
                    <a:pt x="10541" y="10877"/>
                  </a:cubicBezTo>
                  <a:cubicBezTo>
                    <a:pt x="11468" y="10877"/>
                    <a:pt x="12220" y="10124"/>
                    <a:pt x="12220" y="9198"/>
                  </a:cubicBezTo>
                  <a:cubicBezTo>
                    <a:pt x="12220" y="8558"/>
                    <a:pt x="11858" y="8000"/>
                    <a:pt x="11329" y="7717"/>
                  </a:cubicBezTo>
                  <a:lnTo>
                    <a:pt x="11329" y="6207"/>
                  </a:lnTo>
                  <a:cubicBezTo>
                    <a:pt x="11329" y="6000"/>
                    <a:pt x="11244" y="5796"/>
                    <a:pt x="11098" y="5650"/>
                  </a:cubicBezTo>
                  <a:lnTo>
                    <a:pt x="10082" y="4634"/>
                  </a:lnTo>
                  <a:lnTo>
                    <a:pt x="10082" y="3764"/>
                  </a:lnTo>
                  <a:close/>
                  <a:moveTo>
                    <a:pt x="8862" y="0"/>
                  </a:moveTo>
                  <a:cubicBezTo>
                    <a:pt x="8561" y="0"/>
                    <a:pt x="8273" y="67"/>
                    <a:pt x="8009" y="191"/>
                  </a:cubicBezTo>
                  <a:cubicBezTo>
                    <a:pt x="7739" y="63"/>
                    <a:pt x="7449" y="1"/>
                    <a:pt x="7161" y="1"/>
                  </a:cubicBezTo>
                  <a:cubicBezTo>
                    <a:pt x="6647" y="1"/>
                    <a:pt x="6137" y="200"/>
                    <a:pt x="5756" y="582"/>
                  </a:cubicBezTo>
                  <a:lnTo>
                    <a:pt x="3097" y="3240"/>
                  </a:lnTo>
                  <a:lnTo>
                    <a:pt x="3011" y="3240"/>
                  </a:lnTo>
                  <a:cubicBezTo>
                    <a:pt x="1351" y="3240"/>
                    <a:pt x="1" y="4590"/>
                    <a:pt x="1" y="6249"/>
                  </a:cubicBezTo>
                  <a:lnTo>
                    <a:pt x="1" y="14908"/>
                  </a:lnTo>
                  <a:cubicBezTo>
                    <a:pt x="1" y="16567"/>
                    <a:pt x="1351" y="17917"/>
                    <a:pt x="3011" y="17917"/>
                  </a:cubicBezTo>
                  <a:lnTo>
                    <a:pt x="13859" y="17917"/>
                  </a:lnTo>
                  <a:cubicBezTo>
                    <a:pt x="15518" y="17917"/>
                    <a:pt x="16867" y="16567"/>
                    <a:pt x="16867" y="14908"/>
                  </a:cubicBezTo>
                  <a:lnTo>
                    <a:pt x="16867" y="13532"/>
                  </a:lnTo>
                  <a:cubicBezTo>
                    <a:pt x="17476" y="13334"/>
                    <a:pt x="17917" y="12762"/>
                    <a:pt x="17917" y="12088"/>
                  </a:cubicBezTo>
                  <a:lnTo>
                    <a:pt x="17917" y="9069"/>
                  </a:lnTo>
                  <a:cubicBezTo>
                    <a:pt x="17917" y="8394"/>
                    <a:pt x="17476" y="7822"/>
                    <a:pt x="16867" y="7624"/>
                  </a:cubicBezTo>
                  <a:lnTo>
                    <a:pt x="16867" y="6249"/>
                  </a:lnTo>
                  <a:cubicBezTo>
                    <a:pt x="16867" y="4590"/>
                    <a:pt x="15518" y="3239"/>
                    <a:pt x="13859" y="3239"/>
                  </a:cubicBezTo>
                  <a:lnTo>
                    <a:pt x="12924" y="3239"/>
                  </a:lnTo>
                  <a:lnTo>
                    <a:pt x="11430" y="1746"/>
                  </a:lnTo>
                  <a:cubicBezTo>
                    <a:pt x="11379" y="1695"/>
                    <a:pt x="11311" y="1669"/>
                    <a:pt x="11244" y="1669"/>
                  </a:cubicBezTo>
                  <a:cubicBezTo>
                    <a:pt x="11177" y="1669"/>
                    <a:pt x="11110" y="1695"/>
                    <a:pt x="11058" y="1746"/>
                  </a:cubicBezTo>
                  <a:cubicBezTo>
                    <a:pt x="10956" y="1848"/>
                    <a:pt x="10956" y="2014"/>
                    <a:pt x="11059" y="2118"/>
                  </a:cubicBezTo>
                  <a:lnTo>
                    <a:pt x="12180" y="3239"/>
                  </a:lnTo>
                  <a:lnTo>
                    <a:pt x="5542" y="3239"/>
                  </a:lnTo>
                  <a:lnTo>
                    <a:pt x="7829" y="953"/>
                  </a:lnTo>
                  <a:cubicBezTo>
                    <a:pt x="8105" y="677"/>
                    <a:pt x="8472" y="525"/>
                    <a:pt x="8862" y="525"/>
                  </a:cubicBezTo>
                  <a:cubicBezTo>
                    <a:pt x="9251" y="525"/>
                    <a:pt x="9618" y="677"/>
                    <a:pt x="9894" y="953"/>
                  </a:cubicBezTo>
                  <a:lnTo>
                    <a:pt x="10330" y="1389"/>
                  </a:lnTo>
                  <a:cubicBezTo>
                    <a:pt x="10381" y="1440"/>
                    <a:pt x="10448" y="1465"/>
                    <a:pt x="10515" y="1465"/>
                  </a:cubicBezTo>
                  <a:cubicBezTo>
                    <a:pt x="10582" y="1465"/>
                    <a:pt x="10649" y="1440"/>
                    <a:pt x="10700" y="1389"/>
                  </a:cubicBezTo>
                  <a:cubicBezTo>
                    <a:pt x="10804" y="1286"/>
                    <a:pt x="10804" y="1120"/>
                    <a:pt x="10700" y="1017"/>
                  </a:cubicBezTo>
                  <a:lnTo>
                    <a:pt x="10264" y="582"/>
                  </a:lnTo>
                  <a:cubicBezTo>
                    <a:pt x="9890" y="207"/>
                    <a:pt x="9391" y="0"/>
                    <a:pt x="8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4"/>
            <p:cNvSpPr/>
            <p:nvPr/>
          </p:nvSpPr>
          <p:spPr>
            <a:xfrm>
              <a:off x="4932537" y="1775849"/>
              <a:ext cx="66576" cy="66576"/>
            </a:xfrm>
            <a:custGeom>
              <a:avLst/>
              <a:gdLst/>
              <a:ahLst/>
              <a:cxnLst/>
              <a:rect l="l" t="t" r="r" b="b"/>
              <a:pathLst>
                <a:path w="3659" h="3659" extrusionOk="0">
                  <a:moveTo>
                    <a:pt x="1829" y="525"/>
                  </a:moveTo>
                  <a:cubicBezTo>
                    <a:pt x="2548" y="525"/>
                    <a:pt x="3134" y="1110"/>
                    <a:pt x="3134" y="1829"/>
                  </a:cubicBezTo>
                  <a:cubicBezTo>
                    <a:pt x="3134" y="2548"/>
                    <a:pt x="2548" y="3134"/>
                    <a:pt x="1829" y="3134"/>
                  </a:cubicBezTo>
                  <a:cubicBezTo>
                    <a:pt x="1110" y="3134"/>
                    <a:pt x="525" y="2548"/>
                    <a:pt x="525" y="1829"/>
                  </a:cubicBezTo>
                  <a:cubicBezTo>
                    <a:pt x="525" y="1110"/>
                    <a:pt x="1110" y="525"/>
                    <a:pt x="1829" y="525"/>
                  </a:cubicBezTo>
                  <a:close/>
                  <a:moveTo>
                    <a:pt x="1829" y="0"/>
                  </a:moveTo>
                  <a:cubicBezTo>
                    <a:pt x="821" y="0"/>
                    <a:pt x="0" y="821"/>
                    <a:pt x="0" y="1829"/>
                  </a:cubicBezTo>
                  <a:cubicBezTo>
                    <a:pt x="0" y="2838"/>
                    <a:pt x="821" y="3659"/>
                    <a:pt x="1829" y="3659"/>
                  </a:cubicBezTo>
                  <a:cubicBezTo>
                    <a:pt x="2838" y="3659"/>
                    <a:pt x="3659" y="2838"/>
                    <a:pt x="3659" y="1829"/>
                  </a:cubicBezTo>
                  <a:cubicBezTo>
                    <a:pt x="3659" y="821"/>
                    <a:pt x="2838"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74"/>
          <p:cNvGrpSpPr/>
          <p:nvPr/>
        </p:nvGrpSpPr>
        <p:grpSpPr>
          <a:xfrm>
            <a:off x="4124770" y="1616661"/>
            <a:ext cx="326000" cy="326000"/>
            <a:chOff x="4124770" y="1616661"/>
            <a:chExt cx="326000" cy="326000"/>
          </a:xfrm>
        </p:grpSpPr>
        <p:sp>
          <p:nvSpPr>
            <p:cNvPr id="1882" name="Google Shape;1882;p74"/>
            <p:cNvSpPr/>
            <p:nvPr/>
          </p:nvSpPr>
          <p:spPr>
            <a:xfrm>
              <a:off x="4344002" y="1616661"/>
              <a:ext cx="106768" cy="106768"/>
            </a:xfrm>
            <a:custGeom>
              <a:avLst/>
              <a:gdLst/>
              <a:ahLst/>
              <a:cxnLst/>
              <a:rect l="l" t="t" r="r" b="b"/>
              <a:pathLst>
                <a:path w="5868" h="5868" extrusionOk="0">
                  <a:moveTo>
                    <a:pt x="2666" y="525"/>
                  </a:moveTo>
                  <a:cubicBezTo>
                    <a:pt x="4142" y="525"/>
                    <a:pt x="5343" y="1726"/>
                    <a:pt x="5343" y="3202"/>
                  </a:cubicBezTo>
                  <a:lnTo>
                    <a:pt x="5343" y="4902"/>
                  </a:lnTo>
                  <a:cubicBezTo>
                    <a:pt x="5343" y="5146"/>
                    <a:pt x="5145" y="5343"/>
                    <a:pt x="4901" y="5343"/>
                  </a:cubicBezTo>
                  <a:cubicBezTo>
                    <a:pt x="4658" y="5343"/>
                    <a:pt x="4459" y="5146"/>
                    <a:pt x="4459" y="4902"/>
                  </a:cubicBezTo>
                  <a:lnTo>
                    <a:pt x="4459" y="3202"/>
                  </a:lnTo>
                  <a:cubicBezTo>
                    <a:pt x="4459" y="2213"/>
                    <a:pt x="3655" y="1409"/>
                    <a:pt x="2666" y="1409"/>
                  </a:cubicBezTo>
                  <a:lnTo>
                    <a:pt x="966" y="1409"/>
                  </a:lnTo>
                  <a:cubicBezTo>
                    <a:pt x="722" y="1409"/>
                    <a:pt x="524" y="1210"/>
                    <a:pt x="524" y="967"/>
                  </a:cubicBezTo>
                  <a:cubicBezTo>
                    <a:pt x="524" y="723"/>
                    <a:pt x="722" y="525"/>
                    <a:pt x="966" y="525"/>
                  </a:cubicBezTo>
                  <a:close/>
                  <a:moveTo>
                    <a:pt x="966" y="0"/>
                  </a:moveTo>
                  <a:cubicBezTo>
                    <a:pt x="434" y="0"/>
                    <a:pt x="0" y="434"/>
                    <a:pt x="0" y="967"/>
                  </a:cubicBezTo>
                  <a:cubicBezTo>
                    <a:pt x="0" y="1500"/>
                    <a:pt x="434" y="1934"/>
                    <a:pt x="966" y="1934"/>
                  </a:cubicBezTo>
                  <a:lnTo>
                    <a:pt x="2666" y="1934"/>
                  </a:lnTo>
                  <a:cubicBezTo>
                    <a:pt x="3365" y="1934"/>
                    <a:pt x="3934" y="2503"/>
                    <a:pt x="3934" y="3202"/>
                  </a:cubicBezTo>
                  <a:lnTo>
                    <a:pt x="3934" y="4902"/>
                  </a:lnTo>
                  <a:cubicBezTo>
                    <a:pt x="3934" y="5434"/>
                    <a:pt x="4368" y="5868"/>
                    <a:pt x="4901" y="5868"/>
                  </a:cubicBezTo>
                  <a:cubicBezTo>
                    <a:pt x="5434" y="5868"/>
                    <a:pt x="5868" y="5434"/>
                    <a:pt x="5868" y="4902"/>
                  </a:cubicBezTo>
                  <a:lnTo>
                    <a:pt x="5868" y="3202"/>
                  </a:lnTo>
                  <a:cubicBezTo>
                    <a:pt x="5868" y="1436"/>
                    <a:pt x="4432" y="0"/>
                    <a:pt x="2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4"/>
            <p:cNvSpPr/>
            <p:nvPr/>
          </p:nvSpPr>
          <p:spPr>
            <a:xfrm>
              <a:off x="4124770" y="1835874"/>
              <a:ext cx="106768" cy="106786"/>
            </a:xfrm>
            <a:custGeom>
              <a:avLst/>
              <a:gdLst/>
              <a:ahLst/>
              <a:cxnLst/>
              <a:rect l="l" t="t" r="r" b="b"/>
              <a:pathLst>
                <a:path w="5868" h="5869" extrusionOk="0">
                  <a:moveTo>
                    <a:pt x="967" y="1"/>
                  </a:moveTo>
                  <a:cubicBezTo>
                    <a:pt x="434" y="1"/>
                    <a:pt x="0" y="434"/>
                    <a:pt x="0" y="967"/>
                  </a:cubicBezTo>
                  <a:lnTo>
                    <a:pt x="0" y="2666"/>
                  </a:lnTo>
                  <a:cubicBezTo>
                    <a:pt x="0" y="4433"/>
                    <a:pt x="1436" y="5869"/>
                    <a:pt x="3203" y="5869"/>
                  </a:cubicBezTo>
                  <a:lnTo>
                    <a:pt x="4902" y="5869"/>
                  </a:lnTo>
                  <a:cubicBezTo>
                    <a:pt x="5434" y="5869"/>
                    <a:pt x="5868" y="5435"/>
                    <a:pt x="5868" y="4902"/>
                  </a:cubicBezTo>
                  <a:cubicBezTo>
                    <a:pt x="5868" y="4368"/>
                    <a:pt x="5434" y="3935"/>
                    <a:pt x="4902" y="3935"/>
                  </a:cubicBezTo>
                  <a:lnTo>
                    <a:pt x="4363" y="3935"/>
                  </a:lnTo>
                  <a:cubicBezTo>
                    <a:pt x="4218" y="3935"/>
                    <a:pt x="4101" y="4052"/>
                    <a:pt x="4101" y="4197"/>
                  </a:cubicBezTo>
                  <a:cubicBezTo>
                    <a:pt x="4101" y="4342"/>
                    <a:pt x="4218" y="4460"/>
                    <a:pt x="4363" y="4460"/>
                  </a:cubicBezTo>
                  <a:lnTo>
                    <a:pt x="4902" y="4460"/>
                  </a:lnTo>
                  <a:cubicBezTo>
                    <a:pt x="5146" y="4460"/>
                    <a:pt x="5343" y="4658"/>
                    <a:pt x="5343" y="4902"/>
                  </a:cubicBezTo>
                  <a:cubicBezTo>
                    <a:pt x="5343" y="5145"/>
                    <a:pt x="5146" y="5344"/>
                    <a:pt x="4902" y="5344"/>
                  </a:cubicBezTo>
                  <a:lnTo>
                    <a:pt x="3203" y="5344"/>
                  </a:lnTo>
                  <a:cubicBezTo>
                    <a:pt x="1726" y="5344"/>
                    <a:pt x="525" y="4143"/>
                    <a:pt x="525" y="2666"/>
                  </a:cubicBezTo>
                  <a:lnTo>
                    <a:pt x="525" y="967"/>
                  </a:lnTo>
                  <a:cubicBezTo>
                    <a:pt x="525" y="723"/>
                    <a:pt x="724" y="526"/>
                    <a:pt x="967" y="526"/>
                  </a:cubicBezTo>
                  <a:cubicBezTo>
                    <a:pt x="1211" y="526"/>
                    <a:pt x="1409" y="723"/>
                    <a:pt x="1409" y="967"/>
                  </a:cubicBezTo>
                  <a:lnTo>
                    <a:pt x="1409" y="2666"/>
                  </a:lnTo>
                  <a:cubicBezTo>
                    <a:pt x="1409" y="3656"/>
                    <a:pt x="2213" y="4460"/>
                    <a:pt x="3203" y="4460"/>
                  </a:cubicBezTo>
                  <a:lnTo>
                    <a:pt x="3313" y="4460"/>
                  </a:lnTo>
                  <a:cubicBezTo>
                    <a:pt x="3458" y="4460"/>
                    <a:pt x="3576" y="4342"/>
                    <a:pt x="3576" y="4197"/>
                  </a:cubicBezTo>
                  <a:cubicBezTo>
                    <a:pt x="3576" y="4052"/>
                    <a:pt x="3458" y="3935"/>
                    <a:pt x="3313" y="3935"/>
                  </a:cubicBezTo>
                  <a:lnTo>
                    <a:pt x="3203" y="3935"/>
                  </a:lnTo>
                  <a:cubicBezTo>
                    <a:pt x="2503" y="3935"/>
                    <a:pt x="1934" y="3366"/>
                    <a:pt x="1934" y="2666"/>
                  </a:cubicBezTo>
                  <a:lnTo>
                    <a:pt x="1934" y="967"/>
                  </a:lnTo>
                  <a:cubicBezTo>
                    <a:pt x="1934" y="434"/>
                    <a:pt x="1500" y="1"/>
                    <a:pt x="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4"/>
            <p:cNvSpPr/>
            <p:nvPr/>
          </p:nvSpPr>
          <p:spPr>
            <a:xfrm>
              <a:off x="4124770" y="1616661"/>
              <a:ext cx="106768" cy="106768"/>
            </a:xfrm>
            <a:custGeom>
              <a:avLst/>
              <a:gdLst/>
              <a:ahLst/>
              <a:cxnLst/>
              <a:rect l="l" t="t" r="r" b="b"/>
              <a:pathLst>
                <a:path w="5868" h="5868" extrusionOk="0">
                  <a:moveTo>
                    <a:pt x="4902" y="525"/>
                  </a:moveTo>
                  <a:cubicBezTo>
                    <a:pt x="5146" y="525"/>
                    <a:pt x="5343" y="723"/>
                    <a:pt x="5343" y="967"/>
                  </a:cubicBezTo>
                  <a:cubicBezTo>
                    <a:pt x="5343" y="1210"/>
                    <a:pt x="5146" y="1409"/>
                    <a:pt x="4902" y="1409"/>
                  </a:cubicBezTo>
                  <a:lnTo>
                    <a:pt x="3203" y="1409"/>
                  </a:lnTo>
                  <a:cubicBezTo>
                    <a:pt x="2213" y="1409"/>
                    <a:pt x="1409" y="2213"/>
                    <a:pt x="1409" y="3202"/>
                  </a:cubicBezTo>
                  <a:lnTo>
                    <a:pt x="1409" y="4902"/>
                  </a:lnTo>
                  <a:cubicBezTo>
                    <a:pt x="1409" y="5146"/>
                    <a:pt x="1211" y="5344"/>
                    <a:pt x="967" y="5344"/>
                  </a:cubicBezTo>
                  <a:cubicBezTo>
                    <a:pt x="724" y="5344"/>
                    <a:pt x="525" y="5146"/>
                    <a:pt x="525" y="4902"/>
                  </a:cubicBezTo>
                  <a:lnTo>
                    <a:pt x="525" y="3202"/>
                  </a:lnTo>
                  <a:cubicBezTo>
                    <a:pt x="525" y="1726"/>
                    <a:pt x="1726" y="525"/>
                    <a:pt x="3203" y="525"/>
                  </a:cubicBezTo>
                  <a:close/>
                  <a:moveTo>
                    <a:pt x="3203" y="0"/>
                  </a:moveTo>
                  <a:cubicBezTo>
                    <a:pt x="1436" y="0"/>
                    <a:pt x="0" y="1436"/>
                    <a:pt x="0" y="3202"/>
                  </a:cubicBezTo>
                  <a:lnTo>
                    <a:pt x="0" y="4902"/>
                  </a:lnTo>
                  <a:cubicBezTo>
                    <a:pt x="0" y="5434"/>
                    <a:pt x="434" y="5868"/>
                    <a:pt x="967" y="5868"/>
                  </a:cubicBezTo>
                  <a:cubicBezTo>
                    <a:pt x="1500" y="5868"/>
                    <a:pt x="1934" y="5434"/>
                    <a:pt x="1934" y="4902"/>
                  </a:cubicBezTo>
                  <a:lnTo>
                    <a:pt x="1934" y="3202"/>
                  </a:lnTo>
                  <a:cubicBezTo>
                    <a:pt x="1934" y="2503"/>
                    <a:pt x="2503" y="1934"/>
                    <a:pt x="3203" y="1934"/>
                  </a:cubicBezTo>
                  <a:lnTo>
                    <a:pt x="4902" y="1934"/>
                  </a:lnTo>
                  <a:cubicBezTo>
                    <a:pt x="5434" y="1934"/>
                    <a:pt x="5868" y="1500"/>
                    <a:pt x="5868" y="967"/>
                  </a:cubicBezTo>
                  <a:cubicBezTo>
                    <a:pt x="5868" y="434"/>
                    <a:pt x="5434" y="0"/>
                    <a:pt x="4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4"/>
            <p:cNvSpPr/>
            <p:nvPr/>
          </p:nvSpPr>
          <p:spPr>
            <a:xfrm>
              <a:off x="4344002" y="1835874"/>
              <a:ext cx="106768" cy="106786"/>
            </a:xfrm>
            <a:custGeom>
              <a:avLst/>
              <a:gdLst/>
              <a:ahLst/>
              <a:cxnLst/>
              <a:rect l="l" t="t" r="r" b="b"/>
              <a:pathLst>
                <a:path w="5868" h="5869" extrusionOk="0">
                  <a:moveTo>
                    <a:pt x="4901" y="526"/>
                  </a:moveTo>
                  <a:cubicBezTo>
                    <a:pt x="5145" y="526"/>
                    <a:pt x="5343" y="723"/>
                    <a:pt x="5343" y="967"/>
                  </a:cubicBezTo>
                  <a:lnTo>
                    <a:pt x="5343" y="2666"/>
                  </a:lnTo>
                  <a:cubicBezTo>
                    <a:pt x="5343" y="4143"/>
                    <a:pt x="4142" y="5344"/>
                    <a:pt x="2666" y="5344"/>
                  </a:cubicBezTo>
                  <a:lnTo>
                    <a:pt x="966" y="5344"/>
                  </a:lnTo>
                  <a:cubicBezTo>
                    <a:pt x="722" y="5344"/>
                    <a:pt x="525" y="5145"/>
                    <a:pt x="525" y="4902"/>
                  </a:cubicBezTo>
                  <a:cubicBezTo>
                    <a:pt x="525" y="4658"/>
                    <a:pt x="722" y="4460"/>
                    <a:pt x="966" y="4460"/>
                  </a:cubicBezTo>
                  <a:lnTo>
                    <a:pt x="2666" y="4460"/>
                  </a:lnTo>
                  <a:cubicBezTo>
                    <a:pt x="3655" y="4460"/>
                    <a:pt x="4459" y="3656"/>
                    <a:pt x="4459" y="2666"/>
                  </a:cubicBezTo>
                  <a:lnTo>
                    <a:pt x="4459" y="967"/>
                  </a:lnTo>
                  <a:cubicBezTo>
                    <a:pt x="4459" y="723"/>
                    <a:pt x="4658" y="526"/>
                    <a:pt x="4901" y="526"/>
                  </a:cubicBezTo>
                  <a:close/>
                  <a:moveTo>
                    <a:pt x="4901" y="1"/>
                  </a:moveTo>
                  <a:cubicBezTo>
                    <a:pt x="4368" y="1"/>
                    <a:pt x="3934" y="434"/>
                    <a:pt x="3934" y="967"/>
                  </a:cubicBezTo>
                  <a:lnTo>
                    <a:pt x="3934" y="2666"/>
                  </a:lnTo>
                  <a:cubicBezTo>
                    <a:pt x="3934" y="3366"/>
                    <a:pt x="3365" y="3935"/>
                    <a:pt x="2666" y="3935"/>
                  </a:cubicBezTo>
                  <a:lnTo>
                    <a:pt x="966" y="3935"/>
                  </a:lnTo>
                  <a:cubicBezTo>
                    <a:pt x="434" y="3935"/>
                    <a:pt x="0" y="4368"/>
                    <a:pt x="0" y="4902"/>
                  </a:cubicBezTo>
                  <a:cubicBezTo>
                    <a:pt x="0" y="5435"/>
                    <a:pt x="434" y="5869"/>
                    <a:pt x="966" y="5869"/>
                  </a:cubicBezTo>
                  <a:lnTo>
                    <a:pt x="2666" y="5869"/>
                  </a:lnTo>
                  <a:cubicBezTo>
                    <a:pt x="4432" y="5869"/>
                    <a:pt x="5868" y="4433"/>
                    <a:pt x="5868" y="2666"/>
                  </a:cubicBezTo>
                  <a:lnTo>
                    <a:pt x="5868" y="967"/>
                  </a:lnTo>
                  <a:cubicBezTo>
                    <a:pt x="5868" y="434"/>
                    <a:pt x="5434" y="1"/>
                    <a:pt x="4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4"/>
            <p:cNvSpPr/>
            <p:nvPr/>
          </p:nvSpPr>
          <p:spPr>
            <a:xfrm>
              <a:off x="4180228" y="1647829"/>
              <a:ext cx="215101" cy="263646"/>
            </a:xfrm>
            <a:custGeom>
              <a:avLst/>
              <a:gdLst/>
              <a:ahLst/>
              <a:cxnLst/>
              <a:rect l="l" t="t" r="r" b="b"/>
              <a:pathLst>
                <a:path w="11822" h="14490" extrusionOk="0">
                  <a:moveTo>
                    <a:pt x="3021" y="1118"/>
                  </a:moveTo>
                  <a:lnTo>
                    <a:pt x="3021" y="1935"/>
                  </a:lnTo>
                  <a:lnTo>
                    <a:pt x="2076" y="1935"/>
                  </a:lnTo>
                  <a:cubicBezTo>
                    <a:pt x="2345" y="1614"/>
                    <a:pt x="2664" y="1338"/>
                    <a:pt x="3021" y="1118"/>
                  </a:cubicBezTo>
                  <a:close/>
                  <a:moveTo>
                    <a:pt x="5648" y="526"/>
                  </a:moveTo>
                  <a:lnTo>
                    <a:pt x="5648" y="1935"/>
                  </a:lnTo>
                  <a:lnTo>
                    <a:pt x="3546" y="1935"/>
                  </a:lnTo>
                  <a:lnTo>
                    <a:pt x="3546" y="843"/>
                  </a:lnTo>
                  <a:cubicBezTo>
                    <a:pt x="4022" y="639"/>
                    <a:pt x="4547" y="526"/>
                    <a:pt x="5097" y="526"/>
                  </a:cubicBezTo>
                  <a:close/>
                  <a:moveTo>
                    <a:pt x="6724" y="526"/>
                  </a:moveTo>
                  <a:cubicBezTo>
                    <a:pt x="7274" y="526"/>
                    <a:pt x="7799" y="639"/>
                    <a:pt x="8276" y="843"/>
                  </a:cubicBezTo>
                  <a:lnTo>
                    <a:pt x="8276" y="1935"/>
                  </a:lnTo>
                  <a:lnTo>
                    <a:pt x="6173" y="1935"/>
                  </a:lnTo>
                  <a:lnTo>
                    <a:pt x="6173" y="526"/>
                  </a:lnTo>
                  <a:close/>
                  <a:moveTo>
                    <a:pt x="8801" y="1118"/>
                  </a:moveTo>
                  <a:cubicBezTo>
                    <a:pt x="9157" y="1338"/>
                    <a:pt x="9476" y="1614"/>
                    <a:pt x="9745" y="1935"/>
                  </a:cubicBezTo>
                  <a:lnTo>
                    <a:pt x="8801" y="1935"/>
                  </a:lnTo>
                  <a:lnTo>
                    <a:pt x="8801" y="1118"/>
                  </a:lnTo>
                  <a:close/>
                  <a:moveTo>
                    <a:pt x="5648" y="2459"/>
                  </a:moveTo>
                  <a:lnTo>
                    <a:pt x="5648" y="4561"/>
                  </a:lnTo>
                  <a:lnTo>
                    <a:pt x="3546" y="4561"/>
                  </a:lnTo>
                  <a:lnTo>
                    <a:pt x="3546" y="2459"/>
                  </a:lnTo>
                  <a:close/>
                  <a:moveTo>
                    <a:pt x="8276" y="2459"/>
                  </a:moveTo>
                  <a:lnTo>
                    <a:pt x="8276" y="4561"/>
                  </a:lnTo>
                  <a:lnTo>
                    <a:pt x="6173" y="4561"/>
                  </a:lnTo>
                  <a:lnTo>
                    <a:pt x="6173" y="2459"/>
                  </a:lnTo>
                  <a:close/>
                  <a:moveTo>
                    <a:pt x="10119" y="2459"/>
                  </a:moveTo>
                  <a:cubicBezTo>
                    <a:pt x="10472" y="3050"/>
                    <a:pt x="10675" y="3740"/>
                    <a:pt x="10675" y="4477"/>
                  </a:cubicBezTo>
                  <a:lnTo>
                    <a:pt x="10675" y="4561"/>
                  </a:lnTo>
                  <a:lnTo>
                    <a:pt x="8801" y="4561"/>
                  </a:lnTo>
                  <a:lnTo>
                    <a:pt x="8801" y="2459"/>
                  </a:lnTo>
                  <a:close/>
                  <a:moveTo>
                    <a:pt x="3021" y="2460"/>
                  </a:moveTo>
                  <a:lnTo>
                    <a:pt x="3021" y="4562"/>
                  </a:lnTo>
                  <a:lnTo>
                    <a:pt x="1146" y="4562"/>
                  </a:lnTo>
                  <a:lnTo>
                    <a:pt x="1146" y="4477"/>
                  </a:lnTo>
                  <a:cubicBezTo>
                    <a:pt x="1146" y="3740"/>
                    <a:pt x="1350" y="3050"/>
                    <a:pt x="1702" y="2460"/>
                  </a:cubicBezTo>
                  <a:close/>
                  <a:moveTo>
                    <a:pt x="3021" y="5086"/>
                  </a:moveTo>
                  <a:lnTo>
                    <a:pt x="3021" y="7188"/>
                  </a:lnTo>
                  <a:lnTo>
                    <a:pt x="1146" y="7188"/>
                  </a:lnTo>
                  <a:lnTo>
                    <a:pt x="1146" y="5086"/>
                  </a:lnTo>
                  <a:close/>
                  <a:moveTo>
                    <a:pt x="5648" y="5086"/>
                  </a:moveTo>
                  <a:lnTo>
                    <a:pt x="5648" y="7188"/>
                  </a:lnTo>
                  <a:lnTo>
                    <a:pt x="3546" y="7188"/>
                  </a:lnTo>
                  <a:lnTo>
                    <a:pt x="3546" y="5086"/>
                  </a:lnTo>
                  <a:close/>
                  <a:moveTo>
                    <a:pt x="10675" y="5086"/>
                  </a:moveTo>
                  <a:lnTo>
                    <a:pt x="10675" y="7188"/>
                  </a:lnTo>
                  <a:lnTo>
                    <a:pt x="8801" y="7188"/>
                  </a:lnTo>
                  <a:lnTo>
                    <a:pt x="8801" y="6666"/>
                  </a:lnTo>
                  <a:cubicBezTo>
                    <a:pt x="8801" y="6520"/>
                    <a:pt x="8683" y="6403"/>
                    <a:pt x="8538" y="6403"/>
                  </a:cubicBezTo>
                  <a:cubicBezTo>
                    <a:pt x="8393" y="6403"/>
                    <a:pt x="8276" y="6520"/>
                    <a:pt x="8276" y="6666"/>
                  </a:cubicBezTo>
                  <a:lnTo>
                    <a:pt x="8276" y="7188"/>
                  </a:lnTo>
                  <a:lnTo>
                    <a:pt x="6173" y="7188"/>
                  </a:lnTo>
                  <a:lnTo>
                    <a:pt x="6173" y="5086"/>
                  </a:lnTo>
                  <a:lnTo>
                    <a:pt x="8276" y="5086"/>
                  </a:lnTo>
                  <a:lnTo>
                    <a:pt x="8276" y="5616"/>
                  </a:lnTo>
                  <a:cubicBezTo>
                    <a:pt x="8276" y="5761"/>
                    <a:pt x="8393" y="5878"/>
                    <a:pt x="8538" y="5878"/>
                  </a:cubicBezTo>
                  <a:cubicBezTo>
                    <a:pt x="8683" y="5878"/>
                    <a:pt x="8801" y="5761"/>
                    <a:pt x="8801" y="5616"/>
                  </a:cubicBezTo>
                  <a:lnTo>
                    <a:pt x="8801" y="5086"/>
                  </a:lnTo>
                  <a:close/>
                  <a:moveTo>
                    <a:pt x="3021" y="7713"/>
                  </a:moveTo>
                  <a:lnTo>
                    <a:pt x="3021" y="9816"/>
                  </a:lnTo>
                  <a:lnTo>
                    <a:pt x="1361" y="9816"/>
                  </a:lnTo>
                  <a:cubicBezTo>
                    <a:pt x="887" y="9734"/>
                    <a:pt x="525" y="9319"/>
                    <a:pt x="525" y="8821"/>
                  </a:cubicBezTo>
                  <a:cubicBezTo>
                    <a:pt x="525" y="8463"/>
                    <a:pt x="709" y="8139"/>
                    <a:pt x="1018" y="7954"/>
                  </a:cubicBezTo>
                  <a:cubicBezTo>
                    <a:pt x="1098" y="7907"/>
                    <a:pt x="1146" y="7821"/>
                    <a:pt x="1146" y="7729"/>
                  </a:cubicBezTo>
                  <a:lnTo>
                    <a:pt x="1146" y="7713"/>
                  </a:lnTo>
                  <a:close/>
                  <a:moveTo>
                    <a:pt x="5648" y="7713"/>
                  </a:moveTo>
                  <a:lnTo>
                    <a:pt x="5648" y="9816"/>
                  </a:lnTo>
                  <a:lnTo>
                    <a:pt x="3546" y="9816"/>
                  </a:lnTo>
                  <a:lnTo>
                    <a:pt x="3546" y="7713"/>
                  </a:lnTo>
                  <a:close/>
                  <a:moveTo>
                    <a:pt x="8276" y="7713"/>
                  </a:moveTo>
                  <a:lnTo>
                    <a:pt x="8276" y="9816"/>
                  </a:lnTo>
                  <a:lnTo>
                    <a:pt x="6173" y="9816"/>
                  </a:lnTo>
                  <a:lnTo>
                    <a:pt x="6173" y="7713"/>
                  </a:lnTo>
                  <a:close/>
                  <a:moveTo>
                    <a:pt x="10675" y="7713"/>
                  </a:moveTo>
                  <a:lnTo>
                    <a:pt x="10675" y="7729"/>
                  </a:lnTo>
                  <a:cubicBezTo>
                    <a:pt x="10675" y="7821"/>
                    <a:pt x="10724" y="7907"/>
                    <a:pt x="10803" y="7954"/>
                  </a:cubicBezTo>
                  <a:cubicBezTo>
                    <a:pt x="11112" y="8139"/>
                    <a:pt x="11296" y="8463"/>
                    <a:pt x="11296" y="8821"/>
                  </a:cubicBezTo>
                  <a:cubicBezTo>
                    <a:pt x="11296" y="9319"/>
                    <a:pt x="10934" y="9734"/>
                    <a:pt x="10460" y="9816"/>
                  </a:cubicBezTo>
                  <a:lnTo>
                    <a:pt x="8801" y="9816"/>
                  </a:lnTo>
                  <a:lnTo>
                    <a:pt x="8801" y="7713"/>
                  </a:lnTo>
                  <a:close/>
                  <a:moveTo>
                    <a:pt x="9331" y="10341"/>
                  </a:moveTo>
                  <a:lnTo>
                    <a:pt x="9331" y="10497"/>
                  </a:lnTo>
                  <a:cubicBezTo>
                    <a:pt x="9331" y="11177"/>
                    <a:pt x="9137" y="11812"/>
                    <a:pt x="8801" y="12348"/>
                  </a:cubicBezTo>
                  <a:lnTo>
                    <a:pt x="8801" y="10341"/>
                  </a:lnTo>
                  <a:close/>
                  <a:moveTo>
                    <a:pt x="3021" y="10341"/>
                  </a:moveTo>
                  <a:lnTo>
                    <a:pt x="3021" y="12378"/>
                  </a:lnTo>
                  <a:cubicBezTo>
                    <a:pt x="2675" y="11834"/>
                    <a:pt x="2490" y="11203"/>
                    <a:pt x="2490" y="10544"/>
                  </a:cubicBezTo>
                  <a:lnTo>
                    <a:pt x="2490" y="10341"/>
                  </a:lnTo>
                  <a:close/>
                  <a:moveTo>
                    <a:pt x="5648" y="10341"/>
                  </a:moveTo>
                  <a:lnTo>
                    <a:pt x="5648" y="12444"/>
                  </a:lnTo>
                  <a:lnTo>
                    <a:pt x="3546" y="12444"/>
                  </a:lnTo>
                  <a:lnTo>
                    <a:pt x="3546" y="10341"/>
                  </a:lnTo>
                  <a:close/>
                  <a:moveTo>
                    <a:pt x="8276" y="10341"/>
                  </a:moveTo>
                  <a:lnTo>
                    <a:pt x="8276" y="12444"/>
                  </a:lnTo>
                  <a:lnTo>
                    <a:pt x="6173" y="12444"/>
                  </a:lnTo>
                  <a:lnTo>
                    <a:pt x="6173" y="10341"/>
                  </a:lnTo>
                  <a:close/>
                  <a:moveTo>
                    <a:pt x="5648" y="12969"/>
                  </a:moveTo>
                  <a:lnTo>
                    <a:pt x="5648" y="13955"/>
                  </a:lnTo>
                  <a:cubicBezTo>
                    <a:pt x="4858" y="13895"/>
                    <a:pt x="4123" y="13568"/>
                    <a:pt x="3546" y="13016"/>
                  </a:cubicBezTo>
                  <a:lnTo>
                    <a:pt x="3546" y="12969"/>
                  </a:lnTo>
                  <a:close/>
                  <a:moveTo>
                    <a:pt x="8276" y="12969"/>
                  </a:moveTo>
                  <a:lnTo>
                    <a:pt x="8276" y="12998"/>
                  </a:lnTo>
                  <a:cubicBezTo>
                    <a:pt x="7720" y="13538"/>
                    <a:pt x="6986" y="13892"/>
                    <a:pt x="6173" y="13955"/>
                  </a:cubicBezTo>
                  <a:lnTo>
                    <a:pt x="6173" y="12969"/>
                  </a:lnTo>
                  <a:close/>
                  <a:moveTo>
                    <a:pt x="5097" y="1"/>
                  </a:moveTo>
                  <a:cubicBezTo>
                    <a:pt x="2630" y="1"/>
                    <a:pt x="621" y="2008"/>
                    <a:pt x="621" y="4477"/>
                  </a:cubicBezTo>
                  <a:lnTo>
                    <a:pt x="621" y="7589"/>
                  </a:lnTo>
                  <a:cubicBezTo>
                    <a:pt x="235" y="7876"/>
                    <a:pt x="0" y="8336"/>
                    <a:pt x="0" y="8821"/>
                  </a:cubicBezTo>
                  <a:cubicBezTo>
                    <a:pt x="0" y="9668"/>
                    <a:pt x="689" y="10356"/>
                    <a:pt x="1535" y="10356"/>
                  </a:cubicBezTo>
                  <a:lnTo>
                    <a:pt x="1965" y="10356"/>
                  </a:lnTo>
                  <a:lnTo>
                    <a:pt x="1965" y="10544"/>
                  </a:lnTo>
                  <a:cubicBezTo>
                    <a:pt x="1965" y="11603"/>
                    <a:pt x="2379" y="12597"/>
                    <a:pt x="3131" y="13345"/>
                  </a:cubicBezTo>
                  <a:cubicBezTo>
                    <a:pt x="3876" y="14083"/>
                    <a:pt x="4862" y="14490"/>
                    <a:pt x="5911" y="14490"/>
                  </a:cubicBezTo>
                  <a:lnTo>
                    <a:pt x="5940" y="14490"/>
                  </a:lnTo>
                  <a:cubicBezTo>
                    <a:pt x="8100" y="14473"/>
                    <a:pt x="9856" y="12683"/>
                    <a:pt x="9856" y="10497"/>
                  </a:cubicBezTo>
                  <a:lnTo>
                    <a:pt x="9856" y="10356"/>
                  </a:lnTo>
                  <a:lnTo>
                    <a:pt x="10286" y="10356"/>
                  </a:lnTo>
                  <a:cubicBezTo>
                    <a:pt x="11132" y="10356"/>
                    <a:pt x="11821" y="9668"/>
                    <a:pt x="11821" y="8821"/>
                  </a:cubicBezTo>
                  <a:cubicBezTo>
                    <a:pt x="11821" y="8336"/>
                    <a:pt x="11586" y="7876"/>
                    <a:pt x="11200" y="7589"/>
                  </a:cubicBezTo>
                  <a:lnTo>
                    <a:pt x="11200" y="4477"/>
                  </a:lnTo>
                  <a:cubicBezTo>
                    <a:pt x="11200" y="2008"/>
                    <a:pt x="9191" y="1"/>
                    <a:pt x="6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7" name="Google Shape;1887;p74"/>
          <p:cNvSpPr/>
          <p:nvPr/>
        </p:nvSpPr>
        <p:spPr>
          <a:xfrm>
            <a:off x="3630885" y="1616661"/>
            <a:ext cx="290501" cy="326000"/>
          </a:xfrm>
          <a:custGeom>
            <a:avLst/>
            <a:gdLst/>
            <a:ahLst/>
            <a:cxnLst/>
            <a:rect l="l" t="t" r="r" b="b"/>
            <a:pathLst>
              <a:path w="15966" h="17917" extrusionOk="0">
                <a:moveTo>
                  <a:pt x="7984" y="525"/>
                </a:moveTo>
                <a:cubicBezTo>
                  <a:pt x="8619" y="525"/>
                  <a:pt x="9137" y="1043"/>
                  <a:pt x="9137" y="1678"/>
                </a:cubicBezTo>
                <a:cubicBezTo>
                  <a:pt x="9137" y="2315"/>
                  <a:pt x="8619" y="2832"/>
                  <a:pt x="7984" y="2832"/>
                </a:cubicBezTo>
                <a:cubicBezTo>
                  <a:pt x="7347" y="2832"/>
                  <a:pt x="6829" y="2315"/>
                  <a:pt x="6829" y="1678"/>
                </a:cubicBezTo>
                <a:cubicBezTo>
                  <a:pt x="6829" y="1043"/>
                  <a:pt x="7347" y="525"/>
                  <a:pt x="7984" y="525"/>
                </a:cubicBezTo>
                <a:close/>
                <a:moveTo>
                  <a:pt x="9549" y="2281"/>
                </a:moveTo>
                <a:lnTo>
                  <a:pt x="12985" y="4263"/>
                </a:lnTo>
                <a:cubicBezTo>
                  <a:pt x="12874" y="4398"/>
                  <a:pt x="12785" y="4552"/>
                  <a:pt x="12722" y="4717"/>
                </a:cubicBezTo>
                <a:lnTo>
                  <a:pt x="9287" y="2734"/>
                </a:lnTo>
                <a:cubicBezTo>
                  <a:pt x="9397" y="2599"/>
                  <a:pt x="9487" y="2446"/>
                  <a:pt x="9549" y="2281"/>
                </a:cubicBezTo>
                <a:close/>
                <a:moveTo>
                  <a:pt x="8245" y="3336"/>
                </a:moveTo>
                <a:lnTo>
                  <a:pt x="8245" y="5216"/>
                </a:lnTo>
                <a:cubicBezTo>
                  <a:pt x="8115" y="5192"/>
                  <a:pt x="7979" y="5179"/>
                  <a:pt x="7841" y="5179"/>
                </a:cubicBezTo>
                <a:cubicBezTo>
                  <a:pt x="7801" y="5179"/>
                  <a:pt x="7761" y="5180"/>
                  <a:pt x="7721" y="5182"/>
                </a:cubicBezTo>
                <a:lnTo>
                  <a:pt x="7721" y="3336"/>
                </a:lnTo>
                <a:cubicBezTo>
                  <a:pt x="7807" y="3350"/>
                  <a:pt x="7894" y="3357"/>
                  <a:pt x="7984" y="3357"/>
                </a:cubicBezTo>
                <a:cubicBezTo>
                  <a:pt x="8073" y="3357"/>
                  <a:pt x="8160" y="3350"/>
                  <a:pt x="8245" y="3336"/>
                </a:cubicBezTo>
                <a:close/>
                <a:moveTo>
                  <a:pt x="1679" y="4164"/>
                </a:moveTo>
                <a:cubicBezTo>
                  <a:pt x="2315" y="4164"/>
                  <a:pt x="2833" y="4682"/>
                  <a:pt x="2833" y="5318"/>
                </a:cubicBezTo>
                <a:cubicBezTo>
                  <a:pt x="2833" y="5954"/>
                  <a:pt x="2315" y="6472"/>
                  <a:pt x="1679" y="6472"/>
                </a:cubicBezTo>
                <a:cubicBezTo>
                  <a:pt x="1043" y="6472"/>
                  <a:pt x="526" y="5954"/>
                  <a:pt x="526" y="5318"/>
                </a:cubicBezTo>
                <a:cubicBezTo>
                  <a:pt x="526" y="4682"/>
                  <a:pt x="1043" y="4164"/>
                  <a:pt x="1679" y="4164"/>
                </a:cubicBezTo>
                <a:close/>
                <a:moveTo>
                  <a:pt x="14288" y="4164"/>
                </a:moveTo>
                <a:cubicBezTo>
                  <a:pt x="14924" y="4164"/>
                  <a:pt x="15441" y="4682"/>
                  <a:pt x="15441" y="5318"/>
                </a:cubicBezTo>
                <a:cubicBezTo>
                  <a:pt x="15441" y="5954"/>
                  <a:pt x="14924" y="6472"/>
                  <a:pt x="14288" y="6472"/>
                </a:cubicBezTo>
                <a:cubicBezTo>
                  <a:pt x="13652" y="6472"/>
                  <a:pt x="13134" y="5954"/>
                  <a:pt x="13134" y="5318"/>
                </a:cubicBezTo>
                <a:cubicBezTo>
                  <a:pt x="13134" y="4682"/>
                  <a:pt x="13652" y="4164"/>
                  <a:pt x="14288" y="4164"/>
                </a:cubicBezTo>
                <a:close/>
                <a:moveTo>
                  <a:pt x="6417" y="2279"/>
                </a:moveTo>
                <a:cubicBezTo>
                  <a:pt x="6480" y="2446"/>
                  <a:pt x="6569" y="2599"/>
                  <a:pt x="6680" y="2734"/>
                </a:cubicBezTo>
                <a:lnTo>
                  <a:pt x="5016" y="3695"/>
                </a:lnTo>
                <a:cubicBezTo>
                  <a:pt x="4890" y="3768"/>
                  <a:pt x="4847" y="3928"/>
                  <a:pt x="4919" y="4054"/>
                </a:cubicBezTo>
                <a:cubicBezTo>
                  <a:pt x="4968" y="4138"/>
                  <a:pt x="5056" y="4185"/>
                  <a:pt x="5148" y="4185"/>
                </a:cubicBezTo>
                <a:cubicBezTo>
                  <a:pt x="5191" y="4185"/>
                  <a:pt x="5237" y="4174"/>
                  <a:pt x="5278" y="4150"/>
                </a:cubicBezTo>
                <a:lnTo>
                  <a:pt x="7094" y="3101"/>
                </a:lnTo>
                <a:cubicBezTo>
                  <a:pt x="7128" y="3122"/>
                  <a:pt x="7161" y="3142"/>
                  <a:pt x="7196" y="3161"/>
                </a:cubicBezTo>
                <a:lnTo>
                  <a:pt x="7196" y="5271"/>
                </a:lnTo>
                <a:cubicBezTo>
                  <a:pt x="6829" y="5378"/>
                  <a:pt x="6493" y="5575"/>
                  <a:pt x="6217" y="5852"/>
                </a:cubicBezTo>
                <a:cubicBezTo>
                  <a:pt x="5969" y="6099"/>
                  <a:pt x="5785" y="6394"/>
                  <a:pt x="5673" y="6715"/>
                </a:cubicBezTo>
                <a:lnTo>
                  <a:pt x="3355" y="5377"/>
                </a:lnTo>
                <a:cubicBezTo>
                  <a:pt x="3356" y="5358"/>
                  <a:pt x="3358" y="5338"/>
                  <a:pt x="3358" y="5318"/>
                </a:cubicBezTo>
                <a:cubicBezTo>
                  <a:pt x="3358" y="5299"/>
                  <a:pt x="3356" y="5279"/>
                  <a:pt x="3355" y="5260"/>
                </a:cubicBezTo>
                <a:lnTo>
                  <a:pt x="4370" y="4674"/>
                </a:lnTo>
                <a:cubicBezTo>
                  <a:pt x="4495" y="4601"/>
                  <a:pt x="4538" y="4441"/>
                  <a:pt x="4466" y="4315"/>
                </a:cubicBezTo>
                <a:cubicBezTo>
                  <a:pt x="4417" y="4231"/>
                  <a:pt x="4329" y="4184"/>
                  <a:pt x="4238" y="4184"/>
                </a:cubicBezTo>
                <a:cubicBezTo>
                  <a:pt x="4194" y="4184"/>
                  <a:pt x="4149" y="4195"/>
                  <a:pt x="4107" y="4219"/>
                </a:cubicBezTo>
                <a:lnTo>
                  <a:pt x="3246" y="4717"/>
                </a:lnTo>
                <a:cubicBezTo>
                  <a:pt x="3182" y="4552"/>
                  <a:pt x="3093" y="4398"/>
                  <a:pt x="2982" y="4263"/>
                </a:cubicBezTo>
                <a:lnTo>
                  <a:pt x="6417" y="2279"/>
                </a:lnTo>
                <a:close/>
                <a:moveTo>
                  <a:pt x="8872" y="3101"/>
                </a:moveTo>
                <a:lnTo>
                  <a:pt x="12612" y="5260"/>
                </a:lnTo>
                <a:cubicBezTo>
                  <a:pt x="12610" y="5279"/>
                  <a:pt x="12609" y="5299"/>
                  <a:pt x="12609" y="5319"/>
                </a:cubicBezTo>
                <a:cubicBezTo>
                  <a:pt x="12609" y="5338"/>
                  <a:pt x="12610" y="5358"/>
                  <a:pt x="12612" y="5377"/>
                </a:cubicBezTo>
                <a:lnTo>
                  <a:pt x="10053" y="6854"/>
                </a:lnTo>
                <a:cubicBezTo>
                  <a:pt x="9867" y="6192"/>
                  <a:pt x="9390" y="5650"/>
                  <a:pt x="8770" y="5376"/>
                </a:cubicBezTo>
                <a:lnTo>
                  <a:pt x="8770" y="3161"/>
                </a:lnTo>
                <a:cubicBezTo>
                  <a:pt x="8806" y="3142"/>
                  <a:pt x="8839" y="3122"/>
                  <a:pt x="8872" y="3101"/>
                </a:cubicBezTo>
                <a:close/>
                <a:moveTo>
                  <a:pt x="12721" y="5920"/>
                </a:moveTo>
                <a:cubicBezTo>
                  <a:pt x="12785" y="6085"/>
                  <a:pt x="12874" y="6238"/>
                  <a:pt x="12985" y="6374"/>
                </a:cubicBezTo>
                <a:lnTo>
                  <a:pt x="11236" y="7383"/>
                </a:lnTo>
                <a:cubicBezTo>
                  <a:pt x="10988" y="7286"/>
                  <a:pt x="10721" y="7234"/>
                  <a:pt x="10445" y="7234"/>
                </a:cubicBezTo>
                <a:lnTo>
                  <a:pt x="12721" y="5920"/>
                </a:lnTo>
                <a:close/>
                <a:moveTo>
                  <a:pt x="3246" y="5920"/>
                </a:moveTo>
                <a:lnTo>
                  <a:pt x="5554" y="7253"/>
                </a:lnTo>
                <a:cubicBezTo>
                  <a:pt x="5547" y="7327"/>
                  <a:pt x="5543" y="7402"/>
                  <a:pt x="5543" y="7477"/>
                </a:cubicBezTo>
                <a:lnTo>
                  <a:pt x="5543" y="7852"/>
                </a:lnTo>
                <a:lnTo>
                  <a:pt x="2982" y="6374"/>
                </a:lnTo>
                <a:cubicBezTo>
                  <a:pt x="3093" y="6238"/>
                  <a:pt x="3182" y="6085"/>
                  <a:pt x="3246" y="5920"/>
                </a:cubicBezTo>
                <a:close/>
                <a:moveTo>
                  <a:pt x="1942" y="6976"/>
                </a:moveTo>
                <a:lnTo>
                  <a:pt x="1942" y="10941"/>
                </a:lnTo>
                <a:cubicBezTo>
                  <a:pt x="1856" y="10926"/>
                  <a:pt x="1768" y="10919"/>
                  <a:pt x="1679" y="10919"/>
                </a:cubicBezTo>
                <a:cubicBezTo>
                  <a:pt x="1590" y="10919"/>
                  <a:pt x="1502" y="10926"/>
                  <a:pt x="1417" y="10941"/>
                </a:cubicBezTo>
                <a:lnTo>
                  <a:pt x="1417" y="6976"/>
                </a:lnTo>
                <a:cubicBezTo>
                  <a:pt x="1502" y="6990"/>
                  <a:pt x="1590" y="6997"/>
                  <a:pt x="1679" y="6997"/>
                </a:cubicBezTo>
                <a:cubicBezTo>
                  <a:pt x="1768" y="6997"/>
                  <a:pt x="1856" y="6990"/>
                  <a:pt x="1942" y="6976"/>
                </a:cubicBezTo>
                <a:close/>
                <a:moveTo>
                  <a:pt x="14550" y="6976"/>
                </a:moveTo>
                <a:lnTo>
                  <a:pt x="14550" y="10941"/>
                </a:lnTo>
                <a:cubicBezTo>
                  <a:pt x="14465" y="10926"/>
                  <a:pt x="14377" y="10919"/>
                  <a:pt x="14288" y="10919"/>
                </a:cubicBezTo>
                <a:cubicBezTo>
                  <a:pt x="14199" y="10919"/>
                  <a:pt x="14111" y="10926"/>
                  <a:pt x="14025" y="10941"/>
                </a:cubicBezTo>
                <a:lnTo>
                  <a:pt x="14025" y="6976"/>
                </a:lnTo>
                <a:cubicBezTo>
                  <a:pt x="14111" y="6990"/>
                  <a:pt x="14199" y="6997"/>
                  <a:pt x="14288" y="6997"/>
                </a:cubicBezTo>
                <a:cubicBezTo>
                  <a:pt x="14377" y="6997"/>
                  <a:pt x="14465" y="6990"/>
                  <a:pt x="14550" y="6976"/>
                </a:cubicBezTo>
                <a:close/>
                <a:moveTo>
                  <a:pt x="2568" y="6741"/>
                </a:moveTo>
                <a:lnTo>
                  <a:pt x="5177" y="8248"/>
                </a:lnTo>
                <a:lnTo>
                  <a:pt x="5038" y="8248"/>
                </a:lnTo>
                <a:cubicBezTo>
                  <a:pt x="4130" y="8248"/>
                  <a:pt x="3390" y="8987"/>
                  <a:pt x="3390" y="9897"/>
                </a:cubicBezTo>
                <a:cubicBezTo>
                  <a:pt x="3390" y="10147"/>
                  <a:pt x="3445" y="10390"/>
                  <a:pt x="3551" y="10608"/>
                </a:cubicBezTo>
                <a:lnTo>
                  <a:pt x="2569" y="11176"/>
                </a:lnTo>
                <a:cubicBezTo>
                  <a:pt x="2536" y="11155"/>
                  <a:pt x="2501" y="11136"/>
                  <a:pt x="2467" y="11117"/>
                </a:cubicBezTo>
                <a:lnTo>
                  <a:pt x="2467" y="6800"/>
                </a:lnTo>
                <a:cubicBezTo>
                  <a:pt x="2501" y="6781"/>
                  <a:pt x="2536" y="6762"/>
                  <a:pt x="2568" y="6741"/>
                </a:cubicBezTo>
                <a:close/>
                <a:moveTo>
                  <a:pt x="13399" y="6741"/>
                </a:moveTo>
                <a:cubicBezTo>
                  <a:pt x="13431" y="6762"/>
                  <a:pt x="13466" y="6781"/>
                  <a:pt x="13500" y="6800"/>
                </a:cubicBezTo>
                <a:lnTo>
                  <a:pt x="13500" y="11117"/>
                </a:lnTo>
                <a:cubicBezTo>
                  <a:pt x="13466" y="11136"/>
                  <a:pt x="13431" y="11155"/>
                  <a:pt x="13399" y="11176"/>
                </a:cubicBezTo>
                <a:lnTo>
                  <a:pt x="12275" y="10527"/>
                </a:lnTo>
                <a:cubicBezTo>
                  <a:pt x="12482" y="10197"/>
                  <a:pt x="12602" y="9808"/>
                  <a:pt x="12602" y="9389"/>
                </a:cubicBezTo>
                <a:cubicBezTo>
                  <a:pt x="12602" y="8813"/>
                  <a:pt x="12378" y="8272"/>
                  <a:pt x="11970" y="7866"/>
                </a:cubicBezTo>
                <a:cubicBezTo>
                  <a:pt x="11905" y="7800"/>
                  <a:pt x="11836" y="7740"/>
                  <a:pt x="11765" y="7685"/>
                </a:cubicBezTo>
                <a:lnTo>
                  <a:pt x="13399" y="6741"/>
                </a:lnTo>
                <a:close/>
                <a:moveTo>
                  <a:pt x="3852" y="11040"/>
                </a:moveTo>
                <a:cubicBezTo>
                  <a:pt x="3859" y="11048"/>
                  <a:pt x="3866" y="11056"/>
                  <a:pt x="3873" y="11063"/>
                </a:cubicBezTo>
                <a:cubicBezTo>
                  <a:pt x="4004" y="11194"/>
                  <a:pt x="4153" y="11299"/>
                  <a:pt x="4316" y="11379"/>
                </a:cubicBezTo>
                <a:lnTo>
                  <a:pt x="3246" y="11997"/>
                </a:lnTo>
                <a:cubicBezTo>
                  <a:pt x="3182" y="11832"/>
                  <a:pt x="3093" y="11678"/>
                  <a:pt x="2982" y="11543"/>
                </a:cubicBezTo>
                <a:lnTo>
                  <a:pt x="3852" y="11040"/>
                </a:lnTo>
                <a:close/>
                <a:moveTo>
                  <a:pt x="11941" y="10941"/>
                </a:moveTo>
                <a:lnTo>
                  <a:pt x="12985" y="11543"/>
                </a:lnTo>
                <a:cubicBezTo>
                  <a:pt x="12874" y="11678"/>
                  <a:pt x="12785" y="11832"/>
                  <a:pt x="12721" y="11997"/>
                </a:cubicBezTo>
                <a:lnTo>
                  <a:pt x="11481" y="11280"/>
                </a:lnTo>
                <a:cubicBezTo>
                  <a:pt x="11650" y="11188"/>
                  <a:pt x="11804" y="11073"/>
                  <a:pt x="11941" y="10941"/>
                </a:cubicBezTo>
                <a:close/>
                <a:moveTo>
                  <a:pt x="1679" y="11444"/>
                </a:moveTo>
                <a:cubicBezTo>
                  <a:pt x="2315" y="11444"/>
                  <a:pt x="2833" y="11962"/>
                  <a:pt x="2833" y="12598"/>
                </a:cubicBezTo>
                <a:cubicBezTo>
                  <a:pt x="2833" y="13234"/>
                  <a:pt x="2315" y="13752"/>
                  <a:pt x="1679" y="13752"/>
                </a:cubicBezTo>
                <a:cubicBezTo>
                  <a:pt x="1043" y="13752"/>
                  <a:pt x="526" y="13234"/>
                  <a:pt x="526" y="12598"/>
                </a:cubicBezTo>
                <a:cubicBezTo>
                  <a:pt x="526" y="11962"/>
                  <a:pt x="1043" y="11444"/>
                  <a:pt x="1679" y="11444"/>
                </a:cubicBezTo>
                <a:close/>
                <a:moveTo>
                  <a:pt x="14288" y="11444"/>
                </a:moveTo>
                <a:cubicBezTo>
                  <a:pt x="14924" y="11444"/>
                  <a:pt x="15441" y="11962"/>
                  <a:pt x="15441" y="12599"/>
                </a:cubicBezTo>
                <a:cubicBezTo>
                  <a:pt x="15441" y="13234"/>
                  <a:pt x="14924" y="13752"/>
                  <a:pt x="14288" y="13752"/>
                </a:cubicBezTo>
                <a:cubicBezTo>
                  <a:pt x="13652" y="13752"/>
                  <a:pt x="13134" y="13234"/>
                  <a:pt x="13134" y="12599"/>
                </a:cubicBezTo>
                <a:cubicBezTo>
                  <a:pt x="13134" y="11962"/>
                  <a:pt x="13652" y="11444"/>
                  <a:pt x="14288" y="11444"/>
                </a:cubicBezTo>
                <a:close/>
                <a:moveTo>
                  <a:pt x="8245" y="11545"/>
                </a:moveTo>
                <a:lnTo>
                  <a:pt x="8245" y="14580"/>
                </a:lnTo>
                <a:cubicBezTo>
                  <a:pt x="8160" y="14567"/>
                  <a:pt x="8073" y="14560"/>
                  <a:pt x="7984" y="14560"/>
                </a:cubicBezTo>
                <a:cubicBezTo>
                  <a:pt x="7894" y="14560"/>
                  <a:pt x="7807" y="14567"/>
                  <a:pt x="7721" y="14580"/>
                </a:cubicBezTo>
                <a:lnTo>
                  <a:pt x="7721" y="11545"/>
                </a:lnTo>
                <a:close/>
                <a:moveTo>
                  <a:pt x="7196" y="11545"/>
                </a:moveTo>
                <a:lnTo>
                  <a:pt x="7196" y="14756"/>
                </a:lnTo>
                <a:cubicBezTo>
                  <a:pt x="7161" y="14775"/>
                  <a:pt x="7128" y="14795"/>
                  <a:pt x="7094" y="14815"/>
                </a:cubicBezTo>
                <a:lnTo>
                  <a:pt x="3355" y="12657"/>
                </a:lnTo>
                <a:cubicBezTo>
                  <a:pt x="3356" y="12638"/>
                  <a:pt x="3358" y="12618"/>
                  <a:pt x="3358" y="12599"/>
                </a:cubicBezTo>
                <a:cubicBezTo>
                  <a:pt x="3358" y="12579"/>
                  <a:pt x="3356" y="12558"/>
                  <a:pt x="3355" y="12539"/>
                </a:cubicBezTo>
                <a:lnTo>
                  <a:pt x="5076" y="11545"/>
                </a:lnTo>
                <a:close/>
                <a:moveTo>
                  <a:pt x="7841" y="5704"/>
                </a:moveTo>
                <a:cubicBezTo>
                  <a:pt x="8819" y="5704"/>
                  <a:pt x="9615" y="6500"/>
                  <a:pt x="9615" y="7477"/>
                </a:cubicBezTo>
                <a:lnTo>
                  <a:pt x="9615" y="7496"/>
                </a:lnTo>
                <a:cubicBezTo>
                  <a:pt x="9615" y="7641"/>
                  <a:pt x="9732" y="7759"/>
                  <a:pt x="9877" y="7759"/>
                </a:cubicBezTo>
                <a:lnTo>
                  <a:pt x="10445" y="7759"/>
                </a:lnTo>
                <a:cubicBezTo>
                  <a:pt x="10881" y="7759"/>
                  <a:pt x="11291" y="7928"/>
                  <a:pt x="11598" y="8236"/>
                </a:cubicBezTo>
                <a:cubicBezTo>
                  <a:pt x="11907" y="8544"/>
                  <a:pt x="12077" y="8954"/>
                  <a:pt x="12077" y="9389"/>
                </a:cubicBezTo>
                <a:cubicBezTo>
                  <a:pt x="12077" y="10289"/>
                  <a:pt x="11345" y="11020"/>
                  <a:pt x="10445" y="11020"/>
                </a:cubicBezTo>
                <a:lnTo>
                  <a:pt x="10232" y="11020"/>
                </a:lnTo>
                <a:cubicBezTo>
                  <a:pt x="10088" y="11020"/>
                  <a:pt x="9970" y="11138"/>
                  <a:pt x="9970" y="11283"/>
                </a:cubicBezTo>
                <a:cubicBezTo>
                  <a:pt x="9970" y="11428"/>
                  <a:pt x="10088" y="11545"/>
                  <a:pt x="10232" y="11545"/>
                </a:cubicBezTo>
                <a:lnTo>
                  <a:pt x="10445" y="11545"/>
                </a:lnTo>
                <a:cubicBezTo>
                  <a:pt x="10577" y="11545"/>
                  <a:pt x="10705" y="11533"/>
                  <a:pt x="10830" y="11511"/>
                </a:cubicBezTo>
                <a:lnTo>
                  <a:pt x="12612" y="12539"/>
                </a:lnTo>
                <a:cubicBezTo>
                  <a:pt x="12610" y="12558"/>
                  <a:pt x="12609" y="12579"/>
                  <a:pt x="12609" y="12598"/>
                </a:cubicBezTo>
                <a:cubicBezTo>
                  <a:pt x="12609" y="12618"/>
                  <a:pt x="12610" y="12638"/>
                  <a:pt x="12612" y="12657"/>
                </a:cubicBezTo>
                <a:lnTo>
                  <a:pt x="8872" y="14815"/>
                </a:lnTo>
                <a:cubicBezTo>
                  <a:pt x="8839" y="14795"/>
                  <a:pt x="8806" y="14775"/>
                  <a:pt x="8770" y="14756"/>
                </a:cubicBezTo>
                <a:lnTo>
                  <a:pt x="8770" y="11545"/>
                </a:lnTo>
                <a:lnTo>
                  <a:pt x="9182" y="11545"/>
                </a:lnTo>
                <a:cubicBezTo>
                  <a:pt x="9327" y="11545"/>
                  <a:pt x="9445" y="11428"/>
                  <a:pt x="9445" y="11283"/>
                </a:cubicBezTo>
                <a:cubicBezTo>
                  <a:pt x="9445" y="11138"/>
                  <a:pt x="9327" y="11020"/>
                  <a:pt x="9182" y="11020"/>
                </a:cubicBezTo>
                <a:lnTo>
                  <a:pt x="5038" y="11020"/>
                </a:lnTo>
                <a:cubicBezTo>
                  <a:pt x="4738" y="11020"/>
                  <a:pt x="4456" y="10904"/>
                  <a:pt x="4244" y="10691"/>
                </a:cubicBezTo>
                <a:cubicBezTo>
                  <a:pt x="4031" y="10480"/>
                  <a:pt x="3915" y="10197"/>
                  <a:pt x="3915" y="9897"/>
                </a:cubicBezTo>
                <a:cubicBezTo>
                  <a:pt x="3915" y="9277"/>
                  <a:pt x="4419" y="8773"/>
                  <a:pt x="5038" y="8773"/>
                </a:cubicBezTo>
                <a:lnTo>
                  <a:pt x="5806" y="8773"/>
                </a:lnTo>
                <a:cubicBezTo>
                  <a:pt x="5950" y="8773"/>
                  <a:pt x="6068" y="8655"/>
                  <a:pt x="6068" y="8511"/>
                </a:cubicBezTo>
                <a:lnTo>
                  <a:pt x="6068" y="7477"/>
                </a:lnTo>
                <a:cubicBezTo>
                  <a:pt x="6068" y="7003"/>
                  <a:pt x="6252" y="6558"/>
                  <a:pt x="6587" y="6224"/>
                </a:cubicBezTo>
                <a:cubicBezTo>
                  <a:pt x="6922" y="5889"/>
                  <a:pt x="7368" y="5704"/>
                  <a:pt x="7841" y="5704"/>
                </a:cubicBezTo>
                <a:close/>
                <a:moveTo>
                  <a:pt x="3246" y="13200"/>
                </a:moveTo>
                <a:lnTo>
                  <a:pt x="6680" y="15182"/>
                </a:lnTo>
                <a:cubicBezTo>
                  <a:pt x="6569" y="15318"/>
                  <a:pt x="6480" y="15471"/>
                  <a:pt x="6417" y="15636"/>
                </a:cubicBezTo>
                <a:lnTo>
                  <a:pt x="2982" y="13654"/>
                </a:lnTo>
                <a:cubicBezTo>
                  <a:pt x="3093" y="13518"/>
                  <a:pt x="3182" y="13365"/>
                  <a:pt x="3246" y="13200"/>
                </a:cubicBezTo>
                <a:close/>
                <a:moveTo>
                  <a:pt x="12721" y="13200"/>
                </a:moveTo>
                <a:cubicBezTo>
                  <a:pt x="12785" y="13365"/>
                  <a:pt x="12874" y="13518"/>
                  <a:pt x="12985" y="13654"/>
                </a:cubicBezTo>
                <a:lnTo>
                  <a:pt x="9549" y="15636"/>
                </a:lnTo>
                <a:cubicBezTo>
                  <a:pt x="9487" y="15471"/>
                  <a:pt x="9397" y="15318"/>
                  <a:pt x="9287" y="15182"/>
                </a:cubicBezTo>
                <a:lnTo>
                  <a:pt x="12721" y="13200"/>
                </a:lnTo>
                <a:close/>
                <a:moveTo>
                  <a:pt x="7984" y="15085"/>
                </a:moveTo>
                <a:cubicBezTo>
                  <a:pt x="8619" y="15085"/>
                  <a:pt x="9137" y="15602"/>
                  <a:pt x="9137" y="16238"/>
                </a:cubicBezTo>
                <a:cubicBezTo>
                  <a:pt x="9137" y="16874"/>
                  <a:pt x="8619" y="17392"/>
                  <a:pt x="7984" y="17392"/>
                </a:cubicBezTo>
                <a:cubicBezTo>
                  <a:pt x="7347" y="17392"/>
                  <a:pt x="6829" y="16874"/>
                  <a:pt x="6829" y="16238"/>
                </a:cubicBezTo>
                <a:cubicBezTo>
                  <a:pt x="6829" y="15602"/>
                  <a:pt x="7347" y="15085"/>
                  <a:pt x="7984" y="15085"/>
                </a:cubicBezTo>
                <a:close/>
                <a:moveTo>
                  <a:pt x="7984" y="0"/>
                </a:moveTo>
                <a:cubicBezTo>
                  <a:pt x="7058" y="0"/>
                  <a:pt x="6304" y="753"/>
                  <a:pt x="6304" y="1678"/>
                </a:cubicBezTo>
                <a:cubicBezTo>
                  <a:pt x="6304" y="1699"/>
                  <a:pt x="6306" y="1718"/>
                  <a:pt x="6307" y="1738"/>
                </a:cubicBezTo>
                <a:lnTo>
                  <a:pt x="2568" y="3896"/>
                </a:lnTo>
                <a:cubicBezTo>
                  <a:pt x="2310" y="3734"/>
                  <a:pt x="2005" y="3639"/>
                  <a:pt x="1679" y="3639"/>
                </a:cubicBezTo>
                <a:cubicBezTo>
                  <a:pt x="754" y="3639"/>
                  <a:pt x="1" y="4392"/>
                  <a:pt x="1" y="5318"/>
                </a:cubicBezTo>
                <a:cubicBezTo>
                  <a:pt x="1" y="5959"/>
                  <a:pt x="362" y="6517"/>
                  <a:pt x="892" y="6800"/>
                </a:cubicBezTo>
                <a:lnTo>
                  <a:pt x="892" y="11117"/>
                </a:lnTo>
                <a:cubicBezTo>
                  <a:pt x="362" y="11399"/>
                  <a:pt x="1" y="11957"/>
                  <a:pt x="1" y="12598"/>
                </a:cubicBezTo>
                <a:cubicBezTo>
                  <a:pt x="1" y="13524"/>
                  <a:pt x="754" y="14276"/>
                  <a:pt x="1679" y="14276"/>
                </a:cubicBezTo>
                <a:cubicBezTo>
                  <a:pt x="2005" y="14276"/>
                  <a:pt x="2310" y="14182"/>
                  <a:pt x="2568" y="14021"/>
                </a:cubicBezTo>
                <a:lnTo>
                  <a:pt x="6307" y="16179"/>
                </a:lnTo>
                <a:cubicBezTo>
                  <a:pt x="6306" y="16199"/>
                  <a:pt x="6304" y="16218"/>
                  <a:pt x="6304" y="16238"/>
                </a:cubicBezTo>
                <a:cubicBezTo>
                  <a:pt x="6304" y="17164"/>
                  <a:pt x="7058" y="17917"/>
                  <a:pt x="7984" y="17917"/>
                </a:cubicBezTo>
                <a:cubicBezTo>
                  <a:pt x="8909" y="17917"/>
                  <a:pt x="9662" y="17164"/>
                  <a:pt x="9662" y="16238"/>
                </a:cubicBezTo>
                <a:cubicBezTo>
                  <a:pt x="9662" y="16218"/>
                  <a:pt x="9661" y="16199"/>
                  <a:pt x="9660" y="16179"/>
                </a:cubicBezTo>
                <a:lnTo>
                  <a:pt x="13399" y="14021"/>
                </a:lnTo>
                <a:cubicBezTo>
                  <a:pt x="13657" y="14182"/>
                  <a:pt x="13962" y="14276"/>
                  <a:pt x="14288" y="14276"/>
                </a:cubicBezTo>
                <a:cubicBezTo>
                  <a:pt x="15214" y="14276"/>
                  <a:pt x="15966" y="13524"/>
                  <a:pt x="15966" y="12598"/>
                </a:cubicBezTo>
                <a:cubicBezTo>
                  <a:pt x="15966" y="11957"/>
                  <a:pt x="15605" y="11399"/>
                  <a:pt x="15075" y="11117"/>
                </a:cubicBezTo>
                <a:lnTo>
                  <a:pt x="15075" y="6800"/>
                </a:lnTo>
                <a:cubicBezTo>
                  <a:pt x="15605" y="6517"/>
                  <a:pt x="15966" y="5959"/>
                  <a:pt x="15966" y="5319"/>
                </a:cubicBezTo>
                <a:cubicBezTo>
                  <a:pt x="15966" y="4392"/>
                  <a:pt x="15214" y="3641"/>
                  <a:pt x="14288" y="3641"/>
                </a:cubicBezTo>
                <a:cubicBezTo>
                  <a:pt x="13962" y="3641"/>
                  <a:pt x="13657" y="3734"/>
                  <a:pt x="13399" y="3896"/>
                </a:cubicBezTo>
                <a:lnTo>
                  <a:pt x="9660" y="1738"/>
                </a:lnTo>
                <a:cubicBezTo>
                  <a:pt x="9661" y="1718"/>
                  <a:pt x="9662" y="1699"/>
                  <a:pt x="9662" y="1678"/>
                </a:cubicBezTo>
                <a:cubicBezTo>
                  <a:pt x="9662" y="753"/>
                  <a:pt x="8909" y="0"/>
                  <a:pt x="7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8" name="Google Shape;1888;p74"/>
          <p:cNvGrpSpPr/>
          <p:nvPr/>
        </p:nvGrpSpPr>
        <p:grpSpPr>
          <a:xfrm>
            <a:off x="3060872" y="1618135"/>
            <a:ext cx="326018" cy="323034"/>
            <a:chOff x="3060872" y="1618135"/>
            <a:chExt cx="326018" cy="323034"/>
          </a:xfrm>
        </p:grpSpPr>
        <p:sp>
          <p:nvSpPr>
            <p:cNvPr id="1889" name="Google Shape;1889;p74"/>
            <p:cNvSpPr/>
            <p:nvPr/>
          </p:nvSpPr>
          <p:spPr>
            <a:xfrm>
              <a:off x="3082033" y="1665587"/>
              <a:ext cx="35353" cy="35353"/>
            </a:xfrm>
            <a:custGeom>
              <a:avLst/>
              <a:gdLst/>
              <a:ahLst/>
              <a:cxnLst/>
              <a:rect l="l" t="t" r="r" b="b"/>
              <a:pathLst>
                <a:path w="1943" h="1943" extrusionOk="0">
                  <a:moveTo>
                    <a:pt x="971" y="525"/>
                  </a:moveTo>
                  <a:cubicBezTo>
                    <a:pt x="1217" y="525"/>
                    <a:pt x="1418" y="725"/>
                    <a:pt x="1418" y="971"/>
                  </a:cubicBezTo>
                  <a:cubicBezTo>
                    <a:pt x="1418" y="1216"/>
                    <a:pt x="1217" y="1417"/>
                    <a:pt x="971" y="1417"/>
                  </a:cubicBezTo>
                  <a:cubicBezTo>
                    <a:pt x="725" y="1417"/>
                    <a:pt x="526" y="1216"/>
                    <a:pt x="526" y="971"/>
                  </a:cubicBezTo>
                  <a:cubicBezTo>
                    <a:pt x="526" y="725"/>
                    <a:pt x="725" y="525"/>
                    <a:pt x="971" y="525"/>
                  </a:cubicBezTo>
                  <a:close/>
                  <a:moveTo>
                    <a:pt x="971" y="0"/>
                  </a:moveTo>
                  <a:cubicBezTo>
                    <a:pt x="435" y="0"/>
                    <a:pt x="1" y="435"/>
                    <a:pt x="1" y="971"/>
                  </a:cubicBezTo>
                  <a:cubicBezTo>
                    <a:pt x="1" y="1506"/>
                    <a:pt x="435" y="1942"/>
                    <a:pt x="971" y="1942"/>
                  </a:cubicBezTo>
                  <a:cubicBezTo>
                    <a:pt x="1507" y="1942"/>
                    <a:pt x="1943" y="1506"/>
                    <a:pt x="1943" y="971"/>
                  </a:cubicBezTo>
                  <a:cubicBezTo>
                    <a:pt x="1943" y="435"/>
                    <a:pt x="1507" y="0"/>
                    <a:pt x="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4"/>
            <p:cNvSpPr/>
            <p:nvPr/>
          </p:nvSpPr>
          <p:spPr>
            <a:xfrm>
              <a:off x="3123008" y="1665587"/>
              <a:ext cx="35353" cy="35353"/>
            </a:xfrm>
            <a:custGeom>
              <a:avLst/>
              <a:gdLst/>
              <a:ahLst/>
              <a:cxnLst/>
              <a:rect l="l" t="t" r="r" b="b"/>
              <a:pathLst>
                <a:path w="1943" h="1943" extrusionOk="0">
                  <a:moveTo>
                    <a:pt x="972" y="525"/>
                  </a:moveTo>
                  <a:cubicBezTo>
                    <a:pt x="1218" y="525"/>
                    <a:pt x="1419" y="725"/>
                    <a:pt x="1419" y="971"/>
                  </a:cubicBezTo>
                  <a:cubicBezTo>
                    <a:pt x="1419" y="1216"/>
                    <a:pt x="1218" y="1417"/>
                    <a:pt x="972" y="1417"/>
                  </a:cubicBezTo>
                  <a:cubicBezTo>
                    <a:pt x="726" y="1417"/>
                    <a:pt x="526" y="1216"/>
                    <a:pt x="526" y="971"/>
                  </a:cubicBezTo>
                  <a:cubicBezTo>
                    <a:pt x="526" y="725"/>
                    <a:pt x="726" y="525"/>
                    <a:pt x="972" y="525"/>
                  </a:cubicBezTo>
                  <a:close/>
                  <a:moveTo>
                    <a:pt x="972" y="0"/>
                  </a:moveTo>
                  <a:cubicBezTo>
                    <a:pt x="437" y="0"/>
                    <a:pt x="1" y="435"/>
                    <a:pt x="1" y="971"/>
                  </a:cubicBezTo>
                  <a:cubicBezTo>
                    <a:pt x="1" y="1506"/>
                    <a:pt x="437" y="1942"/>
                    <a:pt x="972" y="1942"/>
                  </a:cubicBezTo>
                  <a:cubicBezTo>
                    <a:pt x="1508" y="1942"/>
                    <a:pt x="1943" y="1506"/>
                    <a:pt x="1943" y="971"/>
                  </a:cubicBezTo>
                  <a:cubicBezTo>
                    <a:pt x="1943" y="435"/>
                    <a:pt x="1508" y="0"/>
                    <a:pt x="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4"/>
            <p:cNvSpPr/>
            <p:nvPr/>
          </p:nvSpPr>
          <p:spPr>
            <a:xfrm>
              <a:off x="3060872" y="1618135"/>
              <a:ext cx="326018" cy="323034"/>
            </a:xfrm>
            <a:custGeom>
              <a:avLst/>
              <a:gdLst/>
              <a:ahLst/>
              <a:cxnLst/>
              <a:rect l="l" t="t" r="r" b="b"/>
              <a:pathLst>
                <a:path w="17918" h="17754" extrusionOk="0">
                  <a:moveTo>
                    <a:pt x="11750" y="525"/>
                  </a:moveTo>
                  <a:cubicBezTo>
                    <a:pt x="11775" y="525"/>
                    <a:pt x="11801" y="528"/>
                    <a:pt x="11826" y="534"/>
                  </a:cubicBezTo>
                  <a:lnTo>
                    <a:pt x="12038" y="585"/>
                  </a:lnTo>
                  <a:cubicBezTo>
                    <a:pt x="12127" y="607"/>
                    <a:pt x="12199" y="663"/>
                    <a:pt x="12245" y="741"/>
                  </a:cubicBezTo>
                  <a:cubicBezTo>
                    <a:pt x="12290" y="821"/>
                    <a:pt x="12299" y="912"/>
                    <a:pt x="12272" y="999"/>
                  </a:cubicBezTo>
                  <a:lnTo>
                    <a:pt x="11987" y="1905"/>
                  </a:lnTo>
                  <a:cubicBezTo>
                    <a:pt x="11943" y="2043"/>
                    <a:pt x="11815" y="2132"/>
                    <a:pt x="11675" y="2132"/>
                  </a:cubicBezTo>
                  <a:cubicBezTo>
                    <a:pt x="11650" y="2132"/>
                    <a:pt x="11625" y="2129"/>
                    <a:pt x="11600" y="2124"/>
                  </a:cubicBezTo>
                  <a:lnTo>
                    <a:pt x="11515" y="2103"/>
                  </a:lnTo>
                  <a:cubicBezTo>
                    <a:pt x="11350" y="2063"/>
                    <a:pt x="11242" y="1900"/>
                    <a:pt x="11271" y="1733"/>
                  </a:cubicBezTo>
                  <a:lnTo>
                    <a:pt x="11430" y="796"/>
                  </a:lnTo>
                  <a:cubicBezTo>
                    <a:pt x="11445" y="707"/>
                    <a:pt x="11495" y="629"/>
                    <a:pt x="11571" y="579"/>
                  </a:cubicBezTo>
                  <a:cubicBezTo>
                    <a:pt x="11625" y="544"/>
                    <a:pt x="11687" y="525"/>
                    <a:pt x="11750" y="525"/>
                  </a:cubicBezTo>
                  <a:close/>
                  <a:moveTo>
                    <a:pt x="14405" y="1955"/>
                  </a:moveTo>
                  <a:cubicBezTo>
                    <a:pt x="14488" y="1955"/>
                    <a:pt x="14567" y="1987"/>
                    <a:pt x="14627" y="2045"/>
                  </a:cubicBezTo>
                  <a:lnTo>
                    <a:pt x="14785" y="2195"/>
                  </a:lnTo>
                  <a:cubicBezTo>
                    <a:pt x="14852" y="2258"/>
                    <a:pt x="14887" y="2342"/>
                    <a:pt x="14886" y="2434"/>
                  </a:cubicBezTo>
                  <a:cubicBezTo>
                    <a:pt x="14886" y="2524"/>
                    <a:pt x="14848" y="2608"/>
                    <a:pt x="14782" y="2670"/>
                  </a:cubicBezTo>
                  <a:lnTo>
                    <a:pt x="14081" y="3311"/>
                  </a:lnTo>
                  <a:cubicBezTo>
                    <a:pt x="14019" y="3368"/>
                    <a:pt x="13939" y="3397"/>
                    <a:pt x="13860" y="3397"/>
                  </a:cubicBezTo>
                  <a:cubicBezTo>
                    <a:pt x="13780" y="3397"/>
                    <a:pt x="13700" y="3367"/>
                    <a:pt x="13638" y="3308"/>
                  </a:cubicBezTo>
                  <a:lnTo>
                    <a:pt x="13574" y="3247"/>
                  </a:lnTo>
                  <a:cubicBezTo>
                    <a:pt x="13450" y="3130"/>
                    <a:pt x="13439" y="2936"/>
                    <a:pt x="13548" y="2804"/>
                  </a:cubicBezTo>
                  <a:lnTo>
                    <a:pt x="14153" y="2072"/>
                  </a:lnTo>
                  <a:cubicBezTo>
                    <a:pt x="14212" y="2002"/>
                    <a:pt x="14293" y="1961"/>
                    <a:pt x="14385" y="1956"/>
                  </a:cubicBezTo>
                  <a:cubicBezTo>
                    <a:pt x="14391" y="1955"/>
                    <a:pt x="14398" y="1955"/>
                    <a:pt x="14405" y="1955"/>
                  </a:cubicBezTo>
                  <a:close/>
                  <a:moveTo>
                    <a:pt x="15491" y="2063"/>
                  </a:moveTo>
                  <a:cubicBezTo>
                    <a:pt x="16540" y="2063"/>
                    <a:pt x="17392" y="2916"/>
                    <a:pt x="17392" y="3965"/>
                  </a:cubicBezTo>
                  <a:lnTo>
                    <a:pt x="17392" y="15328"/>
                  </a:lnTo>
                  <a:cubicBezTo>
                    <a:pt x="17392" y="16376"/>
                    <a:pt x="16540" y="17229"/>
                    <a:pt x="15491" y="17229"/>
                  </a:cubicBezTo>
                  <a:lnTo>
                    <a:pt x="2427" y="17229"/>
                  </a:lnTo>
                  <a:cubicBezTo>
                    <a:pt x="1379" y="17229"/>
                    <a:pt x="526" y="16376"/>
                    <a:pt x="526" y="15328"/>
                  </a:cubicBezTo>
                  <a:lnTo>
                    <a:pt x="526" y="3965"/>
                  </a:lnTo>
                  <a:cubicBezTo>
                    <a:pt x="526" y="2916"/>
                    <a:pt x="1379" y="2063"/>
                    <a:pt x="2427" y="2063"/>
                  </a:cubicBezTo>
                  <a:lnTo>
                    <a:pt x="10788" y="2063"/>
                  </a:lnTo>
                  <a:cubicBezTo>
                    <a:pt x="10881" y="2329"/>
                    <a:pt x="11102" y="2543"/>
                    <a:pt x="11392" y="2613"/>
                  </a:cubicBezTo>
                  <a:lnTo>
                    <a:pt x="11477" y="2633"/>
                  </a:lnTo>
                  <a:cubicBezTo>
                    <a:pt x="11543" y="2650"/>
                    <a:pt x="11609" y="2657"/>
                    <a:pt x="11676" y="2657"/>
                  </a:cubicBezTo>
                  <a:cubicBezTo>
                    <a:pt x="12038" y="2657"/>
                    <a:pt x="12374" y="2423"/>
                    <a:pt x="12487" y="2063"/>
                  </a:cubicBezTo>
                  <a:lnTo>
                    <a:pt x="13480" y="2063"/>
                  </a:lnTo>
                  <a:lnTo>
                    <a:pt x="13144" y="2469"/>
                  </a:lnTo>
                  <a:cubicBezTo>
                    <a:pt x="12860" y="2812"/>
                    <a:pt x="12890" y="3321"/>
                    <a:pt x="13213" y="3627"/>
                  </a:cubicBezTo>
                  <a:lnTo>
                    <a:pt x="13276" y="3688"/>
                  </a:lnTo>
                  <a:cubicBezTo>
                    <a:pt x="13439" y="3843"/>
                    <a:pt x="13650" y="3921"/>
                    <a:pt x="13861" y="3921"/>
                  </a:cubicBezTo>
                  <a:cubicBezTo>
                    <a:pt x="14068" y="3921"/>
                    <a:pt x="14273" y="3847"/>
                    <a:pt x="14436" y="3699"/>
                  </a:cubicBezTo>
                  <a:lnTo>
                    <a:pt x="15136" y="3056"/>
                  </a:lnTo>
                  <a:cubicBezTo>
                    <a:pt x="15309" y="2898"/>
                    <a:pt x="15409" y="2672"/>
                    <a:pt x="15411" y="2438"/>
                  </a:cubicBezTo>
                  <a:cubicBezTo>
                    <a:pt x="15412" y="2308"/>
                    <a:pt x="15384" y="2179"/>
                    <a:pt x="15328" y="2063"/>
                  </a:cubicBezTo>
                  <a:close/>
                  <a:moveTo>
                    <a:pt x="11753" y="0"/>
                  </a:moveTo>
                  <a:cubicBezTo>
                    <a:pt x="11587" y="0"/>
                    <a:pt x="11423" y="49"/>
                    <a:pt x="11282" y="141"/>
                  </a:cubicBezTo>
                  <a:cubicBezTo>
                    <a:pt x="11086" y="269"/>
                    <a:pt x="10951" y="477"/>
                    <a:pt x="10912" y="708"/>
                  </a:cubicBezTo>
                  <a:lnTo>
                    <a:pt x="10772" y="1538"/>
                  </a:lnTo>
                  <a:lnTo>
                    <a:pt x="2427" y="1538"/>
                  </a:lnTo>
                  <a:cubicBezTo>
                    <a:pt x="1089" y="1538"/>
                    <a:pt x="1" y="2627"/>
                    <a:pt x="1" y="3965"/>
                  </a:cubicBezTo>
                  <a:lnTo>
                    <a:pt x="1" y="15328"/>
                  </a:lnTo>
                  <a:cubicBezTo>
                    <a:pt x="1" y="16666"/>
                    <a:pt x="1089" y="17754"/>
                    <a:pt x="2427" y="17754"/>
                  </a:cubicBezTo>
                  <a:lnTo>
                    <a:pt x="15491" y="17754"/>
                  </a:lnTo>
                  <a:cubicBezTo>
                    <a:pt x="16829" y="17754"/>
                    <a:pt x="17917" y="16666"/>
                    <a:pt x="17917" y="15328"/>
                  </a:cubicBezTo>
                  <a:lnTo>
                    <a:pt x="17917" y="3965"/>
                  </a:lnTo>
                  <a:cubicBezTo>
                    <a:pt x="17917" y="2627"/>
                    <a:pt x="16829" y="1538"/>
                    <a:pt x="15491" y="1538"/>
                  </a:cubicBezTo>
                  <a:lnTo>
                    <a:pt x="14817" y="1538"/>
                  </a:lnTo>
                  <a:cubicBezTo>
                    <a:pt x="14693" y="1468"/>
                    <a:pt x="14551" y="1430"/>
                    <a:pt x="14407" y="1430"/>
                  </a:cubicBezTo>
                  <a:cubicBezTo>
                    <a:pt x="14389" y="1430"/>
                    <a:pt x="14371" y="1431"/>
                    <a:pt x="14353" y="1432"/>
                  </a:cubicBezTo>
                  <a:cubicBezTo>
                    <a:pt x="14225" y="1439"/>
                    <a:pt x="14101" y="1476"/>
                    <a:pt x="13991" y="1538"/>
                  </a:cubicBezTo>
                  <a:lnTo>
                    <a:pt x="12652" y="1538"/>
                  </a:lnTo>
                  <a:lnTo>
                    <a:pt x="12772" y="1157"/>
                  </a:lnTo>
                  <a:cubicBezTo>
                    <a:pt x="12843" y="933"/>
                    <a:pt x="12817" y="688"/>
                    <a:pt x="12702" y="483"/>
                  </a:cubicBezTo>
                  <a:cubicBezTo>
                    <a:pt x="12585" y="279"/>
                    <a:pt x="12389" y="130"/>
                    <a:pt x="12161" y="75"/>
                  </a:cubicBezTo>
                  <a:lnTo>
                    <a:pt x="11950" y="24"/>
                  </a:lnTo>
                  <a:cubicBezTo>
                    <a:pt x="11885" y="8"/>
                    <a:pt x="11819" y="0"/>
                    <a:pt x="11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4"/>
            <p:cNvSpPr/>
            <p:nvPr/>
          </p:nvSpPr>
          <p:spPr>
            <a:xfrm>
              <a:off x="3153648" y="1779452"/>
              <a:ext cx="34407" cy="33461"/>
            </a:xfrm>
            <a:custGeom>
              <a:avLst/>
              <a:gdLst/>
              <a:ahLst/>
              <a:cxnLst/>
              <a:rect l="l" t="t" r="r" b="b"/>
              <a:pathLst>
                <a:path w="1891" h="1839" extrusionOk="0">
                  <a:moveTo>
                    <a:pt x="1602" y="0"/>
                  </a:moveTo>
                  <a:cubicBezTo>
                    <a:pt x="1535" y="0"/>
                    <a:pt x="1468" y="26"/>
                    <a:pt x="1417" y="77"/>
                  </a:cubicBezTo>
                  <a:lnTo>
                    <a:pt x="103" y="1390"/>
                  </a:lnTo>
                  <a:cubicBezTo>
                    <a:pt x="1" y="1492"/>
                    <a:pt x="1" y="1659"/>
                    <a:pt x="103" y="1761"/>
                  </a:cubicBezTo>
                  <a:cubicBezTo>
                    <a:pt x="155" y="1812"/>
                    <a:pt x="222" y="1838"/>
                    <a:pt x="290" y="1838"/>
                  </a:cubicBezTo>
                  <a:cubicBezTo>
                    <a:pt x="356" y="1838"/>
                    <a:pt x="424" y="1812"/>
                    <a:pt x="475" y="1761"/>
                  </a:cubicBezTo>
                  <a:lnTo>
                    <a:pt x="1787" y="448"/>
                  </a:lnTo>
                  <a:cubicBezTo>
                    <a:pt x="1891" y="345"/>
                    <a:pt x="1891" y="180"/>
                    <a:pt x="1789" y="77"/>
                  </a:cubicBezTo>
                  <a:cubicBezTo>
                    <a:pt x="1737" y="26"/>
                    <a:pt x="1670"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4"/>
            <p:cNvSpPr/>
            <p:nvPr/>
          </p:nvSpPr>
          <p:spPr>
            <a:xfrm>
              <a:off x="3165948" y="1791733"/>
              <a:ext cx="34407" cy="33461"/>
            </a:xfrm>
            <a:custGeom>
              <a:avLst/>
              <a:gdLst/>
              <a:ahLst/>
              <a:cxnLst/>
              <a:rect l="l" t="t" r="r" b="b"/>
              <a:pathLst>
                <a:path w="1891" h="1839" extrusionOk="0">
                  <a:moveTo>
                    <a:pt x="1602" y="1"/>
                  </a:moveTo>
                  <a:cubicBezTo>
                    <a:pt x="1535" y="1"/>
                    <a:pt x="1468" y="26"/>
                    <a:pt x="1417" y="77"/>
                  </a:cubicBezTo>
                  <a:lnTo>
                    <a:pt x="104" y="1391"/>
                  </a:lnTo>
                  <a:cubicBezTo>
                    <a:pt x="1" y="1493"/>
                    <a:pt x="1" y="1660"/>
                    <a:pt x="104" y="1762"/>
                  </a:cubicBezTo>
                  <a:cubicBezTo>
                    <a:pt x="155" y="1813"/>
                    <a:pt x="222" y="1839"/>
                    <a:pt x="289" y="1839"/>
                  </a:cubicBezTo>
                  <a:cubicBezTo>
                    <a:pt x="356" y="1839"/>
                    <a:pt x="424" y="1813"/>
                    <a:pt x="475" y="1762"/>
                  </a:cubicBezTo>
                  <a:lnTo>
                    <a:pt x="1787" y="449"/>
                  </a:lnTo>
                  <a:cubicBezTo>
                    <a:pt x="1891" y="346"/>
                    <a:pt x="1891" y="181"/>
                    <a:pt x="1787" y="77"/>
                  </a:cubicBezTo>
                  <a:cubicBezTo>
                    <a:pt x="1736" y="26"/>
                    <a:pt x="1669" y="1"/>
                    <a:pt x="1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4"/>
            <p:cNvSpPr/>
            <p:nvPr/>
          </p:nvSpPr>
          <p:spPr>
            <a:xfrm>
              <a:off x="3178248" y="1804033"/>
              <a:ext cx="34407" cy="33461"/>
            </a:xfrm>
            <a:custGeom>
              <a:avLst/>
              <a:gdLst/>
              <a:ahLst/>
              <a:cxnLst/>
              <a:rect l="l" t="t" r="r" b="b"/>
              <a:pathLst>
                <a:path w="1891" h="1839" extrusionOk="0">
                  <a:moveTo>
                    <a:pt x="1602" y="1"/>
                  </a:moveTo>
                  <a:cubicBezTo>
                    <a:pt x="1535" y="1"/>
                    <a:pt x="1468" y="26"/>
                    <a:pt x="1417" y="77"/>
                  </a:cubicBezTo>
                  <a:lnTo>
                    <a:pt x="104" y="1391"/>
                  </a:lnTo>
                  <a:cubicBezTo>
                    <a:pt x="1" y="1493"/>
                    <a:pt x="1" y="1659"/>
                    <a:pt x="104" y="1762"/>
                  </a:cubicBezTo>
                  <a:cubicBezTo>
                    <a:pt x="155" y="1814"/>
                    <a:pt x="222" y="1839"/>
                    <a:pt x="289" y="1839"/>
                  </a:cubicBezTo>
                  <a:cubicBezTo>
                    <a:pt x="356" y="1839"/>
                    <a:pt x="424" y="1814"/>
                    <a:pt x="475" y="1762"/>
                  </a:cubicBezTo>
                  <a:lnTo>
                    <a:pt x="1788" y="449"/>
                  </a:lnTo>
                  <a:cubicBezTo>
                    <a:pt x="1890" y="347"/>
                    <a:pt x="1890" y="181"/>
                    <a:pt x="1788" y="77"/>
                  </a:cubicBezTo>
                  <a:cubicBezTo>
                    <a:pt x="1737" y="26"/>
                    <a:pt x="1669" y="1"/>
                    <a:pt x="1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4"/>
            <p:cNvSpPr/>
            <p:nvPr/>
          </p:nvSpPr>
          <p:spPr>
            <a:xfrm>
              <a:off x="3082033" y="1664896"/>
              <a:ext cx="288172" cy="255130"/>
            </a:xfrm>
            <a:custGeom>
              <a:avLst/>
              <a:gdLst/>
              <a:ahLst/>
              <a:cxnLst/>
              <a:rect l="l" t="t" r="r" b="b"/>
              <a:pathLst>
                <a:path w="15838" h="14022" extrusionOk="0">
                  <a:moveTo>
                    <a:pt x="14895" y="1907"/>
                  </a:moveTo>
                  <a:cubicBezTo>
                    <a:pt x="14945" y="1907"/>
                    <a:pt x="14994" y="1918"/>
                    <a:pt x="15040" y="1941"/>
                  </a:cubicBezTo>
                  <a:cubicBezTo>
                    <a:pt x="15121" y="1981"/>
                    <a:pt x="15181" y="2053"/>
                    <a:pt x="15207" y="2139"/>
                  </a:cubicBezTo>
                  <a:lnTo>
                    <a:pt x="15267" y="2348"/>
                  </a:lnTo>
                  <a:cubicBezTo>
                    <a:pt x="15293" y="2436"/>
                    <a:pt x="15283" y="2527"/>
                    <a:pt x="15236" y="2605"/>
                  </a:cubicBezTo>
                  <a:cubicBezTo>
                    <a:pt x="15190" y="2683"/>
                    <a:pt x="15115" y="2738"/>
                    <a:pt x="15026" y="2758"/>
                  </a:cubicBezTo>
                  <a:lnTo>
                    <a:pt x="14100" y="2964"/>
                  </a:lnTo>
                  <a:cubicBezTo>
                    <a:pt x="14076" y="2969"/>
                    <a:pt x="14053" y="2971"/>
                    <a:pt x="14030" y="2971"/>
                  </a:cubicBezTo>
                  <a:cubicBezTo>
                    <a:pt x="13889" y="2971"/>
                    <a:pt x="13759" y="2879"/>
                    <a:pt x="13717" y="2738"/>
                  </a:cubicBezTo>
                  <a:lnTo>
                    <a:pt x="13692" y="2655"/>
                  </a:lnTo>
                  <a:cubicBezTo>
                    <a:pt x="13644" y="2491"/>
                    <a:pt x="13732" y="2316"/>
                    <a:pt x="13891" y="2258"/>
                  </a:cubicBezTo>
                  <a:lnTo>
                    <a:pt x="14782" y="1927"/>
                  </a:lnTo>
                  <a:cubicBezTo>
                    <a:pt x="14819" y="1913"/>
                    <a:pt x="14857" y="1907"/>
                    <a:pt x="14895" y="1907"/>
                  </a:cubicBezTo>
                  <a:close/>
                  <a:moveTo>
                    <a:pt x="9906" y="1761"/>
                  </a:moveTo>
                  <a:cubicBezTo>
                    <a:pt x="10369" y="1761"/>
                    <a:pt x="10827" y="1939"/>
                    <a:pt x="11168" y="2281"/>
                  </a:cubicBezTo>
                  <a:cubicBezTo>
                    <a:pt x="11640" y="2753"/>
                    <a:pt x="11801" y="3451"/>
                    <a:pt x="11608" y="4072"/>
                  </a:cubicBezTo>
                  <a:lnTo>
                    <a:pt x="9377" y="1841"/>
                  </a:lnTo>
                  <a:cubicBezTo>
                    <a:pt x="9550" y="1787"/>
                    <a:pt x="9728" y="1761"/>
                    <a:pt x="9906" y="1761"/>
                  </a:cubicBezTo>
                  <a:close/>
                  <a:moveTo>
                    <a:pt x="6684" y="1756"/>
                  </a:moveTo>
                  <a:lnTo>
                    <a:pt x="11693" y="6765"/>
                  </a:lnTo>
                  <a:lnTo>
                    <a:pt x="11424" y="7034"/>
                  </a:lnTo>
                  <a:cubicBezTo>
                    <a:pt x="11007" y="7450"/>
                    <a:pt x="10454" y="7679"/>
                    <a:pt x="9866" y="7679"/>
                  </a:cubicBezTo>
                  <a:cubicBezTo>
                    <a:pt x="9277" y="7679"/>
                    <a:pt x="8725" y="7450"/>
                    <a:pt x="8308" y="7034"/>
                  </a:cubicBezTo>
                  <a:lnTo>
                    <a:pt x="6415" y="5140"/>
                  </a:lnTo>
                  <a:cubicBezTo>
                    <a:pt x="5999" y="4724"/>
                    <a:pt x="5770" y="4172"/>
                    <a:pt x="5770" y="3583"/>
                  </a:cubicBezTo>
                  <a:cubicBezTo>
                    <a:pt x="5770" y="2995"/>
                    <a:pt x="5999" y="2441"/>
                    <a:pt x="6415" y="2025"/>
                  </a:cubicBezTo>
                  <a:lnTo>
                    <a:pt x="6684" y="1756"/>
                  </a:lnTo>
                  <a:close/>
                  <a:moveTo>
                    <a:pt x="5707" y="5103"/>
                  </a:moveTo>
                  <a:cubicBezTo>
                    <a:pt x="5804" y="5248"/>
                    <a:pt x="5917" y="5384"/>
                    <a:pt x="6044" y="5511"/>
                  </a:cubicBezTo>
                  <a:lnTo>
                    <a:pt x="7937" y="7405"/>
                  </a:lnTo>
                  <a:cubicBezTo>
                    <a:pt x="8063" y="7532"/>
                    <a:pt x="8201" y="7644"/>
                    <a:pt x="8346" y="7742"/>
                  </a:cubicBezTo>
                  <a:lnTo>
                    <a:pt x="6336" y="9752"/>
                  </a:lnTo>
                  <a:cubicBezTo>
                    <a:pt x="6098" y="9991"/>
                    <a:pt x="5779" y="10122"/>
                    <a:pt x="5441" y="10122"/>
                  </a:cubicBezTo>
                  <a:cubicBezTo>
                    <a:pt x="5102" y="10122"/>
                    <a:pt x="4784" y="9991"/>
                    <a:pt x="4545" y="9752"/>
                  </a:cubicBezTo>
                  <a:lnTo>
                    <a:pt x="3697" y="8904"/>
                  </a:lnTo>
                  <a:cubicBezTo>
                    <a:pt x="3458" y="8665"/>
                    <a:pt x="3326" y="8347"/>
                    <a:pt x="3326" y="8008"/>
                  </a:cubicBezTo>
                  <a:cubicBezTo>
                    <a:pt x="3326" y="7670"/>
                    <a:pt x="3458" y="7351"/>
                    <a:pt x="3697" y="7113"/>
                  </a:cubicBezTo>
                  <a:lnTo>
                    <a:pt x="5707" y="5103"/>
                  </a:lnTo>
                  <a:close/>
                  <a:moveTo>
                    <a:pt x="7614" y="9216"/>
                  </a:moveTo>
                  <a:lnTo>
                    <a:pt x="8731" y="11344"/>
                  </a:lnTo>
                  <a:cubicBezTo>
                    <a:pt x="8832" y="11535"/>
                    <a:pt x="8852" y="11752"/>
                    <a:pt x="8788" y="11958"/>
                  </a:cubicBezTo>
                  <a:cubicBezTo>
                    <a:pt x="8724" y="12163"/>
                    <a:pt x="8584" y="12332"/>
                    <a:pt x="8394" y="12432"/>
                  </a:cubicBezTo>
                  <a:cubicBezTo>
                    <a:pt x="8276" y="12493"/>
                    <a:pt x="8148" y="12524"/>
                    <a:pt x="8020" y="12524"/>
                  </a:cubicBezTo>
                  <a:cubicBezTo>
                    <a:pt x="7939" y="12524"/>
                    <a:pt x="7858" y="12512"/>
                    <a:pt x="7779" y="12487"/>
                  </a:cubicBezTo>
                  <a:cubicBezTo>
                    <a:pt x="7574" y="12423"/>
                    <a:pt x="7405" y="12284"/>
                    <a:pt x="7306" y="12093"/>
                  </a:cubicBezTo>
                  <a:lnTo>
                    <a:pt x="6399" y="10370"/>
                  </a:lnTo>
                  <a:cubicBezTo>
                    <a:pt x="6510" y="10299"/>
                    <a:pt x="6613" y="10216"/>
                    <a:pt x="6708" y="10122"/>
                  </a:cubicBezTo>
                  <a:lnTo>
                    <a:pt x="7614" y="9216"/>
                  </a:lnTo>
                  <a:close/>
                  <a:moveTo>
                    <a:pt x="7154" y="1"/>
                  </a:moveTo>
                  <a:cubicBezTo>
                    <a:pt x="6918" y="1"/>
                    <a:pt x="6682" y="90"/>
                    <a:pt x="6503" y="270"/>
                  </a:cubicBezTo>
                  <a:cubicBezTo>
                    <a:pt x="6209" y="563"/>
                    <a:pt x="6155" y="1007"/>
                    <a:pt x="6341" y="1357"/>
                  </a:cubicBezTo>
                  <a:lnTo>
                    <a:pt x="6044" y="1655"/>
                  </a:lnTo>
                  <a:cubicBezTo>
                    <a:pt x="5810" y="1888"/>
                    <a:pt x="5625" y="2156"/>
                    <a:pt x="5492" y="2447"/>
                  </a:cubicBezTo>
                  <a:lnTo>
                    <a:pt x="1489" y="2447"/>
                  </a:lnTo>
                  <a:cubicBezTo>
                    <a:pt x="668" y="2447"/>
                    <a:pt x="1" y="3115"/>
                    <a:pt x="1" y="3935"/>
                  </a:cubicBezTo>
                  <a:lnTo>
                    <a:pt x="1" y="11105"/>
                  </a:lnTo>
                  <a:cubicBezTo>
                    <a:pt x="1" y="11250"/>
                    <a:pt x="118" y="11367"/>
                    <a:pt x="263" y="11367"/>
                  </a:cubicBezTo>
                  <a:cubicBezTo>
                    <a:pt x="408" y="11367"/>
                    <a:pt x="526" y="11250"/>
                    <a:pt x="526" y="11105"/>
                  </a:cubicBezTo>
                  <a:lnTo>
                    <a:pt x="526" y="3935"/>
                  </a:lnTo>
                  <a:cubicBezTo>
                    <a:pt x="526" y="3404"/>
                    <a:pt x="957" y="2972"/>
                    <a:pt x="1489" y="2972"/>
                  </a:cubicBezTo>
                  <a:lnTo>
                    <a:pt x="5314" y="2972"/>
                  </a:lnTo>
                  <a:cubicBezTo>
                    <a:pt x="5268" y="3170"/>
                    <a:pt x="5245" y="3375"/>
                    <a:pt x="5245" y="3583"/>
                  </a:cubicBezTo>
                  <a:cubicBezTo>
                    <a:pt x="5245" y="3945"/>
                    <a:pt x="5315" y="4295"/>
                    <a:pt x="5448" y="4619"/>
                  </a:cubicBezTo>
                  <a:lnTo>
                    <a:pt x="3326" y="6741"/>
                  </a:lnTo>
                  <a:cubicBezTo>
                    <a:pt x="2988" y="7079"/>
                    <a:pt x="2801" y="7530"/>
                    <a:pt x="2801" y="8008"/>
                  </a:cubicBezTo>
                  <a:cubicBezTo>
                    <a:pt x="2801" y="8487"/>
                    <a:pt x="2988" y="8937"/>
                    <a:pt x="3326" y="9276"/>
                  </a:cubicBezTo>
                  <a:lnTo>
                    <a:pt x="4173" y="10122"/>
                  </a:lnTo>
                  <a:cubicBezTo>
                    <a:pt x="4512" y="10461"/>
                    <a:pt x="4962" y="10647"/>
                    <a:pt x="5441" y="10647"/>
                  </a:cubicBezTo>
                  <a:cubicBezTo>
                    <a:pt x="5605" y="10647"/>
                    <a:pt x="5765" y="10625"/>
                    <a:pt x="5919" y="10582"/>
                  </a:cubicBezTo>
                  <a:lnTo>
                    <a:pt x="6841" y="12337"/>
                  </a:lnTo>
                  <a:cubicBezTo>
                    <a:pt x="7006" y="12651"/>
                    <a:pt x="7284" y="12883"/>
                    <a:pt x="7623" y="12989"/>
                  </a:cubicBezTo>
                  <a:cubicBezTo>
                    <a:pt x="7753" y="13029"/>
                    <a:pt x="7888" y="13049"/>
                    <a:pt x="8021" y="13049"/>
                  </a:cubicBezTo>
                  <a:cubicBezTo>
                    <a:pt x="8233" y="13049"/>
                    <a:pt x="8443" y="12998"/>
                    <a:pt x="8637" y="12896"/>
                  </a:cubicBezTo>
                  <a:cubicBezTo>
                    <a:pt x="8952" y="12731"/>
                    <a:pt x="9183" y="12453"/>
                    <a:pt x="9289" y="12113"/>
                  </a:cubicBezTo>
                  <a:cubicBezTo>
                    <a:pt x="9395" y="11775"/>
                    <a:pt x="9362" y="11415"/>
                    <a:pt x="9197" y="11100"/>
                  </a:cubicBezTo>
                  <a:lnTo>
                    <a:pt x="8003" y="8828"/>
                  </a:lnTo>
                  <a:lnTo>
                    <a:pt x="8829" y="8001"/>
                  </a:lnTo>
                  <a:cubicBezTo>
                    <a:pt x="9154" y="8134"/>
                    <a:pt x="9504" y="8204"/>
                    <a:pt x="9866" y="8204"/>
                  </a:cubicBezTo>
                  <a:cubicBezTo>
                    <a:pt x="10595" y="8204"/>
                    <a:pt x="11280" y="7920"/>
                    <a:pt x="11794" y="7405"/>
                  </a:cubicBezTo>
                  <a:lnTo>
                    <a:pt x="12092" y="7108"/>
                  </a:lnTo>
                  <a:cubicBezTo>
                    <a:pt x="12228" y="7180"/>
                    <a:pt x="12377" y="7216"/>
                    <a:pt x="12527" y="7216"/>
                  </a:cubicBezTo>
                  <a:cubicBezTo>
                    <a:pt x="12763" y="7216"/>
                    <a:pt x="12999" y="7127"/>
                    <a:pt x="13179" y="6946"/>
                  </a:cubicBezTo>
                  <a:cubicBezTo>
                    <a:pt x="13353" y="6773"/>
                    <a:pt x="13449" y="6541"/>
                    <a:pt x="13449" y="6294"/>
                  </a:cubicBezTo>
                  <a:cubicBezTo>
                    <a:pt x="13449" y="6048"/>
                    <a:pt x="13353" y="5817"/>
                    <a:pt x="13179" y="5642"/>
                  </a:cubicBezTo>
                  <a:lnTo>
                    <a:pt x="13046" y="5510"/>
                  </a:lnTo>
                  <a:cubicBezTo>
                    <a:pt x="12995" y="5459"/>
                    <a:pt x="12928" y="5434"/>
                    <a:pt x="12861" y="5434"/>
                  </a:cubicBezTo>
                  <a:cubicBezTo>
                    <a:pt x="12794" y="5434"/>
                    <a:pt x="12727" y="5459"/>
                    <a:pt x="12676" y="5510"/>
                  </a:cubicBezTo>
                  <a:cubicBezTo>
                    <a:pt x="12573" y="5612"/>
                    <a:pt x="12573" y="5779"/>
                    <a:pt x="12676" y="5881"/>
                  </a:cubicBezTo>
                  <a:lnTo>
                    <a:pt x="12807" y="6014"/>
                  </a:lnTo>
                  <a:cubicBezTo>
                    <a:pt x="12882" y="6089"/>
                    <a:pt x="12924" y="6189"/>
                    <a:pt x="12924" y="6294"/>
                  </a:cubicBezTo>
                  <a:cubicBezTo>
                    <a:pt x="12924" y="6401"/>
                    <a:pt x="12882" y="6501"/>
                    <a:pt x="12807" y="6576"/>
                  </a:cubicBezTo>
                  <a:cubicBezTo>
                    <a:pt x="12730" y="6653"/>
                    <a:pt x="12629" y="6692"/>
                    <a:pt x="12527" y="6692"/>
                  </a:cubicBezTo>
                  <a:cubicBezTo>
                    <a:pt x="12425" y="6692"/>
                    <a:pt x="12323" y="6653"/>
                    <a:pt x="12246" y="6576"/>
                  </a:cubicBezTo>
                  <a:lnTo>
                    <a:pt x="6873" y="1202"/>
                  </a:lnTo>
                  <a:cubicBezTo>
                    <a:pt x="6719" y="1048"/>
                    <a:pt x="6719" y="796"/>
                    <a:pt x="6873" y="642"/>
                  </a:cubicBezTo>
                  <a:cubicBezTo>
                    <a:pt x="6951" y="564"/>
                    <a:pt x="7053" y="525"/>
                    <a:pt x="7155" y="525"/>
                  </a:cubicBezTo>
                  <a:cubicBezTo>
                    <a:pt x="7256" y="525"/>
                    <a:pt x="7358" y="564"/>
                    <a:pt x="7435" y="642"/>
                  </a:cubicBezTo>
                  <a:lnTo>
                    <a:pt x="11933" y="5140"/>
                  </a:lnTo>
                  <a:cubicBezTo>
                    <a:pt x="11984" y="5191"/>
                    <a:pt x="12051" y="5216"/>
                    <a:pt x="12118" y="5216"/>
                  </a:cubicBezTo>
                  <a:cubicBezTo>
                    <a:pt x="12186" y="5216"/>
                    <a:pt x="12253" y="5191"/>
                    <a:pt x="12304" y="5140"/>
                  </a:cubicBezTo>
                  <a:cubicBezTo>
                    <a:pt x="12407" y="5036"/>
                    <a:pt x="12407" y="4870"/>
                    <a:pt x="12304" y="4768"/>
                  </a:cubicBezTo>
                  <a:lnTo>
                    <a:pt x="12014" y="4478"/>
                  </a:lnTo>
                  <a:cubicBezTo>
                    <a:pt x="12228" y="3998"/>
                    <a:pt x="12266" y="3466"/>
                    <a:pt x="12141" y="2972"/>
                  </a:cubicBezTo>
                  <a:lnTo>
                    <a:pt x="13245" y="2972"/>
                  </a:lnTo>
                  <a:cubicBezTo>
                    <a:pt x="13376" y="3290"/>
                    <a:pt x="13690" y="3496"/>
                    <a:pt x="14030" y="3496"/>
                  </a:cubicBezTo>
                  <a:cubicBezTo>
                    <a:pt x="14090" y="3496"/>
                    <a:pt x="14152" y="3490"/>
                    <a:pt x="14213" y="3476"/>
                  </a:cubicBezTo>
                  <a:lnTo>
                    <a:pt x="14855" y="3333"/>
                  </a:lnTo>
                  <a:cubicBezTo>
                    <a:pt x="14993" y="3504"/>
                    <a:pt x="15067" y="3713"/>
                    <a:pt x="15067" y="3935"/>
                  </a:cubicBezTo>
                  <a:lnTo>
                    <a:pt x="15067" y="12758"/>
                  </a:lnTo>
                  <a:cubicBezTo>
                    <a:pt x="15067" y="13166"/>
                    <a:pt x="14735" y="13497"/>
                    <a:pt x="14328" y="13497"/>
                  </a:cubicBezTo>
                  <a:lnTo>
                    <a:pt x="1264" y="13497"/>
                  </a:lnTo>
                  <a:cubicBezTo>
                    <a:pt x="857" y="13497"/>
                    <a:pt x="526" y="13166"/>
                    <a:pt x="526" y="12758"/>
                  </a:cubicBezTo>
                  <a:lnTo>
                    <a:pt x="526" y="12155"/>
                  </a:lnTo>
                  <a:cubicBezTo>
                    <a:pt x="526" y="12010"/>
                    <a:pt x="408" y="11892"/>
                    <a:pt x="263" y="11892"/>
                  </a:cubicBezTo>
                  <a:cubicBezTo>
                    <a:pt x="118" y="11892"/>
                    <a:pt x="1" y="12010"/>
                    <a:pt x="1" y="12155"/>
                  </a:cubicBezTo>
                  <a:lnTo>
                    <a:pt x="1" y="12758"/>
                  </a:lnTo>
                  <a:cubicBezTo>
                    <a:pt x="1" y="13454"/>
                    <a:pt x="567" y="14022"/>
                    <a:pt x="1264" y="14022"/>
                  </a:cubicBezTo>
                  <a:lnTo>
                    <a:pt x="14328" y="14022"/>
                  </a:lnTo>
                  <a:cubicBezTo>
                    <a:pt x="15025" y="14022"/>
                    <a:pt x="15592" y="13454"/>
                    <a:pt x="15592" y="12758"/>
                  </a:cubicBezTo>
                  <a:lnTo>
                    <a:pt x="15592" y="3935"/>
                  </a:lnTo>
                  <a:cubicBezTo>
                    <a:pt x="15592" y="3662"/>
                    <a:pt x="15519" y="3402"/>
                    <a:pt x="15384" y="3175"/>
                  </a:cubicBezTo>
                  <a:cubicBezTo>
                    <a:pt x="15508" y="3103"/>
                    <a:pt x="15614" y="2998"/>
                    <a:pt x="15688" y="2872"/>
                  </a:cubicBezTo>
                  <a:cubicBezTo>
                    <a:pt x="15808" y="2670"/>
                    <a:pt x="15837" y="2424"/>
                    <a:pt x="15771" y="2200"/>
                  </a:cubicBezTo>
                  <a:lnTo>
                    <a:pt x="15710" y="1991"/>
                  </a:lnTo>
                  <a:cubicBezTo>
                    <a:pt x="15644" y="1766"/>
                    <a:pt x="15485" y="1576"/>
                    <a:pt x="15276" y="1472"/>
                  </a:cubicBezTo>
                  <a:cubicBezTo>
                    <a:pt x="15156" y="1412"/>
                    <a:pt x="15025" y="1382"/>
                    <a:pt x="14893" y="1382"/>
                  </a:cubicBezTo>
                  <a:cubicBezTo>
                    <a:pt x="14793" y="1382"/>
                    <a:pt x="14693" y="1400"/>
                    <a:pt x="14599" y="1435"/>
                  </a:cubicBezTo>
                  <a:lnTo>
                    <a:pt x="13708" y="1765"/>
                  </a:lnTo>
                  <a:cubicBezTo>
                    <a:pt x="13407" y="1877"/>
                    <a:pt x="13205" y="2146"/>
                    <a:pt x="13163" y="2447"/>
                  </a:cubicBezTo>
                  <a:lnTo>
                    <a:pt x="11937" y="2447"/>
                  </a:lnTo>
                  <a:cubicBezTo>
                    <a:pt x="11833" y="2252"/>
                    <a:pt x="11700" y="2070"/>
                    <a:pt x="11539" y="1910"/>
                  </a:cubicBezTo>
                  <a:cubicBezTo>
                    <a:pt x="11097" y="1468"/>
                    <a:pt x="10504" y="1237"/>
                    <a:pt x="9906" y="1237"/>
                  </a:cubicBezTo>
                  <a:cubicBezTo>
                    <a:pt x="9588" y="1237"/>
                    <a:pt x="9269" y="1302"/>
                    <a:pt x="8971" y="1435"/>
                  </a:cubicBezTo>
                  <a:lnTo>
                    <a:pt x="7806" y="270"/>
                  </a:lnTo>
                  <a:cubicBezTo>
                    <a:pt x="7626" y="90"/>
                    <a:pt x="7390" y="1"/>
                    <a:pt x="7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74"/>
          <p:cNvGrpSpPr/>
          <p:nvPr/>
        </p:nvGrpSpPr>
        <p:grpSpPr>
          <a:xfrm>
            <a:off x="1972574" y="3651062"/>
            <a:ext cx="326000" cy="326000"/>
            <a:chOff x="1972574" y="3651062"/>
            <a:chExt cx="326000" cy="326000"/>
          </a:xfrm>
        </p:grpSpPr>
        <p:sp>
          <p:nvSpPr>
            <p:cNvPr id="1897" name="Google Shape;1897;p74"/>
            <p:cNvSpPr/>
            <p:nvPr/>
          </p:nvSpPr>
          <p:spPr>
            <a:xfrm>
              <a:off x="1972574" y="3651062"/>
              <a:ext cx="326000" cy="326000"/>
            </a:xfrm>
            <a:custGeom>
              <a:avLst/>
              <a:gdLst/>
              <a:ahLst/>
              <a:cxnLst/>
              <a:rect l="l" t="t" r="r" b="b"/>
              <a:pathLst>
                <a:path w="17917" h="17917" extrusionOk="0">
                  <a:moveTo>
                    <a:pt x="6588" y="7774"/>
                  </a:moveTo>
                  <a:cubicBezTo>
                    <a:pt x="6755" y="7887"/>
                    <a:pt x="6930" y="7988"/>
                    <a:pt x="7113" y="8077"/>
                  </a:cubicBezTo>
                  <a:lnTo>
                    <a:pt x="7113" y="8418"/>
                  </a:lnTo>
                  <a:cubicBezTo>
                    <a:pt x="7113" y="8487"/>
                    <a:pt x="7084" y="8555"/>
                    <a:pt x="7035" y="8603"/>
                  </a:cubicBezTo>
                  <a:lnTo>
                    <a:pt x="6199" y="9440"/>
                  </a:lnTo>
                  <a:cubicBezTo>
                    <a:pt x="6096" y="9297"/>
                    <a:pt x="5971" y="9171"/>
                    <a:pt x="5829" y="9068"/>
                  </a:cubicBezTo>
                  <a:lnTo>
                    <a:pt x="6510" y="8386"/>
                  </a:lnTo>
                  <a:cubicBezTo>
                    <a:pt x="6560" y="8336"/>
                    <a:pt x="6588" y="8270"/>
                    <a:pt x="6588" y="8200"/>
                  </a:cubicBezTo>
                  <a:lnTo>
                    <a:pt x="6588" y="7774"/>
                  </a:lnTo>
                  <a:close/>
                  <a:moveTo>
                    <a:pt x="11329" y="7774"/>
                  </a:moveTo>
                  <a:lnTo>
                    <a:pt x="11329" y="8200"/>
                  </a:lnTo>
                  <a:cubicBezTo>
                    <a:pt x="11329" y="8270"/>
                    <a:pt x="11357" y="8336"/>
                    <a:pt x="11406" y="8386"/>
                  </a:cubicBezTo>
                  <a:lnTo>
                    <a:pt x="12088" y="9068"/>
                  </a:lnTo>
                  <a:cubicBezTo>
                    <a:pt x="11946" y="9171"/>
                    <a:pt x="11821" y="9297"/>
                    <a:pt x="11718" y="9440"/>
                  </a:cubicBezTo>
                  <a:lnTo>
                    <a:pt x="10881" y="8603"/>
                  </a:lnTo>
                  <a:cubicBezTo>
                    <a:pt x="10833" y="8555"/>
                    <a:pt x="10804" y="8487"/>
                    <a:pt x="10804" y="8418"/>
                  </a:cubicBezTo>
                  <a:lnTo>
                    <a:pt x="10804" y="8077"/>
                  </a:lnTo>
                  <a:cubicBezTo>
                    <a:pt x="10987" y="7988"/>
                    <a:pt x="11162" y="7887"/>
                    <a:pt x="11329" y="7774"/>
                  </a:cubicBezTo>
                  <a:close/>
                  <a:moveTo>
                    <a:pt x="9221" y="8491"/>
                  </a:moveTo>
                  <a:lnTo>
                    <a:pt x="9221" y="9643"/>
                  </a:lnTo>
                  <a:cubicBezTo>
                    <a:pt x="9135" y="9628"/>
                    <a:pt x="9047" y="9621"/>
                    <a:pt x="8958" y="9621"/>
                  </a:cubicBezTo>
                  <a:cubicBezTo>
                    <a:pt x="8869" y="9621"/>
                    <a:pt x="8781" y="9628"/>
                    <a:pt x="8696" y="9643"/>
                  </a:cubicBezTo>
                  <a:lnTo>
                    <a:pt x="8696" y="8491"/>
                  </a:lnTo>
                  <a:cubicBezTo>
                    <a:pt x="8783" y="8497"/>
                    <a:pt x="8870" y="8499"/>
                    <a:pt x="8958" y="8499"/>
                  </a:cubicBezTo>
                  <a:cubicBezTo>
                    <a:pt x="9046" y="8499"/>
                    <a:pt x="9134" y="8497"/>
                    <a:pt x="9221" y="8491"/>
                  </a:cubicBezTo>
                  <a:close/>
                  <a:moveTo>
                    <a:pt x="4843" y="9271"/>
                  </a:moveTo>
                  <a:cubicBezTo>
                    <a:pt x="5478" y="9271"/>
                    <a:pt x="5996" y="9789"/>
                    <a:pt x="5996" y="10426"/>
                  </a:cubicBezTo>
                  <a:cubicBezTo>
                    <a:pt x="5996" y="11061"/>
                    <a:pt x="5478" y="11579"/>
                    <a:pt x="4843" y="11579"/>
                  </a:cubicBezTo>
                  <a:cubicBezTo>
                    <a:pt x="4206" y="11579"/>
                    <a:pt x="3689" y="11061"/>
                    <a:pt x="3689" y="10426"/>
                  </a:cubicBezTo>
                  <a:cubicBezTo>
                    <a:pt x="3689" y="9789"/>
                    <a:pt x="4206" y="9271"/>
                    <a:pt x="4843" y="9271"/>
                  </a:cubicBezTo>
                  <a:close/>
                  <a:moveTo>
                    <a:pt x="13074" y="9271"/>
                  </a:moveTo>
                  <a:cubicBezTo>
                    <a:pt x="13711" y="9271"/>
                    <a:pt x="14227" y="9789"/>
                    <a:pt x="14227" y="10426"/>
                  </a:cubicBezTo>
                  <a:cubicBezTo>
                    <a:pt x="14227" y="11061"/>
                    <a:pt x="13711" y="11579"/>
                    <a:pt x="13074" y="11579"/>
                  </a:cubicBezTo>
                  <a:cubicBezTo>
                    <a:pt x="12439" y="11579"/>
                    <a:pt x="11921" y="11061"/>
                    <a:pt x="11921" y="10426"/>
                  </a:cubicBezTo>
                  <a:cubicBezTo>
                    <a:pt x="11921" y="9789"/>
                    <a:pt x="12439" y="9271"/>
                    <a:pt x="13074" y="9271"/>
                  </a:cubicBezTo>
                  <a:close/>
                  <a:moveTo>
                    <a:pt x="8958" y="10146"/>
                  </a:moveTo>
                  <a:cubicBezTo>
                    <a:pt x="9594" y="10146"/>
                    <a:pt x="10112" y="10664"/>
                    <a:pt x="10112" y="11300"/>
                  </a:cubicBezTo>
                  <a:cubicBezTo>
                    <a:pt x="10112" y="11936"/>
                    <a:pt x="9594" y="12453"/>
                    <a:pt x="8958" y="12453"/>
                  </a:cubicBezTo>
                  <a:cubicBezTo>
                    <a:pt x="8322" y="12453"/>
                    <a:pt x="7805" y="11936"/>
                    <a:pt x="7805" y="11300"/>
                  </a:cubicBezTo>
                  <a:cubicBezTo>
                    <a:pt x="7805" y="10664"/>
                    <a:pt x="8322" y="10146"/>
                    <a:pt x="8958" y="10146"/>
                  </a:cubicBezTo>
                  <a:close/>
                  <a:moveTo>
                    <a:pt x="14705" y="3722"/>
                  </a:moveTo>
                  <a:cubicBezTo>
                    <a:pt x="15690" y="3722"/>
                    <a:pt x="16491" y="4523"/>
                    <a:pt x="16491" y="5508"/>
                  </a:cubicBezTo>
                  <a:lnTo>
                    <a:pt x="16491" y="14402"/>
                  </a:lnTo>
                  <a:cubicBezTo>
                    <a:pt x="16378" y="14380"/>
                    <a:pt x="16261" y="14368"/>
                    <a:pt x="16141" y="14368"/>
                  </a:cubicBezTo>
                  <a:lnTo>
                    <a:pt x="1775" y="14368"/>
                  </a:lnTo>
                  <a:cubicBezTo>
                    <a:pt x="1656" y="14368"/>
                    <a:pt x="1538" y="14380"/>
                    <a:pt x="1425" y="14402"/>
                  </a:cubicBezTo>
                  <a:lnTo>
                    <a:pt x="1425" y="5508"/>
                  </a:lnTo>
                  <a:cubicBezTo>
                    <a:pt x="1425" y="4523"/>
                    <a:pt x="2226" y="3722"/>
                    <a:pt x="3212" y="3722"/>
                  </a:cubicBezTo>
                  <a:lnTo>
                    <a:pt x="4742" y="3722"/>
                  </a:lnTo>
                  <a:cubicBezTo>
                    <a:pt x="4720" y="3895"/>
                    <a:pt x="4710" y="4071"/>
                    <a:pt x="4710" y="4250"/>
                  </a:cubicBezTo>
                  <a:cubicBezTo>
                    <a:pt x="4710" y="4367"/>
                    <a:pt x="4714" y="4482"/>
                    <a:pt x="4724" y="4597"/>
                  </a:cubicBezTo>
                  <a:lnTo>
                    <a:pt x="3686" y="4597"/>
                  </a:lnTo>
                  <a:cubicBezTo>
                    <a:pt x="2921" y="4597"/>
                    <a:pt x="2300" y="5218"/>
                    <a:pt x="2300" y="5982"/>
                  </a:cubicBezTo>
                  <a:lnTo>
                    <a:pt x="2300" y="12458"/>
                  </a:lnTo>
                  <a:cubicBezTo>
                    <a:pt x="2300" y="13198"/>
                    <a:pt x="2878" y="13805"/>
                    <a:pt x="3617" y="13840"/>
                  </a:cubicBezTo>
                  <a:cubicBezTo>
                    <a:pt x="3622" y="13842"/>
                    <a:pt x="3626" y="13842"/>
                    <a:pt x="3630" y="13842"/>
                  </a:cubicBezTo>
                  <a:cubicBezTo>
                    <a:pt x="3769" y="13842"/>
                    <a:pt x="3885" y="13732"/>
                    <a:pt x="3892" y="13591"/>
                  </a:cubicBezTo>
                  <a:cubicBezTo>
                    <a:pt x="3900" y="13447"/>
                    <a:pt x="3787" y="13324"/>
                    <a:pt x="3642" y="13317"/>
                  </a:cubicBezTo>
                  <a:cubicBezTo>
                    <a:pt x="3183" y="13294"/>
                    <a:pt x="2825" y="12917"/>
                    <a:pt x="2825" y="12458"/>
                  </a:cubicBezTo>
                  <a:lnTo>
                    <a:pt x="2825" y="5982"/>
                  </a:lnTo>
                  <a:cubicBezTo>
                    <a:pt x="2825" y="5508"/>
                    <a:pt x="3211" y="5122"/>
                    <a:pt x="3685" y="5122"/>
                  </a:cubicBezTo>
                  <a:lnTo>
                    <a:pt x="4799" y="5122"/>
                  </a:lnTo>
                  <a:cubicBezTo>
                    <a:pt x="4982" y="5995"/>
                    <a:pt x="5433" y="6769"/>
                    <a:pt x="6063" y="7357"/>
                  </a:cubicBezTo>
                  <a:lnTo>
                    <a:pt x="6063" y="8092"/>
                  </a:lnTo>
                  <a:lnTo>
                    <a:pt x="5333" y="8820"/>
                  </a:lnTo>
                  <a:cubicBezTo>
                    <a:pt x="5179" y="8772"/>
                    <a:pt x="5014" y="8746"/>
                    <a:pt x="4843" y="8746"/>
                  </a:cubicBezTo>
                  <a:cubicBezTo>
                    <a:pt x="3917" y="8746"/>
                    <a:pt x="3164" y="9499"/>
                    <a:pt x="3164" y="10426"/>
                  </a:cubicBezTo>
                  <a:cubicBezTo>
                    <a:pt x="3164" y="11351"/>
                    <a:pt x="3917" y="12104"/>
                    <a:pt x="4843" y="12104"/>
                  </a:cubicBezTo>
                  <a:cubicBezTo>
                    <a:pt x="5768" y="12104"/>
                    <a:pt x="6521" y="11351"/>
                    <a:pt x="6521" y="10426"/>
                  </a:cubicBezTo>
                  <a:cubicBezTo>
                    <a:pt x="6521" y="10254"/>
                    <a:pt x="6495" y="10089"/>
                    <a:pt x="6447" y="9934"/>
                  </a:cubicBezTo>
                  <a:lnTo>
                    <a:pt x="7407" y="8974"/>
                  </a:lnTo>
                  <a:cubicBezTo>
                    <a:pt x="7553" y="8828"/>
                    <a:pt x="7638" y="8625"/>
                    <a:pt x="7638" y="8418"/>
                  </a:cubicBezTo>
                  <a:lnTo>
                    <a:pt x="7638" y="8289"/>
                  </a:lnTo>
                  <a:cubicBezTo>
                    <a:pt x="7811" y="8346"/>
                    <a:pt x="7989" y="8392"/>
                    <a:pt x="8171" y="8425"/>
                  </a:cubicBezTo>
                  <a:lnTo>
                    <a:pt x="8171" y="9819"/>
                  </a:lnTo>
                  <a:cubicBezTo>
                    <a:pt x="7641" y="10100"/>
                    <a:pt x="7280" y="10658"/>
                    <a:pt x="7280" y="11300"/>
                  </a:cubicBezTo>
                  <a:cubicBezTo>
                    <a:pt x="7280" y="12225"/>
                    <a:pt x="8033" y="12978"/>
                    <a:pt x="8958" y="12978"/>
                  </a:cubicBezTo>
                  <a:cubicBezTo>
                    <a:pt x="9884" y="12978"/>
                    <a:pt x="10637" y="12225"/>
                    <a:pt x="10637" y="11300"/>
                  </a:cubicBezTo>
                  <a:cubicBezTo>
                    <a:pt x="10637" y="10658"/>
                    <a:pt x="10276" y="10101"/>
                    <a:pt x="9746" y="9819"/>
                  </a:cubicBezTo>
                  <a:lnTo>
                    <a:pt x="9746" y="8425"/>
                  </a:lnTo>
                  <a:cubicBezTo>
                    <a:pt x="9928" y="8392"/>
                    <a:pt x="10106" y="8346"/>
                    <a:pt x="10279" y="8289"/>
                  </a:cubicBezTo>
                  <a:lnTo>
                    <a:pt x="10279" y="8418"/>
                  </a:lnTo>
                  <a:cubicBezTo>
                    <a:pt x="10279" y="8625"/>
                    <a:pt x="10364" y="8828"/>
                    <a:pt x="10510" y="8974"/>
                  </a:cubicBezTo>
                  <a:lnTo>
                    <a:pt x="11469" y="9934"/>
                  </a:lnTo>
                  <a:cubicBezTo>
                    <a:pt x="11422" y="10089"/>
                    <a:pt x="11396" y="10254"/>
                    <a:pt x="11396" y="10426"/>
                  </a:cubicBezTo>
                  <a:cubicBezTo>
                    <a:pt x="11396" y="11351"/>
                    <a:pt x="12149" y="12104"/>
                    <a:pt x="13074" y="12104"/>
                  </a:cubicBezTo>
                  <a:cubicBezTo>
                    <a:pt x="13999" y="12104"/>
                    <a:pt x="14752" y="11351"/>
                    <a:pt x="14752" y="10426"/>
                  </a:cubicBezTo>
                  <a:cubicBezTo>
                    <a:pt x="14752" y="9499"/>
                    <a:pt x="13999" y="8746"/>
                    <a:pt x="13074" y="8746"/>
                  </a:cubicBezTo>
                  <a:cubicBezTo>
                    <a:pt x="12903" y="8746"/>
                    <a:pt x="12738" y="8772"/>
                    <a:pt x="12582" y="8820"/>
                  </a:cubicBezTo>
                  <a:lnTo>
                    <a:pt x="11854" y="8092"/>
                  </a:lnTo>
                  <a:lnTo>
                    <a:pt x="11854" y="7356"/>
                  </a:lnTo>
                  <a:cubicBezTo>
                    <a:pt x="12484" y="6769"/>
                    <a:pt x="12935" y="5995"/>
                    <a:pt x="13117" y="5122"/>
                  </a:cubicBezTo>
                  <a:lnTo>
                    <a:pt x="14231" y="5122"/>
                  </a:lnTo>
                  <a:cubicBezTo>
                    <a:pt x="14706" y="5122"/>
                    <a:pt x="15092" y="5508"/>
                    <a:pt x="15092" y="5982"/>
                  </a:cubicBezTo>
                  <a:lnTo>
                    <a:pt x="15092" y="12458"/>
                  </a:lnTo>
                  <a:cubicBezTo>
                    <a:pt x="15092" y="12932"/>
                    <a:pt x="14706" y="13318"/>
                    <a:pt x="14231" y="13318"/>
                  </a:cubicBezTo>
                  <a:lnTo>
                    <a:pt x="4680" y="13318"/>
                  </a:lnTo>
                  <a:cubicBezTo>
                    <a:pt x="4535" y="13318"/>
                    <a:pt x="4417" y="13435"/>
                    <a:pt x="4417" y="13580"/>
                  </a:cubicBezTo>
                  <a:cubicBezTo>
                    <a:pt x="4417" y="13725"/>
                    <a:pt x="4535" y="13843"/>
                    <a:pt x="4680" y="13843"/>
                  </a:cubicBezTo>
                  <a:lnTo>
                    <a:pt x="14231" y="13843"/>
                  </a:lnTo>
                  <a:cubicBezTo>
                    <a:pt x="14995" y="13843"/>
                    <a:pt x="15617" y="13222"/>
                    <a:pt x="15617" y="12458"/>
                  </a:cubicBezTo>
                  <a:lnTo>
                    <a:pt x="15617" y="5982"/>
                  </a:lnTo>
                  <a:cubicBezTo>
                    <a:pt x="15617" y="5218"/>
                    <a:pt x="14995" y="4597"/>
                    <a:pt x="14231" y="4597"/>
                  </a:cubicBezTo>
                  <a:lnTo>
                    <a:pt x="13193" y="4597"/>
                  </a:lnTo>
                  <a:cubicBezTo>
                    <a:pt x="13202" y="4483"/>
                    <a:pt x="13207" y="4367"/>
                    <a:pt x="13207" y="4250"/>
                  </a:cubicBezTo>
                  <a:cubicBezTo>
                    <a:pt x="13207" y="4073"/>
                    <a:pt x="13196" y="3896"/>
                    <a:pt x="13174" y="3722"/>
                  </a:cubicBezTo>
                  <a:close/>
                  <a:moveTo>
                    <a:pt x="11209" y="14893"/>
                  </a:moveTo>
                  <a:lnTo>
                    <a:pt x="11209" y="14915"/>
                  </a:lnTo>
                  <a:cubicBezTo>
                    <a:pt x="11209" y="15301"/>
                    <a:pt x="10896" y="15616"/>
                    <a:pt x="10510" y="15616"/>
                  </a:cubicBezTo>
                  <a:lnTo>
                    <a:pt x="7407" y="15616"/>
                  </a:lnTo>
                  <a:cubicBezTo>
                    <a:pt x="7021" y="15616"/>
                    <a:pt x="6707" y="15301"/>
                    <a:pt x="6707" y="14915"/>
                  </a:cubicBezTo>
                  <a:lnTo>
                    <a:pt x="6707" y="14893"/>
                  </a:lnTo>
                  <a:close/>
                  <a:moveTo>
                    <a:pt x="16141" y="14893"/>
                  </a:moveTo>
                  <a:cubicBezTo>
                    <a:pt x="16831" y="14893"/>
                    <a:pt x="17392" y="15453"/>
                    <a:pt x="17392" y="16142"/>
                  </a:cubicBezTo>
                  <a:cubicBezTo>
                    <a:pt x="17392" y="16831"/>
                    <a:pt x="16831" y="17392"/>
                    <a:pt x="16141" y="17392"/>
                  </a:cubicBezTo>
                  <a:lnTo>
                    <a:pt x="1775" y="17392"/>
                  </a:lnTo>
                  <a:cubicBezTo>
                    <a:pt x="1086" y="17392"/>
                    <a:pt x="525" y="16831"/>
                    <a:pt x="525" y="16142"/>
                  </a:cubicBezTo>
                  <a:cubicBezTo>
                    <a:pt x="525" y="15453"/>
                    <a:pt x="1086" y="14893"/>
                    <a:pt x="1775" y="14893"/>
                  </a:cubicBezTo>
                  <a:lnTo>
                    <a:pt x="6182" y="14893"/>
                  </a:lnTo>
                  <a:lnTo>
                    <a:pt x="6182" y="14915"/>
                  </a:lnTo>
                  <a:cubicBezTo>
                    <a:pt x="6182" y="15591"/>
                    <a:pt x="6732" y="16140"/>
                    <a:pt x="7407" y="16140"/>
                  </a:cubicBezTo>
                  <a:lnTo>
                    <a:pt x="10510" y="16140"/>
                  </a:lnTo>
                  <a:cubicBezTo>
                    <a:pt x="11184" y="16140"/>
                    <a:pt x="11734" y="15591"/>
                    <a:pt x="11734" y="14915"/>
                  </a:cubicBezTo>
                  <a:lnTo>
                    <a:pt x="11734" y="14893"/>
                  </a:lnTo>
                  <a:close/>
                  <a:moveTo>
                    <a:pt x="8958" y="0"/>
                  </a:moveTo>
                  <a:cubicBezTo>
                    <a:pt x="6978" y="0"/>
                    <a:pt x="5311" y="1361"/>
                    <a:pt x="4841" y="3197"/>
                  </a:cubicBezTo>
                  <a:lnTo>
                    <a:pt x="3212" y="3197"/>
                  </a:lnTo>
                  <a:cubicBezTo>
                    <a:pt x="1937" y="3197"/>
                    <a:pt x="900" y="4234"/>
                    <a:pt x="900" y="5508"/>
                  </a:cubicBezTo>
                  <a:lnTo>
                    <a:pt x="900" y="14599"/>
                  </a:lnTo>
                  <a:cubicBezTo>
                    <a:pt x="363" y="14905"/>
                    <a:pt x="0" y="15482"/>
                    <a:pt x="0" y="16142"/>
                  </a:cubicBezTo>
                  <a:cubicBezTo>
                    <a:pt x="0" y="17121"/>
                    <a:pt x="796" y="17917"/>
                    <a:pt x="1775" y="17917"/>
                  </a:cubicBezTo>
                  <a:lnTo>
                    <a:pt x="16141" y="17917"/>
                  </a:lnTo>
                  <a:cubicBezTo>
                    <a:pt x="17120" y="17917"/>
                    <a:pt x="17917" y="17121"/>
                    <a:pt x="17917" y="16142"/>
                  </a:cubicBezTo>
                  <a:cubicBezTo>
                    <a:pt x="17917" y="15482"/>
                    <a:pt x="17553" y="14905"/>
                    <a:pt x="17016" y="14599"/>
                  </a:cubicBezTo>
                  <a:lnTo>
                    <a:pt x="17016" y="5508"/>
                  </a:lnTo>
                  <a:cubicBezTo>
                    <a:pt x="17016" y="4234"/>
                    <a:pt x="15979" y="3197"/>
                    <a:pt x="14705" y="3197"/>
                  </a:cubicBezTo>
                  <a:lnTo>
                    <a:pt x="13075" y="3197"/>
                  </a:lnTo>
                  <a:cubicBezTo>
                    <a:pt x="12975" y="2807"/>
                    <a:pt x="12821" y="2432"/>
                    <a:pt x="12614" y="2084"/>
                  </a:cubicBezTo>
                  <a:cubicBezTo>
                    <a:pt x="12566" y="2001"/>
                    <a:pt x="12478" y="1955"/>
                    <a:pt x="12389" y="1955"/>
                  </a:cubicBezTo>
                  <a:cubicBezTo>
                    <a:pt x="12343" y="1955"/>
                    <a:pt x="12297" y="1967"/>
                    <a:pt x="12254" y="1992"/>
                  </a:cubicBezTo>
                  <a:cubicBezTo>
                    <a:pt x="12130" y="2066"/>
                    <a:pt x="12089" y="2227"/>
                    <a:pt x="12163" y="2352"/>
                  </a:cubicBezTo>
                  <a:cubicBezTo>
                    <a:pt x="12503" y="2925"/>
                    <a:pt x="12682" y="3581"/>
                    <a:pt x="12682" y="4250"/>
                  </a:cubicBezTo>
                  <a:cubicBezTo>
                    <a:pt x="12682" y="6304"/>
                    <a:pt x="11012" y="7974"/>
                    <a:pt x="8958" y="7974"/>
                  </a:cubicBezTo>
                  <a:cubicBezTo>
                    <a:pt x="6905" y="7974"/>
                    <a:pt x="5233" y="6304"/>
                    <a:pt x="5233" y="4250"/>
                  </a:cubicBezTo>
                  <a:cubicBezTo>
                    <a:pt x="5233" y="2197"/>
                    <a:pt x="6905" y="525"/>
                    <a:pt x="8958" y="525"/>
                  </a:cubicBezTo>
                  <a:cubicBezTo>
                    <a:pt x="9935" y="525"/>
                    <a:pt x="10856" y="901"/>
                    <a:pt x="11556" y="1581"/>
                  </a:cubicBezTo>
                  <a:cubicBezTo>
                    <a:pt x="11607" y="1631"/>
                    <a:pt x="11673" y="1656"/>
                    <a:pt x="11739" y="1656"/>
                  </a:cubicBezTo>
                  <a:cubicBezTo>
                    <a:pt x="11807" y="1656"/>
                    <a:pt x="11875" y="1629"/>
                    <a:pt x="11927" y="1576"/>
                  </a:cubicBezTo>
                  <a:cubicBezTo>
                    <a:pt x="12029" y="1473"/>
                    <a:pt x="12026" y="1307"/>
                    <a:pt x="11922" y="1206"/>
                  </a:cubicBezTo>
                  <a:cubicBezTo>
                    <a:pt x="11125" y="429"/>
                    <a:pt x="10071" y="0"/>
                    <a:pt x="8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4"/>
            <p:cNvSpPr/>
            <p:nvPr/>
          </p:nvSpPr>
          <p:spPr>
            <a:xfrm>
              <a:off x="2111621" y="3673624"/>
              <a:ext cx="60644" cy="109552"/>
            </a:xfrm>
            <a:custGeom>
              <a:avLst/>
              <a:gdLst/>
              <a:ahLst/>
              <a:cxnLst/>
              <a:rect l="l" t="t" r="r" b="b"/>
              <a:pathLst>
                <a:path w="3333" h="6021" extrusionOk="0">
                  <a:moveTo>
                    <a:pt x="1528" y="1149"/>
                  </a:moveTo>
                  <a:cubicBezTo>
                    <a:pt x="1924" y="1149"/>
                    <a:pt x="2246" y="1471"/>
                    <a:pt x="2246" y="1868"/>
                  </a:cubicBezTo>
                  <a:cubicBezTo>
                    <a:pt x="2246" y="2263"/>
                    <a:pt x="1924" y="2586"/>
                    <a:pt x="1528" y="2586"/>
                  </a:cubicBezTo>
                  <a:lnTo>
                    <a:pt x="525" y="2586"/>
                  </a:lnTo>
                  <a:lnTo>
                    <a:pt x="525" y="1149"/>
                  </a:lnTo>
                  <a:close/>
                  <a:moveTo>
                    <a:pt x="1927" y="3111"/>
                  </a:moveTo>
                  <a:cubicBezTo>
                    <a:pt x="2413" y="3111"/>
                    <a:pt x="2807" y="3506"/>
                    <a:pt x="2807" y="3991"/>
                  </a:cubicBezTo>
                  <a:cubicBezTo>
                    <a:pt x="2807" y="4477"/>
                    <a:pt x="2413" y="4871"/>
                    <a:pt x="1927" y="4871"/>
                  </a:cubicBezTo>
                  <a:lnTo>
                    <a:pt x="525" y="4871"/>
                  </a:lnTo>
                  <a:lnTo>
                    <a:pt x="525" y="3111"/>
                  </a:lnTo>
                  <a:close/>
                  <a:moveTo>
                    <a:pt x="744" y="0"/>
                  </a:moveTo>
                  <a:cubicBezTo>
                    <a:pt x="598" y="0"/>
                    <a:pt x="481" y="118"/>
                    <a:pt x="481" y="263"/>
                  </a:cubicBezTo>
                  <a:lnTo>
                    <a:pt x="481" y="624"/>
                  </a:lnTo>
                  <a:lnTo>
                    <a:pt x="263" y="624"/>
                  </a:lnTo>
                  <a:cubicBezTo>
                    <a:pt x="118" y="624"/>
                    <a:pt x="0" y="742"/>
                    <a:pt x="0" y="886"/>
                  </a:cubicBezTo>
                  <a:lnTo>
                    <a:pt x="0" y="5134"/>
                  </a:lnTo>
                  <a:cubicBezTo>
                    <a:pt x="0" y="5279"/>
                    <a:pt x="118" y="5396"/>
                    <a:pt x="263" y="5396"/>
                  </a:cubicBezTo>
                  <a:lnTo>
                    <a:pt x="481" y="5396"/>
                  </a:lnTo>
                  <a:lnTo>
                    <a:pt x="481" y="5758"/>
                  </a:lnTo>
                  <a:cubicBezTo>
                    <a:pt x="481" y="5902"/>
                    <a:pt x="598" y="6020"/>
                    <a:pt x="744" y="6020"/>
                  </a:cubicBezTo>
                  <a:cubicBezTo>
                    <a:pt x="888" y="6020"/>
                    <a:pt x="1005" y="5902"/>
                    <a:pt x="1005" y="5758"/>
                  </a:cubicBezTo>
                  <a:lnTo>
                    <a:pt x="1005" y="5396"/>
                  </a:lnTo>
                  <a:lnTo>
                    <a:pt x="1265" y="5396"/>
                  </a:lnTo>
                  <a:lnTo>
                    <a:pt x="1265" y="5758"/>
                  </a:lnTo>
                  <a:cubicBezTo>
                    <a:pt x="1265" y="5902"/>
                    <a:pt x="1383" y="6020"/>
                    <a:pt x="1528" y="6020"/>
                  </a:cubicBezTo>
                  <a:cubicBezTo>
                    <a:pt x="1673" y="6020"/>
                    <a:pt x="1790" y="5902"/>
                    <a:pt x="1790" y="5758"/>
                  </a:cubicBezTo>
                  <a:lnTo>
                    <a:pt x="1790" y="5396"/>
                  </a:lnTo>
                  <a:lnTo>
                    <a:pt x="1927" y="5396"/>
                  </a:lnTo>
                  <a:cubicBezTo>
                    <a:pt x="2701" y="5396"/>
                    <a:pt x="3332" y="4766"/>
                    <a:pt x="3332" y="3991"/>
                  </a:cubicBezTo>
                  <a:cubicBezTo>
                    <a:pt x="3332" y="3405"/>
                    <a:pt x="2971" y="2901"/>
                    <a:pt x="2459" y="2691"/>
                  </a:cubicBezTo>
                  <a:cubicBezTo>
                    <a:pt x="2653" y="2471"/>
                    <a:pt x="2771" y="2182"/>
                    <a:pt x="2771" y="1868"/>
                  </a:cubicBezTo>
                  <a:cubicBezTo>
                    <a:pt x="2771" y="1271"/>
                    <a:pt x="2351" y="772"/>
                    <a:pt x="1790" y="651"/>
                  </a:cubicBezTo>
                  <a:lnTo>
                    <a:pt x="1790" y="263"/>
                  </a:lnTo>
                  <a:cubicBezTo>
                    <a:pt x="1790" y="118"/>
                    <a:pt x="1673" y="0"/>
                    <a:pt x="1528" y="0"/>
                  </a:cubicBezTo>
                  <a:cubicBezTo>
                    <a:pt x="1383" y="0"/>
                    <a:pt x="1265" y="118"/>
                    <a:pt x="1265" y="263"/>
                  </a:cubicBezTo>
                  <a:lnTo>
                    <a:pt x="1265" y="624"/>
                  </a:lnTo>
                  <a:lnTo>
                    <a:pt x="1005" y="624"/>
                  </a:lnTo>
                  <a:lnTo>
                    <a:pt x="1005" y="263"/>
                  </a:lnTo>
                  <a:cubicBezTo>
                    <a:pt x="1005" y="118"/>
                    <a:pt x="888" y="0"/>
                    <a:pt x="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74"/>
          <p:cNvGrpSpPr/>
          <p:nvPr/>
        </p:nvGrpSpPr>
        <p:grpSpPr>
          <a:xfrm>
            <a:off x="1972574" y="3138691"/>
            <a:ext cx="326000" cy="295032"/>
            <a:chOff x="1972574" y="3138691"/>
            <a:chExt cx="326000" cy="295032"/>
          </a:xfrm>
        </p:grpSpPr>
        <p:sp>
          <p:nvSpPr>
            <p:cNvPr id="1900" name="Google Shape;1900;p74"/>
            <p:cNvSpPr/>
            <p:nvPr/>
          </p:nvSpPr>
          <p:spPr>
            <a:xfrm>
              <a:off x="1993717" y="3201973"/>
              <a:ext cx="283696" cy="210625"/>
            </a:xfrm>
            <a:custGeom>
              <a:avLst/>
              <a:gdLst/>
              <a:ahLst/>
              <a:cxnLst/>
              <a:rect l="l" t="t" r="r" b="b"/>
              <a:pathLst>
                <a:path w="15592" h="11576" extrusionOk="0">
                  <a:moveTo>
                    <a:pt x="1489" y="0"/>
                  </a:moveTo>
                  <a:cubicBezTo>
                    <a:pt x="668" y="0"/>
                    <a:pt x="1" y="669"/>
                    <a:pt x="1" y="1490"/>
                  </a:cubicBezTo>
                  <a:lnTo>
                    <a:pt x="1" y="10311"/>
                  </a:lnTo>
                  <a:cubicBezTo>
                    <a:pt x="1" y="11007"/>
                    <a:pt x="567" y="11575"/>
                    <a:pt x="1263" y="11575"/>
                  </a:cubicBezTo>
                  <a:lnTo>
                    <a:pt x="14328" y="11575"/>
                  </a:lnTo>
                  <a:cubicBezTo>
                    <a:pt x="15025" y="11575"/>
                    <a:pt x="15592" y="11007"/>
                    <a:pt x="15592" y="10311"/>
                  </a:cubicBezTo>
                  <a:lnTo>
                    <a:pt x="15592" y="1490"/>
                  </a:lnTo>
                  <a:cubicBezTo>
                    <a:pt x="15592" y="669"/>
                    <a:pt x="14924" y="0"/>
                    <a:pt x="14104" y="0"/>
                  </a:cubicBezTo>
                  <a:lnTo>
                    <a:pt x="2600" y="0"/>
                  </a:lnTo>
                  <a:cubicBezTo>
                    <a:pt x="2455" y="0"/>
                    <a:pt x="2337" y="118"/>
                    <a:pt x="2337" y="263"/>
                  </a:cubicBezTo>
                  <a:cubicBezTo>
                    <a:pt x="2337" y="407"/>
                    <a:pt x="2455" y="525"/>
                    <a:pt x="2600" y="525"/>
                  </a:cubicBezTo>
                  <a:lnTo>
                    <a:pt x="14104" y="525"/>
                  </a:lnTo>
                  <a:cubicBezTo>
                    <a:pt x="14634" y="525"/>
                    <a:pt x="15067" y="957"/>
                    <a:pt x="15067" y="1490"/>
                  </a:cubicBezTo>
                  <a:lnTo>
                    <a:pt x="15067" y="10311"/>
                  </a:lnTo>
                  <a:cubicBezTo>
                    <a:pt x="15067" y="10719"/>
                    <a:pt x="14735" y="11050"/>
                    <a:pt x="14328" y="11050"/>
                  </a:cubicBezTo>
                  <a:lnTo>
                    <a:pt x="1263" y="11050"/>
                  </a:lnTo>
                  <a:cubicBezTo>
                    <a:pt x="857" y="11050"/>
                    <a:pt x="526" y="10719"/>
                    <a:pt x="526" y="10311"/>
                  </a:cubicBezTo>
                  <a:lnTo>
                    <a:pt x="526" y="1490"/>
                  </a:lnTo>
                  <a:cubicBezTo>
                    <a:pt x="526" y="957"/>
                    <a:pt x="957" y="525"/>
                    <a:pt x="1489" y="525"/>
                  </a:cubicBezTo>
                  <a:lnTo>
                    <a:pt x="1553" y="525"/>
                  </a:lnTo>
                  <a:cubicBezTo>
                    <a:pt x="1698" y="525"/>
                    <a:pt x="1815" y="407"/>
                    <a:pt x="1815" y="263"/>
                  </a:cubicBezTo>
                  <a:cubicBezTo>
                    <a:pt x="1815" y="118"/>
                    <a:pt x="1698" y="0"/>
                    <a:pt x="1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4"/>
            <p:cNvSpPr/>
            <p:nvPr/>
          </p:nvSpPr>
          <p:spPr>
            <a:xfrm>
              <a:off x="1993717" y="3158141"/>
              <a:ext cx="35353" cy="35353"/>
            </a:xfrm>
            <a:custGeom>
              <a:avLst/>
              <a:gdLst/>
              <a:ahLst/>
              <a:cxnLst/>
              <a:rect l="l" t="t" r="r" b="b"/>
              <a:pathLst>
                <a:path w="1943" h="1943" extrusionOk="0">
                  <a:moveTo>
                    <a:pt x="971" y="525"/>
                  </a:moveTo>
                  <a:cubicBezTo>
                    <a:pt x="1217" y="525"/>
                    <a:pt x="1418" y="725"/>
                    <a:pt x="1418" y="971"/>
                  </a:cubicBezTo>
                  <a:cubicBezTo>
                    <a:pt x="1418" y="1218"/>
                    <a:pt x="1217" y="1417"/>
                    <a:pt x="971" y="1417"/>
                  </a:cubicBezTo>
                  <a:cubicBezTo>
                    <a:pt x="725" y="1417"/>
                    <a:pt x="526" y="1218"/>
                    <a:pt x="526" y="971"/>
                  </a:cubicBezTo>
                  <a:cubicBezTo>
                    <a:pt x="526" y="725"/>
                    <a:pt x="725" y="525"/>
                    <a:pt x="971" y="525"/>
                  </a:cubicBezTo>
                  <a:close/>
                  <a:moveTo>
                    <a:pt x="971" y="0"/>
                  </a:moveTo>
                  <a:cubicBezTo>
                    <a:pt x="436" y="0"/>
                    <a:pt x="1" y="436"/>
                    <a:pt x="1" y="971"/>
                  </a:cubicBezTo>
                  <a:cubicBezTo>
                    <a:pt x="1" y="1506"/>
                    <a:pt x="436" y="1942"/>
                    <a:pt x="971" y="1942"/>
                  </a:cubicBezTo>
                  <a:cubicBezTo>
                    <a:pt x="1507" y="1942"/>
                    <a:pt x="1943" y="1506"/>
                    <a:pt x="1943" y="971"/>
                  </a:cubicBezTo>
                  <a:cubicBezTo>
                    <a:pt x="1943" y="436"/>
                    <a:pt x="1507" y="0"/>
                    <a:pt x="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4"/>
            <p:cNvSpPr/>
            <p:nvPr/>
          </p:nvSpPr>
          <p:spPr>
            <a:xfrm>
              <a:off x="2034692" y="3158141"/>
              <a:ext cx="35389" cy="35353"/>
            </a:xfrm>
            <a:custGeom>
              <a:avLst/>
              <a:gdLst/>
              <a:ahLst/>
              <a:cxnLst/>
              <a:rect l="l" t="t" r="r" b="b"/>
              <a:pathLst>
                <a:path w="1945" h="1943" extrusionOk="0">
                  <a:moveTo>
                    <a:pt x="973" y="525"/>
                  </a:moveTo>
                  <a:cubicBezTo>
                    <a:pt x="1218" y="525"/>
                    <a:pt x="1419" y="725"/>
                    <a:pt x="1419" y="971"/>
                  </a:cubicBezTo>
                  <a:cubicBezTo>
                    <a:pt x="1419" y="1218"/>
                    <a:pt x="1218" y="1417"/>
                    <a:pt x="973" y="1417"/>
                  </a:cubicBezTo>
                  <a:cubicBezTo>
                    <a:pt x="727" y="1417"/>
                    <a:pt x="526" y="1218"/>
                    <a:pt x="526" y="971"/>
                  </a:cubicBezTo>
                  <a:cubicBezTo>
                    <a:pt x="526" y="725"/>
                    <a:pt x="727" y="525"/>
                    <a:pt x="973" y="525"/>
                  </a:cubicBezTo>
                  <a:close/>
                  <a:moveTo>
                    <a:pt x="973" y="0"/>
                  </a:moveTo>
                  <a:cubicBezTo>
                    <a:pt x="437" y="0"/>
                    <a:pt x="1" y="436"/>
                    <a:pt x="1" y="971"/>
                  </a:cubicBezTo>
                  <a:cubicBezTo>
                    <a:pt x="1" y="1506"/>
                    <a:pt x="437" y="1942"/>
                    <a:pt x="973" y="1942"/>
                  </a:cubicBezTo>
                  <a:cubicBezTo>
                    <a:pt x="1508" y="1942"/>
                    <a:pt x="1944" y="1506"/>
                    <a:pt x="1944" y="971"/>
                  </a:cubicBezTo>
                  <a:cubicBezTo>
                    <a:pt x="1944" y="436"/>
                    <a:pt x="1508"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4"/>
            <p:cNvSpPr/>
            <p:nvPr/>
          </p:nvSpPr>
          <p:spPr>
            <a:xfrm>
              <a:off x="2075704" y="3158141"/>
              <a:ext cx="35353" cy="35353"/>
            </a:xfrm>
            <a:custGeom>
              <a:avLst/>
              <a:gdLst/>
              <a:ahLst/>
              <a:cxnLst/>
              <a:rect l="l" t="t" r="r" b="b"/>
              <a:pathLst>
                <a:path w="1943" h="1943" extrusionOk="0">
                  <a:moveTo>
                    <a:pt x="972" y="525"/>
                  </a:moveTo>
                  <a:cubicBezTo>
                    <a:pt x="1218" y="525"/>
                    <a:pt x="1417" y="725"/>
                    <a:pt x="1417" y="971"/>
                  </a:cubicBezTo>
                  <a:cubicBezTo>
                    <a:pt x="1417" y="1218"/>
                    <a:pt x="1218" y="1417"/>
                    <a:pt x="972" y="1417"/>
                  </a:cubicBezTo>
                  <a:cubicBezTo>
                    <a:pt x="726" y="1417"/>
                    <a:pt x="525" y="1218"/>
                    <a:pt x="525" y="971"/>
                  </a:cubicBezTo>
                  <a:cubicBezTo>
                    <a:pt x="525" y="725"/>
                    <a:pt x="726" y="525"/>
                    <a:pt x="972" y="525"/>
                  </a:cubicBezTo>
                  <a:close/>
                  <a:moveTo>
                    <a:pt x="972" y="0"/>
                  </a:moveTo>
                  <a:cubicBezTo>
                    <a:pt x="436" y="0"/>
                    <a:pt x="0" y="436"/>
                    <a:pt x="0" y="971"/>
                  </a:cubicBezTo>
                  <a:cubicBezTo>
                    <a:pt x="0" y="1506"/>
                    <a:pt x="436" y="1942"/>
                    <a:pt x="972" y="1942"/>
                  </a:cubicBezTo>
                  <a:cubicBezTo>
                    <a:pt x="1506" y="1942"/>
                    <a:pt x="1942" y="1506"/>
                    <a:pt x="1942" y="971"/>
                  </a:cubicBezTo>
                  <a:cubicBezTo>
                    <a:pt x="1942" y="436"/>
                    <a:pt x="1506" y="0"/>
                    <a:pt x="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4"/>
            <p:cNvSpPr/>
            <p:nvPr/>
          </p:nvSpPr>
          <p:spPr>
            <a:xfrm>
              <a:off x="1972574" y="3138691"/>
              <a:ext cx="326000" cy="295032"/>
            </a:xfrm>
            <a:custGeom>
              <a:avLst/>
              <a:gdLst/>
              <a:ahLst/>
              <a:cxnLst/>
              <a:rect l="l" t="t" r="r" b="b"/>
              <a:pathLst>
                <a:path w="17917" h="16215" extrusionOk="0">
                  <a:moveTo>
                    <a:pt x="15490" y="524"/>
                  </a:moveTo>
                  <a:cubicBezTo>
                    <a:pt x="16539" y="524"/>
                    <a:pt x="17392" y="1378"/>
                    <a:pt x="17392" y="2426"/>
                  </a:cubicBezTo>
                  <a:lnTo>
                    <a:pt x="17392" y="13789"/>
                  </a:lnTo>
                  <a:cubicBezTo>
                    <a:pt x="17392" y="14837"/>
                    <a:pt x="16539" y="15691"/>
                    <a:pt x="15490" y="15691"/>
                  </a:cubicBezTo>
                  <a:lnTo>
                    <a:pt x="2427" y="15691"/>
                  </a:lnTo>
                  <a:cubicBezTo>
                    <a:pt x="1378" y="15691"/>
                    <a:pt x="525" y="14837"/>
                    <a:pt x="525" y="13789"/>
                  </a:cubicBezTo>
                  <a:lnTo>
                    <a:pt x="525" y="2426"/>
                  </a:lnTo>
                  <a:cubicBezTo>
                    <a:pt x="525" y="1378"/>
                    <a:pt x="1378" y="524"/>
                    <a:pt x="2427" y="524"/>
                  </a:cubicBezTo>
                  <a:close/>
                  <a:moveTo>
                    <a:pt x="2427" y="0"/>
                  </a:moveTo>
                  <a:cubicBezTo>
                    <a:pt x="1088" y="0"/>
                    <a:pt x="0" y="1088"/>
                    <a:pt x="0" y="2426"/>
                  </a:cubicBezTo>
                  <a:lnTo>
                    <a:pt x="0" y="13789"/>
                  </a:lnTo>
                  <a:cubicBezTo>
                    <a:pt x="0" y="15127"/>
                    <a:pt x="1088" y="16215"/>
                    <a:pt x="2427" y="16215"/>
                  </a:cubicBezTo>
                  <a:lnTo>
                    <a:pt x="15490" y="16215"/>
                  </a:lnTo>
                  <a:cubicBezTo>
                    <a:pt x="16827" y="16215"/>
                    <a:pt x="17917" y="15127"/>
                    <a:pt x="17917" y="13789"/>
                  </a:cubicBezTo>
                  <a:lnTo>
                    <a:pt x="17917" y="2426"/>
                  </a:lnTo>
                  <a:cubicBezTo>
                    <a:pt x="17917" y="1088"/>
                    <a:pt x="16827" y="0"/>
                    <a:pt x="15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4"/>
            <p:cNvSpPr/>
            <p:nvPr/>
          </p:nvSpPr>
          <p:spPr>
            <a:xfrm>
              <a:off x="2019245" y="3235434"/>
              <a:ext cx="232659" cy="143686"/>
            </a:xfrm>
            <a:custGeom>
              <a:avLst/>
              <a:gdLst/>
              <a:ahLst/>
              <a:cxnLst/>
              <a:rect l="l" t="t" r="r" b="b"/>
              <a:pathLst>
                <a:path w="12787" h="7897" extrusionOk="0">
                  <a:moveTo>
                    <a:pt x="10023" y="3688"/>
                  </a:moveTo>
                  <a:cubicBezTo>
                    <a:pt x="10168" y="3688"/>
                    <a:pt x="10285" y="3804"/>
                    <a:pt x="10285" y="3948"/>
                  </a:cubicBezTo>
                  <a:cubicBezTo>
                    <a:pt x="10285" y="4093"/>
                    <a:pt x="10168" y="4209"/>
                    <a:pt x="10023" y="4209"/>
                  </a:cubicBezTo>
                  <a:lnTo>
                    <a:pt x="6700" y="4209"/>
                  </a:lnTo>
                  <a:lnTo>
                    <a:pt x="6700" y="3688"/>
                  </a:lnTo>
                  <a:close/>
                  <a:moveTo>
                    <a:pt x="5984" y="1866"/>
                  </a:moveTo>
                  <a:cubicBezTo>
                    <a:pt x="6089" y="1866"/>
                    <a:pt x="6175" y="1951"/>
                    <a:pt x="6175" y="2057"/>
                  </a:cubicBezTo>
                  <a:lnTo>
                    <a:pt x="6175" y="5840"/>
                  </a:lnTo>
                  <a:cubicBezTo>
                    <a:pt x="6175" y="5945"/>
                    <a:pt x="6089" y="6030"/>
                    <a:pt x="5984" y="6030"/>
                  </a:cubicBezTo>
                  <a:lnTo>
                    <a:pt x="5633" y="6030"/>
                  </a:lnTo>
                  <a:lnTo>
                    <a:pt x="5633" y="1866"/>
                  </a:lnTo>
                  <a:close/>
                  <a:moveTo>
                    <a:pt x="4031" y="525"/>
                  </a:moveTo>
                  <a:cubicBezTo>
                    <a:pt x="4284" y="525"/>
                    <a:pt x="4530" y="614"/>
                    <a:pt x="4726" y="780"/>
                  </a:cubicBezTo>
                  <a:cubicBezTo>
                    <a:pt x="4969" y="986"/>
                    <a:pt x="5108" y="1286"/>
                    <a:pt x="5108" y="1603"/>
                  </a:cubicBezTo>
                  <a:lnTo>
                    <a:pt x="5108" y="6293"/>
                  </a:lnTo>
                  <a:cubicBezTo>
                    <a:pt x="5108" y="6611"/>
                    <a:pt x="4969" y="6911"/>
                    <a:pt x="4726" y="7117"/>
                  </a:cubicBezTo>
                  <a:cubicBezTo>
                    <a:pt x="4529" y="7283"/>
                    <a:pt x="4282" y="7372"/>
                    <a:pt x="4029" y="7372"/>
                  </a:cubicBezTo>
                  <a:cubicBezTo>
                    <a:pt x="3969" y="7372"/>
                    <a:pt x="3909" y="7367"/>
                    <a:pt x="3849" y="7357"/>
                  </a:cubicBezTo>
                  <a:lnTo>
                    <a:pt x="1424" y="6945"/>
                  </a:lnTo>
                  <a:cubicBezTo>
                    <a:pt x="903" y="6856"/>
                    <a:pt x="526" y="6409"/>
                    <a:pt x="526" y="5880"/>
                  </a:cubicBezTo>
                  <a:lnTo>
                    <a:pt x="526" y="2015"/>
                  </a:lnTo>
                  <a:cubicBezTo>
                    <a:pt x="526" y="1488"/>
                    <a:pt x="903" y="1041"/>
                    <a:pt x="1424" y="952"/>
                  </a:cubicBezTo>
                  <a:lnTo>
                    <a:pt x="3849" y="540"/>
                  </a:lnTo>
                  <a:cubicBezTo>
                    <a:pt x="3910" y="531"/>
                    <a:pt x="3970" y="525"/>
                    <a:pt x="4031" y="525"/>
                  </a:cubicBezTo>
                  <a:close/>
                  <a:moveTo>
                    <a:pt x="4032" y="1"/>
                  </a:moveTo>
                  <a:cubicBezTo>
                    <a:pt x="3942" y="1"/>
                    <a:pt x="3851" y="8"/>
                    <a:pt x="3761" y="23"/>
                  </a:cubicBezTo>
                  <a:lnTo>
                    <a:pt x="1336" y="434"/>
                  </a:lnTo>
                  <a:cubicBezTo>
                    <a:pt x="562" y="566"/>
                    <a:pt x="1" y="1231"/>
                    <a:pt x="1" y="2015"/>
                  </a:cubicBezTo>
                  <a:lnTo>
                    <a:pt x="1" y="5880"/>
                  </a:lnTo>
                  <a:cubicBezTo>
                    <a:pt x="1" y="6666"/>
                    <a:pt x="562" y="7331"/>
                    <a:pt x="1336" y="7461"/>
                  </a:cubicBezTo>
                  <a:lnTo>
                    <a:pt x="3761" y="7874"/>
                  </a:lnTo>
                  <a:cubicBezTo>
                    <a:pt x="3851" y="7889"/>
                    <a:pt x="3942" y="7896"/>
                    <a:pt x="4031" y="7896"/>
                  </a:cubicBezTo>
                  <a:cubicBezTo>
                    <a:pt x="4406" y="7896"/>
                    <a:pt x="4772" y="7764"/>
                    <a:pt x="5064" y="7518"/>
                  </a:cubicBezTo>
                  <a:cubicBezTo>
                    <a:pt x="5359" y="7270"/>
                    <a:pt x="5550" y="6929"/>
                    <a:pt x="5612" y="6555"/>
                  </a:cubicBezTo>
                  <a:lnTo>
                    <a:pt x="5984" y="6555"/>
                  </a:lnTo>
                  <a:cubicBezTo>
                    <a:pt x="6378" y="6555"/>
                    <a:pt x="6700" y="6234"/>
                    <a:pt x="6700" y="5840"/>
                  </a:cubicBezTo>
                  <a:lnTo>
                    <a:pt x="6700" y="5810"/>
                  </a:lnTo>
                  <a:lnTo>
                    <a:pt x="11070" y="5810"/>
                  </a:lnTo>
                  <a:cubicBezTo>
                    <a:pt x="11249" y="5810"/>
                    <a:pt x="11426" y="5783"/>
                    <a:pt x="11595" y="5728"/>
                  </a:cubicBezTo>
                  <a:cubicBezTo>
                    <a:pt x="11732" y="5683"/>
                    <a:pt x="11808" y="5536"/>
                    <a:pt x="11765" y="5398"/>
                  </a:cubicBezTo>
                  <a:cubicBezTo>
                    <a:pt x="11728" y="5287"/>
                    <a:pt x="11625" y="5216"/>
                    <a:pt x="11514" y="5216"/>
                  </a:cubicBezTo>
                  <a:cubicBezTo>
                    <a:pt x="11488" y="5216"/>
                    <a:pt x="11461" y="5220"/>
                    <a:pt x="11434" y="5228"/>
                  </a:cubicBezTo>
                  <a:cubicBezTo>
                    <a:pt x="11318" y="5266"/>
                    <a:pt x="11194" y="5285"/>
                    <a:pt x="11070" y="5285"/>
                  </a:cubicBezTo>
                  <a:lnTo>
                    <a:pt x="6700" y="5285"/>
                  </a:lnTo>
                  <a:lnTo>
                    <a:pt x="6700" y="4734"/>
                  </a:lnTo>
                  <a:lnTo>
                    <a:pt x="10023" y="4734"/>
                  </a:lnTo>
                  <a:cubicBezTo>
                    <a:pt x="10457" y="4734"/>
                    <a:pt x="10810" y="4381"/>
                    <a:pt x="10810" y="3948"/>
                  </a:cubicBezTo>
                  <a:cubicBezTo>
                    <a:pt x="10810" y="3516"/>
                    <a:pt x="10457" y="3163"/>
                    <a:pt x="10023" y="3163"/>
                  </a:cubicBezTo>
                  <a:lnTo>
                    <a:pt x="6700" y="3163"/>
                  </a:lnTo>
                  <a:lnTo>
                    <a:pt x="6700" y="2612"/>
                  </a:lnTo>
                  <a:lnTo>
                    <a:pt x="8050" y="2612"/>
                  </a:lnTo>
                  <a:cubicBezTo>
                    <a:pt x="8195" y="2612"/>
                    <a:pt x="8313" y="2494"/>
                    <a:pt x="8313" y="2349"/>
                  </a:cubicBezTo>
                  <a:cubicBezTo>
                    <a:pt x="8313" y="2083"/>
                    <a:pt x="8530" y="1866"/>
                    <a:pt x="8796" y="1866"/>
                  </a:cubicBezTo>
                  <a:cubicBezTo>
                    <a:pt x="9062" y="1866"/>
                    <a:pt x="9280" y="2083"/>
                    <a:pt x="9280" y="2349"/>
                  </a:cubicBezTo>
                  <a:cubicBezTo>
                    <a:pt x="9280" y="2494"/>
                    <a:pt x="9396" y="2612"/>
                    <a:pt x="9541" y="2612"/>
                  </a:cubicBezTo>
                  <a:cubicBezTo>
                    <a:pt x="9687" y="2612"/>
                    <a:pt x="9804" y="2494"/>
                    <a:pt x="9804" y="2349"/>
                  </a:cubicBezTo>
                  <a:cubicBezTo>
                    <a:pt x="9804" y="2083"/>
                    <a:pt x="10021" y="1866"/>
                    <a:pt x="10287" y="1866"/>
                  </a:cubicBezTo>
                  <a:cubicBezTo>
                    <a:pt x="10553" y="1866"/>
                    <a:pt x="10770" y="2083"/>
                    <a:pt x="10770" y="2349"/>
                  </a:cubicBezTo>
                  <a:cubicBezTo>
                    <a:pt x="10770" y="2494"/>
                    <a:pt x="10888" y="2612"/>
                    <a:pt x="11033" y="2612"/>
                  </a:cubicBezTo>
                  <a:cubicBezTo>
                    <a:pt x="11178" y="2612"/>
                    <a:pt x="11295" y="2494"/>
                    <a:pt x="11295" y="2349"/>
                  </a:cubicBezTo>
                  <a:cubicBezTo>
                    <a:pt x="11295" y="2217"/>
                    <a:pt x="11348" y="2094"/>
                    <a:pt x="11443" y="2001"/>
                  </a:cubicBezTo>
                  <a:cubicBezTo>
                    <a:pt x="11533" y="1914"/>
                    <a:pt x="11652" y="1867"/>
                    <a:pt x="11777" y="1867"/>
                  </a:cubicBezTo>
                  <a:cubicBezTo>
                    <a:pt x="11783" y="1867"/>
                    <a:pt x="11789" y="1867"/>
                    <a:pt x="11795" y="1867"/>
                  </a:cubicBezTo>
                  <a:cubicBezTo>
                    <a:pt x="12052" y="1876"/>
                    <a:pt x="12261" y="2101"/>
                    <a:pt x="12261" y="2367"/>
                  </a:cubicBezTo>
                  <a:lnTo>
                    <a:pt x="12261" y="4094"/>
                  </a:lnTo>
                  <a:cubicBezTo>
                    <a:pt x="12261" y="4307"/>
                    <a:pt x="12204" y="4515"/>
                    <a:pt x="12097" y="4697"/>
                  </a:cubicBezTo>
                  <a:cubicBezTo>
                    <a:pt x="12025" y="4822"/>
                    <a:pt x="12066" y="4983"/>
                    <a:pt x="12191" y="5056"/>
                  </a:cubicBezTo>
                  <a:cubicBezTo>
                    <a:pt x="12232" y="5081"/>
                    <a:pt x="12278" y="5092"/>
                    <a:pt x="12323" y="5092"/>
                  </a:cubicBezTo>
                  <a:cubicBezTo>
                    <a:pt x="12413" y="5092"/>
                    <a:pt x="12502" y="5046"/>
                    <a:pt x="12551" y="4962"/>
                  </a:cubicBezTo>
                  <a:cubicBezTo>
                    <a:pt x="12704" y="4700"/>
                    <a:pt x="12786" y="4399"/>
                    <a:pt x="12786" y="4094"/>
                  </a:cubicBezTo>
                  <a:lnTo>
                    <a:pt x="12786" y="2367"/>
                  </a:lnTo>
                  <a:cubicBezTo>
                    <a:pt x="12786" y="1812"/>
                    <a:pt x="12358" y="1362"/>
                    <a:pt x="11814" y="1342"/>
                  </a:cubicBezTo>
                  <a:cubicBezTo>
                    <a:pt x="11802" y="1342"/>
                    <a:pt x="11790" y="1341"/>
                    <a:pt x="11778" y="1341"/>
                  </a:cubicBezTo>
                  <a:cubicBezTo>
                    <a:pt x="11516" y="1341"/>
                    <a:pt x="11268" y="1441"/>
                    <a:pt x="11078" y="1623"/>
                  </a:cubicBezTo>
                  <a:cubicBezTo>
                    <a:pt x="11063" y="1640"/>
                    <a:pt x="11047" y="1656"/>
                    <a:pt x="11033" y="1671"/>
                  </a:cubicBezTo>
                  <a:cubicBezTo>
                    <a:pt x="10848" y="1469"/>
                    <a:pt x="10582" y="1341"/>
                    <a:pt x="10287" y="1341"/>
                  </a:cubicBezTo>
                  <a:cubicBezTo>
                    <a:pt x="9992" y="1341"/>
                    <a:pt x="9726" y="1469"/>
                    <a:pt x="9541" y="1672"/>
                  </a:cubicBezTo>
                  <a:cubicBezTo>
                    <a:pt x="9357" y="1469"/>
                    <a:pt x="9091" y="1341"/>
                    <a:pt x="8796" y="1341"/>
                  </a:cubicBezTo>
                  <a:cubicBezTo>
                    <a:pt x="8332" y="1341"/>
                    <a:pt x="7939" y="1658"/>
                    <a:pt x="7823" y="2087"/>
                  </a:cubicBezTo>
                  <a:lnTo>
                    <a:pt x="6700" y="2087"/>
                  </a:lnTo>
                  <a:lnTo>
                    <a:pt x="6700" y="2057"/>
                  </a:lnTo>
                  <a:cubicBezTo>
                    <a:pt x="6700" y="1663"/>
                    <a:pt x="6378" y="1341"/>
                    <a:pt x="5984" y="1341"/>
                  </a:cubicBezTo>
                  <a:lnTo>
                    <a:pt x="5612" y="1341"/>
                  </a:lnTo>
                  <a:cubicBezTo>
                    <a:pt x="5550" y="968"/>
                    <a:pt x="5359" y="627"/>
                    <a:pt x="5064" y="379"/>
                  </a:cubicBezTo>
                  <a:cubicBezTo>
                    <a:pt x="4773" y="132"/>
                    <a:pt x="4407" y="1"/>
                    <a:pt x="4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4"/>
            <p:cNvSpPr/>
            <p:nvPr/>
          </p:nvSpPr>
          <p:spPr>
            <a:xfrm>
              <a:off x="2043499" y="3273388"/>
              <a:ext cx="31787" cy="67776"/>
            </a:xfrm>
            <a:custGeom>
              <a:avLst/>
              <a:gdLst/>
              <a:ahLst/>
              <a:cxnLst/>
              <a:rect l="l" t="t" r="r" b="b"/>
              <a:pathLst>
                <a:path w="1747" h="3725" extrusionOk="0">
                  <a:moveTo>
                    <a:pt x="873" y="526"/>
                  </a:moveTo>
                  <a:cubicBezTo>
                    <a:pt x="1066" y="526"/>
                    <a:pt x="1221" y="681"/>
                    <a:pt x="1221" y="874"/>
                  </a:cubicBezTo>
                  <a:lnTo>
                    <a:pt x="1221" y="2851"/>
                  </a:lnTo>
                  <a:cubicBezTo>
                    <a:pt x="1221" y="3043"/>
                    <a:pt x="1066" y="3199"/>
                    <a:pt x="873" y="3199"/>
                  </a:cubicBezTo>
                  <a:cubicBezTo>
                    <a:pt x="681" y="3199"/>
                    <a:pt x="525" y="3043"/>
                    <a:pt x="525" y="2851"/>
                  </a:cubicBezTo>
                  <a:lnTo>
                    <a:pt x="525" y="874"/>
                  </a:lnTo>
                  <a:cubicBezTo>
                    <a:pt x="525" y="681"/>
                    <a:pt x="681" y="526"/>
                    <a:pt x="873" y="526"/>
                  </a:cubicBezTo>
                  <a:close/>
                  <a:moveTo>
                    <a:pt x="873" y="1"/>
                  </a:moveTo>
                  <a:cubicBezTo>
                    <a:pt x="392" y="1"/>
                    <a:pt x="0" y="393"/>
                    <a:pt x="0" y="874"/>
                  </a:cubicBezTo>
                  <a:lnTo>
                    <a:pt x="0" y="2851"/>
                  </a:lnTo>
                  <a:cubicBezTo>
                    <a:pt x="0" y="3332"/>
                    <a:pt x="392" y="3724"/>
                    <a:pt x="873" y="3724"/>
                  </a:cubicBezTo>
                  <a:cubicBezTo>
                    <a:pt x="1354" y="3724"/>
                    <a:pt x="1746" y="3332"/>
                    <a:pt x="1746" y="2851"/>
                  </a:cubicBezTo>
                  <a:lnTo>
                    <a:pt x="1746" y="874"/>
                  </a:lnTo>
                  <a:cubicBezTo>
                    <a:pt x="1746" y="393"/>
                    <a:pt x="1354" y="1"/>
                    <a:pt x="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74"/>
          <p:cNvGrpSpPr/>
          <p:nvPr/>
        </p:nvGrpSpPr>
        <p:grpSpPr>
          <a:xfrm>
            <a:off x="1982709" y="2599682"/>
            <a:ext cx="305731" cy="326018"/>
            <a:chOff x="1982709" y="2599682"/>
            <a:chExt cx="305731" cy="326018"/>
          </a:xfrm>
        </p:grpSpPr>
        <p:sp>
          <p:nvSpPr>
            <p:cNvPr id="1908" name="Google Shape;1908;p74"/>
            <p:cNvSpPr/>
            <p:nvPr/>
          </p:nvSpPr>
          <p:spPr>
            <a:xfrm>
              <a:off x="1982709" y="2599682"/>
              <a:ext cx="305731" cy="326018"/>
            </a:xfrm>
            <a:custGeom>
              <a:avLst/>
              <a:gdLst/>
              <a:ahLst/>
              <a:cxnLst/>
              <a:rect l="l" t="t" r="r" b="b"/>
              <a:pathLst>
                <a:path w="16803" h="17918" extrusionOk="0">
                  <a:moveTo>
                    <a:pt x="8401" y="1"/>
                  </a:moveTo>
                  <a:cubicBezTo>
                    <a:pt x="7749" y="1"/>
                    <a:pt x="7129" y="248"/>
                    <a:pt x="6658" y="697"/>
                  </a:cubicBezTo>
                  <a:cubicBezTo>
                    <a:pt x="6230" y="1103"/>
                    <a:pt x="5960" y="1638"/>
                    <a:pt x="5889" y="2217"/>
                  </a:cubicBezTo>
                  <a:cubicBezTo>
                    <a:pt x="5136" y="2497"/>
                    <a:pt x="4441" y="2899"/>
                    <a:pt x="3820" y="3413"/>
                  </a:cubicBezTo>
                  <a:cubicBezTo>
                    <a:pt x="3507" y="3281"/>
                    <a:pt x="3175" y="3214"/>
                    <a:pt x="2839" y="3214"/>
                  </a:cubicBezTo>
                  <a:cubicBezTo>
                    <a:pt x="2687" y="3214"/>
                    <a:pt x="2533" y="3228"/>
                    <a:pt x="2380" y="3255"/>
                  </a:cubicBezTo>
                  <a:cubicBezTo>
                    <a:pt x="2238" y="3281"/>
                    <a:pt x="2143" y="3418"/>
                    <a:pt x="2169" y="3561"/>
                  </a:cubicBezTo>
                  <a:cubicBezTo>
                    <a:pt x="2192" y="3688"/>
                    <a:pt x="2302" y="3776"/>
                    <a:pt x="2426" y="3776"/>
                  </a:cubicBezTo>
                  <a:cubicBezTo>
                    <a:pt x="2442" y="3776"/>
                    <a:pt x="2458" y="3775"/>
                    <a:pt x="2474" y="3772"/>
                  </a:cubicBezTo>
                  <a:cubicBezTo>
                    <a:pt x="2597" y="3750"/>
                    <a:pt x="2719" y="3739"/>
                    <a:pt x="2841" y="3739"/>
                  </a:cubicBezTo>
                  <a:cubicBezTo>
                    <a:pt x="3153" y="3739"/>
                    <a:pt x="3459" y="3812"/>
                    <a:pt x="3743" y="3956"/>
                  </a:cubicBezTo>
                  <a:cubicBezTo>
                    <a:pt x="3780" y="3975"/>
                    <a:pt x="3821" y="3985"/>
                    <a:pt x="3862" y="3985"/>
                  </a:cubicBezTo>
                  <a:cubicBezTo>
                    <a:pt x="3924" y="3985"/>
                    <a:pt x="3985" y="3963"/>
                    <a:pt x="4034" y="3920"/>
                  </a:cubicBezTo>
                  <a:cubicBezTo>
                    <a:pt x="4680" y="3360"/>
                    <a:pt x="5416" y="2935"/>
                    <a:pt x="6222" y="2655"/>
                  </a:cubicBezTo>
                  <a:cubicBezTo>
                    <a:pt x="6322" y="2621"/>
                    <a:pt x="6392" y="2528"/>
                    <a:pt x="6398" y="2421"/>
                  </a:cubicBezTo>
                  <a:cubicBezTo>
                    <a:pt x="6425" y="1910"/>
                    <a:pt x="6646" y="1432"/>
                    <a:pt x="7020" y="1077"/>
                  </a:cubicBezTo>
                  <a:cubicBezTo>
                    <a:pt x="7393" y="722"/>
                    <a:pt x="7885" y="526"/>
                    <a:pt x="8401" y="526"/>
                  </a:cubicBezTo>
                  <a:cubicBezTo>
                    <a:pt x="9467" y="526"/>
                    <a:pt x="10347" y="1358"/>
                    <a:pt x="10405" y="2421"/>
                  </a:cubicBezTo>
                  <a:cubicBezTo>
                    <a:pt x="10410" y="2528"/>
                    <a:pt x="10480" y="2621"/>
                    <a:pt x="10581" y="2655"/>
                  </a:cubicBezTo>
                  <a:cubicBezTo>
                    <a:pt x="11386" y="2935"/>
                    <a:pt x="12123" y="3360"/>
                    <a:pt x="12769" y="3920"/>
                  </a:cubicBezTo>
                  <a:cubicBezTo>
                    <a:pt x="12818" y="3963"/>
                    <a:pt x="12879" y="3985"/>
                    <a:pt x="12940" y="3985"/>
                  </a:cubicBezTo>
                  <a:cubicBezTo>
                    <a:pt x="12981" y="3985"/>
                    <a:pt x="13022" y="3975"/>
                    <a:pt x="13060" y="3956"/>
                  </a:cubicBezTo>
                  <a:cubicBezTo>
                    <a:pt x="13343" y="3812"/>
                    <a:pt x="13648" y="3739"/>
                    <a:pt x="13965" y="3739"/>
                  </a:cubicBezTo>
                  <a:cubicBezTo>
                    <a:pt x="14681" y="3739"/>
                    <a:pt x="15348" y="4124"/>
                    <a:pt x="15705" y="4742"/>
                  </a:cubicBezTo>
                  <a:cubicBezTo>
                    <a:pt x="16238" y="5665"/>
                    <a:pt x="15956" y="6845"/>
                    <a:pt x="15064" y="7426"/>
                  </a:cubicBezTo>
                  <a:cubicBezTo>
                    <a:pt x="14975" y="7485"/>
                    <a:pt x="14929" y="7591"/>
                    <a:pt x="14950" y="7695"/>
                  </a:cubicBezTo>
                  <a:cubicBezTo>
                    <a:pt x="15029" y="8110"/>
                    <a:pt x="15070" y="8535"/>
                    <a:pt x="15070" y="8959"/>
                  </a:cubicBezTo>
                  <a:cubicBezTo>
                    <a:pt x="15070" y="9383"/>
                    <a:pt x="15029" y="9808"/>
                    <a:pt x="14950" y="10223"/>
                  </a:cubicBezTo>
                  <a:cubicBezTo>
                    <a:pt x="14929" y="10327"/>
                    <a:pt x="14975" y="10433"/>
                    <a:pt x="15064" y="10491"/>
                  </a:cubicBezTo>
                  <a:cubicBezTo>
                    <a:pt x="15634" y="10863"/>
                    <a:pt x="15975" y="11493"/>
                    <a:pt x="15975" y="12174"/>
                  </a:cubicBezTo>
                  <a:cubicBezTo>
                    <a:pt x="15975" y="12524"/>
                    <a:pt x="15881" y="12870"/>
                    <a:pt x="15705" y="13176"/>
                  </a:cubicBezTo>
                  <a:cubicBezTo>
                    <a:pt x="15335" y="13817"/>
                    <a:pt x="14661" y="14179"/>
                    <a:pt x="13966" y="14179"/>
                  </a:cubicBezTo>
                  <a:cubicBezTo>
                    <a:pt x="13660" y="14179"/>
                    <a:pt x="13350" y="14109"/>
                    <a:pt x="13060" y="13962"/>
                  </a:cubicBezTo>
                  <a:cubicBezTo>
                    <a:pt x="13022" y="13943"/>
                    <a:pt x="12981" y="13933"/>
                    <a:pt x="12940" y="13933"/>
                  </a:cubicBezTo>
                  <a:cubicBezTo>
                    <a:pt x="12879" y="13933"/>
                    <a:pt x="12818" y="13955"/>
                    <a:pt x="12769" y="13998"/>
                  </a:cubicBezTo>
                  <a:cubicBezTo>
                    <a:pt x="12123" y="14558"/>
                    <a:pt x="11386" y="14984"/>
                    <a:pt x="10581" y="15263"/>
                  </a:cubicBezTo>
                  <a:cubicBezTo>
                    <a:pt x="10480" y="15297"/>
                    <a:pt x="10410" y="15390"/>
                    <a:pt x="10405" y="15497"/>
                  </a:cubicBezTo>
                  <a:cubicBezTo>
                    <a:pt x="10377" y="16009"/>
                    <a:pt x="10157" y="16486"/>
                    <a:pt x="9783" y="16840"/>
                  </a:cubicBezTo>
                  <a:cubicBezTo>
                    <a:pt x="9409" y="17196"/>
                    <a:pt x="8918" y="17392"/>
                    <a:pt x="8401" y="17392"/>
                  </a:cubicBezTo>
                  <a:cubicBezTo>
                    <a:pt x="7335" y="17392"/>
                    <a:pt x="6455" y="16560"/>
                    <a:pt x="6398" y="15497"/>
                  </a:cubicBezTo>
                  <a:cubicBezTo>
                    <a:pt x="6392" y="15390"/>
                    <a:pt x="6322" y="15297"/>
                    <a:pt x="6222" y="15263"/>
                  </a:cubicBezTo>
                  <a:cubicBezTo>
                    <a:pt x="5416" y="14984"/>
                    <a:pt x="4680" y="14558"/>
                    <a:pt x="4034" y="13998"/>
                  </a:cubicBezTo>
                  <a:cubicBezTo>
                    <a:pt x="3985" y="13955"/>
                    <a:pt x="3924" y="13933"/>
                    <a:pt x="3862" y="13933"/>
                  </a:cubicBezTo>
                  <a:cubicBezTo>
                    <a:pt x="3821" y="13933"/>
                    <a:pt x="3780" y="13943"/>
                    <a:pt x="3743" y="13962"/>
                  </a:cubicBezTo>
                  <a:cubicBezTo>
                    <a:pt x="3459" y="14106"/>
                    <a:pt x="3155" y="14179"/>
                    <a:pt x="2838" y="14179"/>
                  </a:cubicBezTo>
                  <a:cubicBezTo>
                    <a:pt x="2121" y="14179"/>
                    <a:pt x="1455" y="13795"/>
                    <a:pt x="1098" y="13176"/>
                  </a:cubicBezTo>
                  <a:cubicBezTo>
                    <a:pt x="564" y="12253"/>
                    <a:pt x="846" y="11073"/>
                    <a:pt x="1739" y="10491"/>
                  </a:cubicBezTo>
                  <a:cubicBezTo>
                    <a:pt x="1828" y="10433"/>
                    <a:pt x="1873" y="10327"/>
                    <a:pt x="1853" y="10223"/>
                  </a:cubicBezTo>
                  <a:cubicBezTo>
                    <a:pt x="1773" y="9808"/>
                    <a:pt x="1733" y="9383"/>
                    <a:pt x="1733" y="8959"/>
                  </a:cubicBezTo>
                  <a:cubicBezTo>
                    <a:pt x="1733" y="8535"/>
                    <a:pt x="1773" y="8110"/>
                    <a:pt x="1853" y="7695"/>
                  </a:cubicBezTo>
                  <a:cubicBezTo>
                    <a:pt x="1873" y="7591"/>
                    <a:pt x="1828" y="7485"/>
                    <a:pt x="1739" y="7427"/>
                  </a:cubicBezTo>
                  <a:cubicBezTo>
                    <a:pt x="1169" y="7055"/>
                    <a:pt x="828" y="6425"/>
                    <a:pt x="828" y="5744"/>
                  </a:cubicBezTo>
                  <a:cubicBezTo>
                    <a:pt x="828" y="5394"/>
                    <a:pt x="922" y="5048"/>
                    <a:pt x="1098" y="4742"/>
                  </a:cubicBezTo>
                  <a:cubicBezTo>
                    <a:pt x="1233" y="4508"/>
                    <a:pt x="1410" y="4306"/>
                    <a:pt x="1625" y="4145"/>
                  </a:cubicBezTo>
                  <a:cubicBezTo>
                    <a:pt x="1740" y="4058"/>
                    <a:pt x="1763" y="3893"/>
                    <a:pt x="1676" y="3778"/>
                  </a:cubicBezTo>
                  <a:cubicBezTo>
                    <a:pt x="1624" y="3709"/>
                    <a:pt x="1546" y="3673"/>
                    <a:pt x="1467" y="3673"/>
                  </a:cubicBezTo>
                  <a:cubicBezTo>
                    <a:pt x="1411" y="3673"/>
                    <a:pt x="1356" y="3691"/>
                    <a:pt x="1308" y="3727"/>
                  </a:cubicBezTo>
                  <a:cubicBezTo>
                    <a:pt x="1037" y="3931"/>
                    <a:pt x="814" y="4184"/>
                    <a:pt x="643" y="4480"/>
                  </a:cubicBezTo>
                  <a:cubicBezTo>
                    <a:pt x="421" y="4865"/>
                    <a:pt x="303" y="5302"/>
                    <a:pt x="303" y="5744"/>
                  </a:cubicBezTo>
                  <a:cubicBezTo>
                    <a:pt x="303" y="6544"/>
                    <a:pt x="676" y="7288"/>
                    <a:pt x="1308" y="7764"/>
                  </a:cubicBezTo>
                  <a:cubicBezTo>
                    <a:pt x="1241" y="8158"/>
                    <a:pt x="1208" y="8560"/>
                    <a:pt x="1208" y="8959"/>
                  </a:cubicBezTo>
                  <a:cubicBezTo>
                    <a:pt x="1208" y="9358"/>
                    <a:pt x="1241" y="9760"/>
                    <a:pt x="1308" y="10154"/>
                  </a:cubicBezTo>
                  <a:cubicBezTo>
                    <a:pt x="297" y="10917"/>
                    <a:pt x="0" y="12324"/>
                    <a:pt x="643" y="13438"/>
                  </a:cubicBezTo>
                  <a:cubicBezTo>
                    <a:pt x="1094" y="14219"/>
                    <a:pt x="1935" y="14704"/>
                    <a:pt x="2838" y="14704"/>
                  </a:cubicBezTo>
                  <a:cubicBezTo>
                    <a:pt x="3174" y="14704"/>
                    <a:pt x="3510" y="14635"/>
                    <a:pt x="3820" y="14505"/>
                  </a:cubicBezTo>
                  <a:cubicBezTo>
                    <a:pt x="4441" y="15018"/>
                    <a:pt x="5136" y="15421"/>
                    <a:pt x="5889" y="15701"/>
                  </a:cubicBezTo>
                  <a:cubicBezTo>
                    <a:pt x="6045" y="16958"/>
                    <a:pt x="7116" y="17917"/>
                    <a:pt x="8401" y="17917"/>
                  </a:cubicBezTo>
                  <a:cubicBezTo>
                    <a:pt x="9053" y="17917"/>
                    <a:pt x="9672" y="17670"/>
                    <a:pt x="10145" y="17221"/>
                  </a:cubicBezTo>
                  <a:cubicBezTo>
                    <a:pt x="10573" y="16814"/>
                    <a:pt x="10841" y="16279"/>
                    <a:pt x="10914" y="15701"/>
                  </a:cubicBezTo>
                  <a:cubicBezTo>
                    <a:pt x="11667" y="15421"/>
                    <a:pt x="12361" y="15019"/>
                    <a:pt x="12983" y="14505"/>
                  </a:cubicBezTo>
                  <a:cubicBezTo>
                    <a:pt x="13301" y="14640"/>
                    <a:pt x="13635" y="14705"/>
                    <a:pt x="13965" y="14705"/>
                  </a:cubicBezTo>
                  <a:cubicBezTo>
                    <a:pt x="14842" y="14705"/>
                    <a:pt x="15692" y="14247"/>
                    <a:pt x="16160" y="13438"/>
                  </a:cubicBezTo>
                  <a:cubicBezTo>
                    <a:pt x="16382" y="13053"/>
                    <a:pt x="16499" y="12616"/>
                    <a:pt x="16499" y="12174"/>
                  </a:cubicBezTo>
                  <a:cubicBezTo>
                    <a:pt x="16499" y="11374"/>
                    <a:pt x="16127" y="10630"/>
                    <a:pt x="15495" y="10154"/>
                  </a:cubicBezTo>
                  <a:cubicBezTo>
                    <a:pt x="15561" y="9760"/>
                    <a:pt x="15595" y="9359"/>
                    <a:pt x="15595" y="8959"/>
                  </a:cubicBezTo>
                  <a:cubicBezTo>
                    <a:pt x="15595" y="8559"/>
                    <a:pt x="15561" y="8158"/>
                    <a:pt x="15495" y="7764"/>
                  </a:cubicBezTo>
                  <a:cubicBezTo>
                    <a:pt x="16506" y="7002"/>
                    <a:pt x="16803" y="5594"/>
                    <a:pt x="16159" y="4480"/>
                  </a:cubicBezTo>
                  <a:cubicBezTo>
                    <a:pt x="15709" y="3700"/>
                    <a:pt x="14868" y="3214"/>
                    <a:pt x="13965" y="3214"/>
                  </a:cubicBezTo>
                  <a:cubicBezTo>
                    <a:pt x="13629" y="3214"/>
                    <a:pt x="13293" y="3283"/>
                    <a:pt x="12983" y="3413"/>
                  </a:cubicBezTo>
                  <a:cubicBezTo>
                    <a:pt x="12361" y="2900"/>
                    <a:pt x="11667" y="2497"/>
                    <a:pt x="10914" y="2217"/>
                  </a:cubicBezTo>
                  <a:cubicBezTo>
                    <a:pt x="10758" y="960"/>
                    <a:pt x="9687" y="1"/>
                    <a:pt x="8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4"/>
            <p:cNvSpPr/>
            <p:nvPr/>
          </p:nvSpPr>
          <p:spPr>
            <a:xfrm>
              <a:off x="2034547" y="2661672"/>
              <a:ext cx="202055" cy="202037"/>
            </a:xfrm>
            <a:custGeom>
              <a:avLst/>
              <a:gdLst/>
              <a:ahLst/>
              <a:cxnLst/>
              <a:rect l="l" t="t" r="r" b="b"/>
              <a:pathLst>
                <a:path w="11105" h="11104" extrusionOk="0">
                  <a:moveTo>
                    <a:pt x="4583" y="619"/>
                  </a:moveTo>
                  <a:lnTo>
                    <a:pt x="4583" y="1125"/>
                  </a:lnTo>
                  <a:cubicBezTo>
                    <a:pt x="4583" y="1195"/>
                    <a:pt x="4610" y="1262"/>
                    <a:pt x="4660" y="1310"/>
                  </a:cubicBezTo>
                  <a:lnTo>
                    <a:pt x="5342" y="1992"/>
                  </a:lnTo>
                  <a:cubicBezTo>
                    <a:pt x="5200" y="2097"/>
                    <a:pt x="5075" y="2221"/>
                    <a:pt x="4972" y="2364"/>
                  </a:cubicBezTo>
                  <a:lnTo>
                    <a:pt x="4135" y="1528"/>
                  </a:lnTo>
                  <a:cubicBezTo>
                    <a:pt x="4087" y="1479"/>
                    <a:pt x="4058" y="1411"/>
                    <a:pt x="4058" y="1343"/>
                  </a:cubicBezTo>
                  <a:lnTo>
                    <a:pt x="4058" y="752"/>
                  </a:lnTo>
                  <a:cubicBezTo>
                    <a:pt x="4229" y="699"/>
                    <a:pt x="4405" y="655"/>
                    <a:pt x="4583" y="619"/>
                  </a:cubicBezTo>
                  <a:close/>
                  <a:moveTo>
                    <a:pt x="6328" y="2197"/>
                  </a:moveTo>
                  <a:cubicBezTo>
                    <a:pt x="6965" y="2197"/>
                    <a:pt x="7481" y="2714"/>
                    <a:pt x="7481" y="3350"/>
                  </a:cubicBezTo>
                  <a:cubicBezTo>
                    <a:pt x="7481" y="3987"/>
                    <a:pt x="6965" y="4503"/>
                    <a:pt x="6328" y="4503"/>
                  </a:cubicBezTo>
                  <a:cubicBezTo>
                    <a:pt x="5693" y="4503"/>
                    <a:pt x="5175" y="3987"/>
                    <a:pt x="5175" y="3350"/>
                  </a:cubicBezTo>
                  <a:cubicBezTo>
                    <a:pt x="5175" y="2714"/>
                    <a:pt x="5693" y="2197"/>
                    <a:pt x="6328" y="2197"/>
                  </a:cubicBezTo>
                  <a:close/>
                  <a:moveTo>
                    <a:pt x="3396" y="4907"/>
                  </a:moveTo>
                  <a:cubicBezTo>
                    <a:pt x="4033" y="4907"/>
                    <a:pt x="4550" y="5425"/>
                    <a:pt x="4550" y="6062"/>
                  </a:cubicBezTo>
                  <a:cubicBezTo>
                    <a:pt x="4550" y="6697"/>
                    <a:pt x="4033" y="7215"/>
                    <a:pt x="3396" y="7215"/>
                  </a:cubicBezTo>
                  <a:cubicBezTo>
                    <a:pt x="2761" y="7215"/>
                    <a:pt x="2243" y="6697"/>
                    <a:pt x="2243" y="6062"/>
                  </a:cubicBezTo>
                  <a:cubicBezTo>
                    <a:pt x="2243" y="5425"/>
                    <a:pt x="2761" y="4907"/>
                    <a:pt x="3396" y="4907"/>
                  </a:cubicBezTo>
                  <a:close/>
                  <a:moveTo>
                    <a:pt x="3659" y="7719"/>
                  </a:moveTo>
                  <a:lnTo>
                    <a:pt x="3659" y="10208"/>
                  </a:lnTo>
                  <a:cubicBezTo>
                    <a:pt x="3480" y="10135"/>
                    <a:pt x="3304" y="10051"/>
                    <a:pt x="3135" y="9958"/>
                  </a:cubicBezTo>
                  <a:lnTo>
                    <a:pt x="3135" y="7719"/>
                  </a:lnTo>
                  <a:cubicBezTo>
                    <a:pt x="3221" y="7732"/>
                    <a:pt x="3307" y="7740"/>
                    <a:pt x="3396" y="7740"/>
                  </a:cubicBezTo>
                  <a:cubicBezTo>
                    <a:pt x="3487" y="7740"/>
                    <a:pt x="3573" y="7732"/>
                    <a:pt x="3659" y="7719"/>
                  </a:cubicBezTo>
                  <a:close/>
                  <a:moveTo>
                    <a:pt x="5552" y="525"/>
                  </a:moveTo>
                  <a:cubicBezTo>
                    <a:pt x="8323" y="525"/>
                    <a:pt x="10579" y="2781"/>
                    <a:pt x="10579" y="5552"/>
                  </a:cubicBezTo>
                  <a:cubicBezTo>
                    <a:pt x="10579" y="8011"/>
                    <a:pt x="8803" y="10063"/>
                    <a:pt x="6468" y="10494"/>
                  </a:cubicBezTo>
                  <a:lnTo>
                    <a:pt x="6468" y="9795"/>
                  </a:lnTo>
                  <a:lnTo>
                    <a:pt x="7196" y="9066"/>
                  </a:lnTo>
                  <a:cubicBezTo>
                    <a:pt x="7352" y="9113"/>
                    <a:pt x="7517" y="9139"/>
                    <a:pt x="7688" y="9139"/>
                  </a:cubicBezTo>
                  <a:cubicBezTo>
                    <a:pt x="7706" y="9139"/>
                    <a:pt x="7724" y="9139"/>
                    <a:pt x="7741" y="9138"/>
                  </a:cubicBezTo>
                  <a:cubicBezTo>
                    <a:pt x="7886" y="9136"/>
                    <a:pt x="8002" y="9016"/>
                    <a:pt x="7999" y="8871"/>
                  </a:cubicBezTo>
                  <a:cubicBezTo>
                    <a:pt x="7996" y="8727"/>
                    <a:pt x="7878" y="8613"/>
                    <a:pt x="7737" y="8613"/>
                  </a:cubicBezTo>
                  <a:lnTo>
                    <a:pt x="7731" y="8613"/>
                  </a:lnTo>
                  <a:cubicBezTo>
                    <a:pt x="7717" y="8614"/>
                    <a:pt x="7702" y="8614"/>
                    <a:pt x="7688" y="8614"/>
                  </a:cubicBezTo>
                  <a:cubicBezTo>
                    <a:pt x="7051" y="8614"/>
                    <a:pt x="6535" y="8096"/>
                    <a:pt x="6535" y="7461"/>
                  </a:cubicBezTo>
                  <a:cubicBezTo>
                    <a:pt x="6535" y="6824"/>
                    <a:pt x="7051" y="6307"/>
                    <a:pt x="7688" y="6307"/>
                  </a:cubicBezTo>
                  <a:cubicBezTo>
                    <a:pt x="8323" y="6307"/>
                    <a:pt x="8841" y="6824"/>
                    <a:pt x="8841" y="7461"/>
                  </a:cubicBezTo>
                  <a:cubicBezTo>
                    <a:pt x="8841" y="7771"/>
                    <a:pt x="8720" y="8062"/>
                    <a:pt x="8499" y="8280"/>
                  </a:cubicBezTo>
                  <a:cubicBezTo>
                    <a:pt x="8396" y="8383"/>
                    <a:pt x="8395" y="8549"/>
                    <a:pt x="8497" y="8652"/>
                  </a:cubicBezTo>
                  <a:cubicBezTo>
                    <a:pt x="8548" y="8704"/>
                    <a:pt x="8615" y="8730"/>
                    <a:pt x="8683" y="8730"/>
                  </a:cubicBezTo>
                  <a:cubicBezTo>
                    <a:pt x="8750" y="8730"/>
                    <a:pt x="8817" y="8704"/>
                    <a:pt x="8867" y="8653"/>
                  </a:cubicBezTo>
                  <a:cubicBezTo>
                    <a:pt x="9189" y="8336"/>
                    <a:pt x="9366" y="7912"/>
                    <a:pt x="9366" y="7461"/>
                  </a:cubicBezTo>
                  <a:cubicBezTo>
                    <a:pt x="9366" y="6536"/>
                    <a:pt x="8613" y="5782"/>
                    <a:pt x="7688" y="5782"/>
                  </a:cubicBezTo>
                  <a:cubicBezTo>
                    <a:pt x="6763" y="5782"/>
                    <a:pt x="6010" y="6536"/>
                    <a:pt x="6010" y="7461"/>
                  </a:cubicBezTo>
                  <a:cubicBezTo>
                    <a:pt x="6010" y="7632"/>
                    <a:pt x="6035" y="7797"/>
                    <a:pt x="6083" y="7953"/>
                  </a:cubicBezTo>
                  <a:lnTo>
                    <a:pt x="5124" y="8911"/>
                  </a:lnTo>
                  <a:cubicBezTo>
                    <a:pt x="4977" y="9058"/>
                    <a:pt x="4893" y="9260"/>
                    <a:pt x="4893" y="9468"/>
                  </a:cubicBezTo>
                  <a:lnTo>
                    <a:pt x="4893" y="10535"/>
                  </a:lnTo>
                  <a:cubicBezTo>
                    <a:pt x="4651" y="10503"/>
                    <a:pt x="4414" y="10454"/>
                    <a:pt x="4184" y="10389"/>
                  </a:cubicBezTo>
                  <a:lnTo>
                    <a:pt x="4184" y="7543"/>
                  </a:lnTo>
                  <a:cubicBezTo>
                    <a:pt x="4714" y="7260"/>
                    <a:pt x="5075" y="6702"/>
                    <a:pt x="5075" y="6060"/>
                  </a:cubicBezTo>
                  <a:cubicBezTo>
                    <a:pt x="5075" y="5135"/>
                    <a:pt x="4323" y="4382"/>
                    <a:pt x="3396" y="4382"/>
                  </a:cubicBezTo>
                  <a:cubicBezTo>
                    <a:pt x="2471" y="4382"/>
                    <a:pt x="1718" y="5135"/>
                    <a:pt x="1718" y="6060"/>
                  </a:cubicBezTo>
                  <a:cubicBezTo>
                    <a:pt x="1718" y="6702"/>
                    <a:pt x="2080" y="7260"/>
                    <a:pt x="2610" y="7543"/>
                  </a:cubicBezTo>
                  <a:lnTo>
                    <a:pt x="2610" y="9624"/>
                  </a:lnTo>
                  <a:cubicBezTo>
                    <a:pt x="1349" y="8710"/>
                    <a:pt x="526" y="7226"/>
                    <a:pt x="526" y="5552"/>
                  </a:cubicBezTo>
                  <a:cubicBezTo>
                    <a:pt x="526" y="3498"/>
                    <a:pt x="1764" y="1729"/>
                    <a:pt x="3533" y="949"/>
                  </a:cubicBezTo>
                  <a:lnTo>
                    <a:pt x="3533" y="1343"/>
                  </a:lnTo>
                  <a:cubicBezTo>
                    <a:pt x="3533" y="1550"/>
                    <a:pt x="3617" y="1752"/>
                    <a:pt x="3764" y="1900"/>
                  </a:cubicBezTo>
                  <a:lnTo>
                    <a:pt x="4723" y="2858"/>
                  </a:lnTo>
                  <a:cubicBezTo>
                    <a:pt x="4676" y="3014"/>
                    <a:pt x="4650" y="3179"/>
                    <a:pt x="4650" y="3350"/>
                  </a:cubicBezTo>
                  <a:cubicBezTo>
                    <a:pt x="4650" y="4275"/>
                    <a:pt x="5403" y="5028"/>
                    <a:pt x="6328" y="5028"/>
                  </a:cubicBezTo>
                  <a:cubicBezTo>
                    <a:pt x="7253" y="5028"/>
                    <a:pt x="8006" y="4275"/>
                    <a:pt x="8006" y="3350"/>
                  </a:cubicBezTo>
                  <a:cubicBezTo>
                    <a:pt x="8006" y="2425"/>
                    <a:pt x="7253" y="1672"/>
                    <a:pt x="6328" y="1672"/>
                  </a:cubicBezTo>
                  <a:cubicBezTo>
                    <a:pt x="6157" y="1672"/>
                    <a:pt x="5992" y="1698"/>
                    <a:pt x="5837" y="1745"/>
                  </a:cubicBezTo>
                  <a:lnTo>
                    <a:pt x="5108" y="1016"/>
                  </a:lnTo>
                  <a:lnTo>
                    <a:pt x="5108" y="546"/>
                  </a:lnTo>
                  <a:cubicBezTo>
                    <a:pt x="5254" y="532"/>
                    <a:pt x="5403" y="525"/>
                    <a:pt x="5552" y="525"/>
                  </a:cubicBezTo>
                  <a:close/>
                  <a:moveTo>
                    <a:pt x="6330" y="8447"/>
                  </a:moveTo>
                  <a:cubicBezTo>
                    <a:pt x="6434" y="8589"/>
                    <a:pt x="6560" y="8714"/>
                    <a:pt x="6702" y="8817"/>
                  </a:cubicBezTo>
                  <a:lnTo>
                    <a:pt x="6019" y="9500"/>
                  </a:lnTo>
                  <a:cubicBezTo>
                    <a:pt x="5970" y="9549"/>
                    <a:pt x="5943" y="9617"/>
                    <a:pt x="5943" y="9686"/>
                  </a:cubicBezTo>
                  <a:lnTo>
                    <a:pt x="5943" y="10563"/>
                  </a:lnTo>
                  <a:cubicBezTo>
                    <a:pt x="5814" y="10573"/>
                    <a:pt x="5684" y="10579"/>
                    <a:pt x="5552" y="10579"/>
                  </a:cubicBezTo>
                  <a:cubicBezTo>
                    <a:pt x="5507" y="10579"/>
                    <a:pt x="5462" y="10578"/>
                    <a:pt x="5418" y="10576"/>
                  </a:cubicBezTo>
                  <a:lnTo>
                    <a:pt x="5418" y="9468"/>
                  </a:lnTo>
                  <a:cubicBezTo>
                    <a:pt x="5418" y="9399"/>
                    <a:pt x="5445" y="9332"/>
                    <a:pt x="5494" y="9283"/>
                  </a:cubicBezTo>
                  <a:lnTo>
                    <a:pt x="6330" y="8447"/>
                  </a:lnTo>
                  <a:close/>
                  <a:moveTo>
                    <a:pt x="5552" y="0"/>
                  </a:moveTo>
                  <a:cubicBezTo>
                    <a:pt x="2491" y="0"/>
                    <a:pt x="1" y="2491"/>
                    <a:pt x="1" y="5552"/>
                  </a:cubicBezTo>
                  <a:cubicBezTo>
                    <a:pt x="1" y="8613"/>
                    <a:pt x="2491" y="11104"/>
                    <a:pt x="5552" y="11104"/>
                  </a:cubicBezTo>
                  <a:cubicBezTo>
                    <a:pt x="8613" y="11104"/>
                    <a:pt x="11104" y="8613"/>
                    <a:pt x="11104" y="5552"/>
                  </a:cubicBezTo>
                  <a:cubicBezTo>
                    <a:pt x="11104" y="2491"/>
                    <a:pt x="8613" y="0"/>
                    <a:pt x="5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0" name="Google Shape;1910;p74"/>
          <p:cNvSpPr/>
          <p:nvPr/>
        </p:nvSpPr>
        <p:spPr>
          <a:xfrm>
            <a:off x="2000577" y="2099865"/>
            <a:ext cx="269996" cy="326018"/>
          </a:xfrm>
          <a:custGeom>
            <a:avLst/>
            <a:gdLst/>
            <a:ahLst/>
            <a:cxnLst/>
            <a:rect l="l" t="t" r="r" b="b"/>
            <a:pathLst>
              <a:path w="14839" h="17918" extrusionOk="0">
                <a:moveTo>
                  <a:pt x="7419" y="526"/>
                </a:moveTo>
                <a:cubicBezTo>
                  <a:pt x="10219" y="526"/>
                  <a:pt x="12496" y="2804"/>
                  <a:pt x="12496" y="5602"/>
                </a:cubicBezTo>
                <a:lnTo>
                  <a:pt x="12496" y="6857"/>
                </a:lnTo>
                <a:cubicBezTo>
                  <a:pt x="12476" y="6857"/>
                  <a:pt x="12457" y="6855"/>
                  <a:pt x="12437" y="6855"/>
                </a:cubicBezTo>
                <a:lnTo>
                  <a:pt x="10919" y="6855"/>
                </a:lnTo>
                <a:lnTo>
                  <a:pt x="10919" y="5602"/>
                </a:lnTo>
                <a:cubicBezTo>
                  <a:pt x="10919" y="4740"/>
                  <a:pt x="10601" y="3912"/>
                  <a:pt x="10025" y="3270"/>
                </a:cubicBezTo>
                <a:cubicBezTo>
                  <a:pt x="9973" y="3212"/>
                  <a:pt x="9901" y="3182"/>
                  <a:pt x="9830" y="3182"/>
                </a:cubicBezTo>
                <a:cubicBezTo>
                  <a:pt x="9767" y="3182"/>
                  <a:pt x="9704" y="3205"/>
                  <a:pt x="9655" y="3249"/>
                </a:cubicBezTo>
                <a:cubicBezTo>
                  <a:pt x="9547" y="3346"/>
                  <a:pt x="9537" y="3512"/>
                  <a:pt x="9635" y="3620"/>
                </a:cubicBezTo>
                <a:cubicBezTo>
                  <a:pt x="10124" y="4166"/>
                  <a:pt x="10394" y="4871"/>
                  <a:pt x="10394" y="5602"/>
                </a:cubicBezTo>
                <a:lnTo>
                  <a:pt x="10394" y="6855"/>
                </a:lnTo>
                <a:lnTo>
                  <a:pt x="4445" y="6855"/>
                </a:lnTo>
                <a:lnTo>
                  <a:pt x="4445" y="5602"/>
                </a:lnTo>
                <a:cubicBezTo>
                  <a:pt x="4445" y="3963"/>
                  <a:pt x="5779" y="2628"/>
                  <a:pt x="7419" y="2628"/>
                </a:cubicBezTo>
                <a:cubicBezTo>
                  <a:pt x="7934" y="2628"/>
                  <a:pt x="8442" y="2762"/>
                  <a:pt x="8887" y="3017"/>
                </a:cubicBezTo>
                <a:cubicBezTo>
                  <a:pt x="8928" y="3040"/>
                  <a:pt x="8973" y="3051"/>
                  <a:pt x="9017" y="3051"/>
                </a:cubicBezTo>
                <a:cubicBezTo>
                  <a:pt x="9108" y="3051"/>
                  <a:pt x="9197" y="3003"/>
                  <a:pt x="9245" y="2918"/>
                </a:cubicBezTo>
                <a:cubicBezTo>
                  <a:pt x="9317" y="2792"/>
                  <a:pt x="9273" y="2632"/>
                  <a:pt x="9148" y="2560"/>
                </a:cubicBezTo>
                <a:cubicBezTo>
                  <a:pt x="8623" y="2261"/>
                  <a:pt x="8025" y="2103"/>
                  <a:pt x="7419" y="2103"/>
                </a:cubicBezTo>
                <a:cubicBezTo>
                  <a:pt x="5489" y="2103"/>
                  <a:pt x="3920" y="3673"/>
                  <a:pt x="3920" y="5602"/>
                </a:cubicBezTo>
                <a:lnTo>
                  <a:pt x="3920" y="6855"/>
                </a:lnTo>
                <a:lnTo>
                  <a:pt x="2402" y="6855"/>
                </a:lnTo>
                <a:cubicBezTo>
                  <a:pt x="2382" y="6855"/>
                  <a:pt x="2363" y="6855"/>
                  <a:pt x="2343" y="6857"/>
                </a:cubicBezTo>
                <a:lnTo>
                  <a:pt x="2343" y="5602"/>
                </a:lnTo>
                <a:cubicBezTo>
                  <a:pt x="2343" y="2804"/>
                  <a:pt x="4620" y="526"/>
                  <a:pt x="7419" y="526"/>
                </a:cubicBezTo>
                <a:close/>
                <a:moveTo>
                  <a:pt x="8984" y="8957"/>
                </a:moveTo>
                <a:cubicBezTo>
                  <a:pt x="9622" y="8957"/>
                  <a:pt x="10139" y="9475"/>
                  <a:pt x="10139" y="10112"/>
                </a:cubicBezTo>
                <a:cubicBezTo>
                  <a:pt x="10139" y="10749"/>
                  <a:pt x="9622" y="11268"/>
                  <a:pt x="8984" y="11268"/>
                </a:cubicBezTo>
                <a:cubicBezTo>
                  <a:pt x="8347" y="11268"/>
                  <a:pt x="7829" y="10749"/>
                  <a:pt x="7829" y="10112"/>
                </a:cubicBezTo>
                <a:cubicBezTo>
                  <a:pt x="7829" y="9475"/>
                  <a:pt x="8347" y="8957"/>
                  <a:pt x="8984" y="8957"/>
                </a:cubicBezTo>
                <a:close/>
                <a:moveTo>
                  <a:pt x="3023" y="10504"/>
                </a:moveTo>
                <a:cubicBezTo>
                  <a:pt x="3661" y="10504"/>
                  <a:pt x="4179" y="11022"/>
                  <a:pt x="4179" y="11659"/>
                </a:cubicBezTo>
                <a:cubicBezTo>
                  <a:pt x="4179" y="12297"/>
                  <a:pt x="3660" y="12815"/>
                  <a:pt x="3023" y="12815"/>
                </a:cubicBezTo>
                <a:cubicBezTo>
                  <a:pt x="2387" y="12815"/>
                  <a:pt x="1868" y="12297"/>
                  <a:pt x="1868" y="11659"/>
                </a:cubicBezTo>
                <a:cubicBezTo>
                  <a:pt x="1868" y="11022"/>
                  <a:pt x="2387" y="10504"/>
                  <a:pt x="3023" y="10504"/>
                </a:cubicBezTo>
                <a:close/>
                <a:moveTo>
                  <a:pt x="11692" y="12123"/>
                </a:moveTo>
                <a:cubicBezTo>
                  <a:pt x="12330" y="12123"/>
                  <a:pt x="12848" y="12642"/>
                  <a:pt x="12848" y="13279"/>
                </a:cubicBezTo>
                <a:cubicBezTo>
                  <a:pt x="12848" y="13916"/>
                  <a:pt x="12330" y="14435"/>
                  <a:pt x="11692" y="14435"/>
                </a:cubicBezTo>
                <a:cubicBezTo>
                  <a:pt x="11055" y="14435"/>
                  <a:pt x="10537" y="13916"/>
                  <a:pt x="10537" y="13279"/>
                </a:cubicBezTo>
                <a:cubicBezTo>
                  <a:pt x="10537" y="12642"/>
                  <a:pt x="11055" y="12123"/>
                  <a:pt x="11692" y="12123"/>
                </a:cubicBezTo>
                <a:close/>
                <a:moveTo>
                  <a:pt x="7625" y="11098"/>
                </a:moveTo>
                <a:cubicBezTo>
                  <a:pt x="7729" y="11242"/>
                  <a:pt x="7854" y="11367"/>
                  <a:pt x="7998" y="11471"/>
                </a:cubicBezTo>
                <a:lnTo>
                  <a:pt x="7568" y="11900"/>
                </a:lnTo>
                <a:cubicBezTo>
                  <a:pt x="7519" y="11950"/>
                  <a:pt x="7491" y="12016"/>
                  <a:pt x="7491" y="12085"/>
                </a:cubicBezTo>
                <a:lnTo>
                  <a:pt x="7491" y="17392"/>
                </a:lnTo>
                <a:lnTo>
                  <a:pt x="6964" y="17392"/>
                </a:lnTo>
                <a:lnTo>
                  <a:pt x="6964" y="11868"/>
                </a:lnTo>
                <a:cubicBezTo>
                  <a:pt x="6964" y="11799"/>
                  <a:pt x="6993" y="11731"/>
                  <a:pt x="7042" y="11683"/>
                </a:cubicBezTo>
                <a:lnTo>
                  <a:pt x="7625" y="11098"/>
                </a:lnTo>
                <a:close/>
                <a:moveTo>
                  <a:pt x="10333" y="14266"/>
                </a:moveTo>
                <a:cubicBezTo>
                  <a:pt x="10438" y="14409"/>
                  <a:pt x="10563" y="14535"/>
                  <a:pt x="10706" y="14638"/>
                </a:cubicBezTo>
                <a:lnTo>
                  <a:pt x="9499" y="15845"/>
                </a:lnTo>
                <a:cubicBezTo>
                  <a:pt x="9450" y="15893"/>
                  <a:pt x="9422" y="15960"/>
                  <a:pt x="9422" y="16030"/>
                </a:cubicBezTo>
                <a:lnTo>
                  <a:pt x="9422" y="17392"/>
                </a:lnTo>
                <a:lnTo>
                  <a:pt x="8896" y="17392"/>
                </a:lnTo>
                <a:lnTo>
                  <a:pt x="8896" y="15813"/>
                </a:lnTo>
                <a:cubicBezTo>
                  <a:pt x="8896" y="15743"/>
                  <a:pt x="8924" y="15675"/>
                  <a:pt x="8973" y="15626"/>
                </a:cubicBezTo>
                <a:lnTo>
                  <a:pt x="10333" y="14266"/>
                </a:lnTo>
                <a:close/>
                <a:moveTo>
                  <a:pt x="12437" y="7380"/>
                </a:moveTo>
                <a:cubicBezTo>
                  <a:pt x="13471" y="7380"/>
                  <a:pt x="14313" y="8223"/>
                  <a:pt x="14313" y="9257"/>
                </a:cubicBezTo>
                <a:lnTo>
                  <a:pt x="14313" y="15516"/>
                </a:lnTo>
                <a:cubicBezTo>
                  <a:pt x="14313" y="16550"/>
                  <a:pt x="13471" y="17392"/>
                  <a:pt x="12437" y="17392"/>
                </a:cubicBezTo>
                <a:lnTo>
                  <a:pt x="9947" y="17392"/>
                </a:lnTo>
                <a:lnTo>
                  <a:pt x="9947" y="16138"/>
                </a:lnTo>
                <a:lnTo>
                  <a:pt x="11200" y="14886"/>
                </a:lnTo>
                <a:cubicBezTo>
                  <a:pt x="11356" y="14934"/>
                  <a:pt x="11521" y="14960"/>
                  <a:pt x="11692" y="14960"/>
                </a:cubicBezTo>
                <a:cubicBezTo>
                  <a:pt x="12618" y="14960"/>
                  <a:pt x="13373" y="14206"/>
                  <a:pt x="13373" y="13279"/>
                </a:cubicBezTo>
                <a:cubicBezTo>
                  <a:pt x="13373" y="12353"/>
                  <a:pt x="12618" y="11598"/>
                  <a:pt x="11692" y="11598"/>
                </a:cubicBezTo>
                <a:cubicBezTo>
                  <a:pt x="10765" y="11598"/>
                  <a:pt x="10012" y="12353"/>
                  <a:pt x="10012" y="13279"/>
                </a:cubicBezTo>
                <a:cubicBezTo>
                  <a:pt x="10012" y="13450"/>
                  <a:pt x="10038" y="13615"/>
                  <a:pt x="10086" y="13772"/>
                </a:cubicBezTo>
                <a:lnTo>
                  <a:pt x="8602" y="15254"/>
                </a:lnTo>
                <a:cubicBezTo>
                  <a:pt x="8455" y="15402"/>
                  <a:pt x="8371" y="15605"/>
                  <a:pt x="8371" y="15813"/>
                </a:cubicBezTo>
                <a:lnTo>
                  <a:pt x="8371" y="17392"/>
                </a:lnTo>
                <a:lnTo>
                  <a:pt x="8016" y="17392"/>
                </a:lnTo>
                <a:lnTo>
                  <a:pt x="8016" y="12195"/>
                </a:lnTo>
                <a:lnTo>
                  <a:pt x="8492" y="11718"/>
                </a:lnTo>
                <a:cubicBezTo>
                  <a:pt x="8648" y="11767"/>
                  <a:pt x="8813" y="11792"/>
                  <a:pt x="8984" y="11792"/>
                </a:cubicBezTo>
                <a:cubicBezTo>
                  <a:pt x="9910" y="11792"/>
                  <a:pt x="10664" y="11039"/>
                  <a:pt x="10664" y="10112"/>
                </a:cubicBezTo>
                <a:cubicBezTo>
                  <a:pt x="10664" y="9186"/>
                  <a:pt x="9910" y="8432"/>
                  <a:pt x="8984" y="8432"/>
                </a:cubicBezTo>
                <a:cubicBezTo>
                  <a:pt x="8057" y="8432"/>
                  <a:pt x="7304" y="9186"/>
                  <a:pt x="7304" y="10112"/>
                </a:cubicBezTo>
                <a:cubicBezTo>
                  <a:pt x="7304" y="10283"/>
                  <a:pt x="7329" y="10449"/>
                  <a:pt x="7378" y="10604"/>
                </a:cubicBezTo>
                <a:lnTo>
                  <a:pt x="6671" y="11311"/>
                </a:lnTo>
                <a:cubicBezTo>
                  <a:pt x="6524" y="11457"/>
                  <a:pt x="6439" y="11660"/>
                  <a:pt x="6439" y="11868"/>
                </a:cubicBezTo>
                <a:lnTo>
                  <a:pt x="6439" y="17392"/>
                </a:lnTo>
                <a:lnTo>
                  <a:pt x="6009" y="17392"/>
                </a:lnTo>
                <a:lnTo>
                  <a:pt x="6009" y="13858"/>
                </a:lnTo>
                <a:cubicBezTo>
                  <a:pt x="6009" y="13650"/>
                  <a:pt x="5925" y="13447"/>
                  <a:pt x="5779" y="13300"/>
                </a:cubicBezTo>
                <a:lnTo>
                  <a:pt x="4630" y="12152"/>
                </a:lnTo>
                <a:cubicBezTo>
                  <a:pt x="4678" y="11996"/>
                  <a:pt x="4704" y="11830"/>
                  <a:pt x="4704" y="11659"/>
                </a:cubicBezTo>
                <a:cubicBezTo>
                  <a:pt x="4704" y="10732"/>
                  <a:pt x="3950" y="9979"/>
                  <a:pt x="3023" y="9979"/>
                </a:cubicBezTo>
                <a:cubicBezTo>
                  <a:pt x="2097" y="9979"/>
                  <a:pt x="1343" y="10732"/>
                  <a:pt x="1343" y="11659"/>
                </a:cubicBezTo>
                <a:cubicBezTo>
                  <a:pt x="1343" y="12585"/>
                  <a:pt x="2097" y="13340"/>
                  <a:pt x="3023" y="13340"/>
                </a:cubicBezTo>
                <a:cubicBezTo>
                  <a:pt x="3194" y="13340"/>
                  <a:pt x="3359" y="13313"/>
                  <a:pt x="3516" y="13266"/>
                </a:cubicBezTo>
                <a:lnTo>
                  <a:pt x="4433" y="14184"/>
                </a:lnTo>
                <a:lnTo>
                  <a:pt x="4433" y="15284"/>
                </a:lnTo>
                <a:cubicBezTo>
                  <a:pt x="4433" y="15429"/>
                  <a:pt x="4551" y="15547"/>
                  <a:pt x="4696" y="15547"/>
                </a:cubicBezTo>
                <a:cubicBezTo>
                  <a:pt x="4841" y="15547"/>
                  <a:pt x="4958" y="15429"/>
                  <a:pt x="4958" y="15284"/>
                </a:cubicBezTo>
                <a:lnTo>
                  <a:pt x="4958" y="14075"/>
                </a:lnTo>
                <a:cubicBezTo>
                  <a:pt x="4958" y="14006"/>
                  <a:pt x="4931" y="13938"/>
                  <a:pt x="4882" y="13890"/>
                </a:cubicBezTo>
                <a:lnTo>
                  <a:pt x="4010" y="13018"/>
                </a:lnTo>
                <a:cubicBezTo>
                  <a:pt x="4153" y="12914"/>
                  <a:pt x="4279" y="12788"/>
                  <a:pt x="4382" y="12646"/>
                </a:cubicBezTo>
                <a:lnTo>
                  <a:pt x="5408" y="13671"/>
                </a:lnTo>
                <a:cubicBezTo>
                  <a:pt x="5457" y="13720"/>
                  <a:pt x="5484" y="13789"/>
                  <a:pt x="5484" y="13858"/>
                </a:cubicBezTo>
                <a:lnTo>
                  <a:pt x="5484" y="17392"/>
                </a:lnTo>
                <a:lnTo>
                  <a:pt x="4958" y="17392"/>
                </a:lnTo>
                <a:lnTo>
                  <a:pt x="4958" y="16333"/>
                </a:lnTo>
                <a:cubicBezTo>
                  <a:pt x="4958" y="16188"/>
                  <a:pt x="4841" y="16070"/>
                  <a:pt x="4696" y="16070"/>
                </a:cubicBezTo>
                <a:cubicBezTo>
                  <a:pt x="4551" y="16070"/>
                  <a:pt x="4433" y="16188"/>
                  <a:pt x="4433" y="16333"/>
                </a:cubicBezTo>
                <a:lnTo>
                  <a:pt x="4433" y="17392"/>
                </a:lnTo>
                <a:lnTo>
                  <a:pt x="2402" y="17392"/>
                </a:lnTo>
                <a:cubicBezTo>
                  <a:pt x="1368" y="17392"/>
                  <a:pt x="525" y="16550"/>
                  <a:pt x="525" y="15516"/>
                </a:cubicBezTo>
                <a:lnTo>
                  <a:pt x="525" y="9257"/>
                </a:lnTo>
                <a:cubicBezTo>
                  <a:pt x="525" y="8223"/>
                  <a:pt x="1368" y="7380"/>
                  <a:pt x="2402" y="7380"/>
                </a:cubicBezTo>
                <a:close/>
                <a:moveTo>
                  <a:pt x="7419" y="1"/>
                </a:moveTo>
                <a:cubicBezTo>
                  <a:pt x="4330" y="1"/>
                  <a:pt x="1818" y="2514"/>
                  <a:pt x="1818" y="5602"/>
                </a:cubicBezTo>
                <a:lnTo>
                  <a:pt x="1818" y="6928"/>
                </a:lnTo>
                <a:cubicBezTo>
                  <a:pt x="775" y="7189"/>
                  <a:pt x="0" y="8135"/>
                  <a:pt x="0" y="9257"/>
                </a:cubicBezTo>
                <a:lnTo>
                  <a:pt x="0" y="15516"/>
                </a:lnTo>
                <a:cubicBezTo>
                  <a:pt x="0" y="16840"/>
                  <a:pt x="1078" y="17917"/>
                  <a:pt x="2402" y="17917"/>
                </a:cubicBezTo>
                <a:lnTo>
                  <a:pt x="12437" y="17917"/>
                </a:lnTo>
                <a:cubicBezTo>
                  <a:pt x="13761" y="17917"/>
                  <a:pt x="14838" y="16840"/>
                  <a:pt x="14838" y="15516"/>
                </a:cubicBezTo>
                <a:lnTo>
                  <a:pt x="14838" y="9257"/>
                </a:lnTo>
                <a:cubicBezTo>
                  <a:pt x="14838" y="8135"/>
                  <a:pt x="14064" y="7189"/>
                  <a:pt x="13021" y="6928"/>
                </a:cubicBezTo>
                <a:lnTo>
                  <a:pt x="13021" y="5602"/>
                </a:lnTo>
                <a:cubicBezTo>
                  <a:pt x="13021" y="2514"/>
                  <a:pt x="10508" y="1"/>
                  <a:pt x="7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1" name="Google Shape;1911;p74"/>
          <p:cNvGrpSpPr/>
          <p:nvPr/>
        </p:nvGrpSpPr>
        <p:grpSpPr>
          <a:xfrm>
            <a:off x="2524520" y="1616788"/>
            <a:ext cx="326000" cy="325763"/>
            <a:chOff x="2524520" y="1616788"/>
            <a:chExt cx="326000" cy="325763"/>
          </a:xfrm>
        </p:grpSpPr>
        <p:sp>
          <p:nvSpPr>
            <p:cNvPr id="1912" name="Google Shape;1912;p74"/>
            <p:cNvSpPr/>
            <p:nvPr/>
          </p:nvSpPr>
          <p:spPr>
            <a:xfrm>
              <a:off x="2524520" y="1616788"/>
              <a:ext cx="326000" cy="325763"/>
            </a:xfrm>
            <a:custGeom>
              <a:avLst/>
              <a:gdLst/>
              <a:ahLst/>
              <a:cxnLst/>
              <a:rect l="l" t="t" r="r" b="b"/>
              <a:pathLst>
                <a:path w="17917" h="17904" extrusionOk="0">
                  <a:moveTo>
                    <a:pt x="5902" y="525"/>
                  </a:moveTo>
                  <a:cubicBezTo>
                    <a:pt x="6539" y="525"/>
                    <a:pt x="7057" y="1042"/>
                    <a:pt x="7057" y="1677"/>
                  </a:cubicBezTo>
                  <a:cubicBezTo>
                    <a:pt x="7057" y="2314"/>
                    <a:pt x="6539" y="2832"/>
                    <a:pt x="5902" y="2832"/>
                  </a:cubicBezTo>
                  <a:cubicBezTo>
                    <a:pt x="5267" y="2832"/>
                    <a:pt x="4749" y="2314"/>
                    <a:pt x="4749" y="1677"/>
                  </a:cubicBezTo>
                  <a:cubicBezTo>
                    <a:pt x="4749" y="1042"/>
                    <a:pt x="5267" y="525"/>
                    <a:pt x="5902" y="525"/>
                  </a:cubicBezTo>
                  <a:close/>
                  <a:moveTo>
                    <a:pt x="12010" y="525"/>
                  </a:moveTo>
                  <a:cubicBezTo>
                    <a:pt x="12645" y="525"/>
                    <a:pt x="13163" y="1042"/>
                    <a:pt x="13163" y="1677"/>
                  </a:cubicBezTo>
                  <a:cubicBezTo>
                    <a:pt x="13163" y="2314"/>
                    <a:pt x="12645" y="2832"/>
                    <a:pt x="12010" y="2832"/>
                  </a:cubicBezTo>
                  <a:cubicBezTo>
                    <a:pt x="11373" y="2832"/>
                    <a:pt x="10855" y="2314"/>
                    <a:pt x="10855" y="1677"/>
                  </a:cubicBezTo>
                  <a:cubicBezTo>
                    <a:pt x="10855" y="1042"/>
                    <a:pt x="11373" y="525"/>
                    <a:pt x="12010" y="525"/>
                  </a:cubicBezTo>
                  <a:close/>
                  <a:moveTo>
                    <a:pt x="1678" y="2275"/>
                  </a:moveTo>
                  <a:cubicBezTo>
                    <a:pt x="2315" y="2275"/>
                    <a:pt x="2832" y="2791"/>
                    <a:pt x="2832" y="3428"/>
                  </a:cubicBezTo>
                  <a:cubicBezTo>
                    <a:pt x="2832" y="4064"/>
                    <a:pt x="2315" y="4581"/>
                    <a:pt x="1678" y="4581"/>
                  </a:cubicBezTo>
                  <a:cubicBezTo>
                    <a:pt x="1043" y="4581"/>
                    <a:pt x="525" y="4064"/>
                    <a:pt x="525" y="3428"/>
                  </a:cubicBezTo>
                  <a:cubicBezTo>
                    <a:pt x="525" y="2791"/>
                    <a:pt x="1043" y="2275"/>
                    <a:pt x="1678" y="2275"/>
                  </a:cubicBezTo>
                  <a:close/>
                  <a:moveTo>
                    <a:pt x="16238" y="2275"/>
                  </a:moveTo>
                  <a:cubicBezTo>
                    <a:pt x="16874" y="2275"/>
                    <a:pt x="17392" y="2791"/>
                    <a:pt x="17392" y="3428"/>
                  </a:cubicBezTo>
                  <a:cubicBezTo>
                    <a:pt x="17392" y="4064"/>
                    <a:pt x="16874" y="4581"/>
                    <a:pt x="16238" y="4581"/>
                  </a:cubicBezTo>
                  <a:cubicBezTo>
                    <a:pt x="15602" y="4581"/>
                    <a:pt x="15085" y="4064"/>
                    <a:pt x="15085" y="3428"/>
                  </a:cubicBezTo>
                  <a:cubicBezTo>
                    <a:pt x="15085" y="2791"/>
                    <a:pt x="15602" y="2275"/>
                    <a:pt x="16238" y="2275"/>
                  </a:cubicBezTo>
                  <a:close/>
                  <a:moveTo>
                    <a:pt x="6168" y="3335"/>
                  </a:moveTo>
                  <a:lnTo>
                    <a:pt x="6168" y="4577"/>
                  </a:lnTo>
                  <a:cubicBezTo>
                    <a:pt x="6168" y="4646"/>
                    <a:pt x="6196" y="4712"/>
                    <a:pt x="6244" y="4762"/>
                  </a:cubicBezTo>
                  <a:lnTo>
                    <a:pt x="7989" y="6507"/>
                  </a:lnTo>
                  <a:lnTo>
                    <a:pt x="7619" y="6879"/>
                  </a:lnTo>
                  <a:lnTo>
                    <a:pt x="5720" y="4979"/>
                  </a:lnTo>
                  <a:cubicBezTo>
                    <a:pt x="5671" y="4929"/>
                    <a:pt x="5643" y="4864"/>
                    <a:pt x="5643" y="4794"/>
                  </a:cubicBezTo>
                  <a:lnTo>
                    <a:pt x="5643" y="3337"/>
                  </a:lnTo>
                  <a:cubicBezTo>
                    <a:pt x="5728" y="3350"/>
                    <a:pt x="5814" y="3357"/>
                    <a:pt x="5902" y="3357"/>
                  </a:cubicBezTo>
                  <a:cubicBezTo>
                    <a:pt x="5992" y="3357"/>
                    <a:pt x="6082" y="3349"/>
                    <a:pt x="6168" y="3335"/>
                  </a:cubicBezTo>
                  <a:close/>
                  <a:moveTo>
                    <a:pt x="12274" y="3335"/>
                  </a:moveTo>
                  <a:lnTo>
                    <a:pt x="12274" y="4794"/>
                  </a:lnTo>
                  <a:cubicBezTo>
                    <a:pt x="12274" y="4864"/>
                    <a:pt x="12246" y="4929"/>
                    <a:pt x="12198" y="4979"/>
                  </a:cubicBezTo>
                  <a:lnTo>
                    <a:pt x="10298" y="6879"/>
                  </a:lnTo>
                  <a:lnTo>
                    <a:pt x="9928" y="6507"/>
                  </a:lnTo>
                  <a:lnTo>
                    <a:pt x="11673" y="4762"/>
                  </a:lnTo>
                  <a:cubicBezTo>
                    <a:pt x="11721" y="4712"/>
                    <a:pt x="11749" y="4646"/>
                    <a:pt x="11749" y="4577"/>
                  </a:cubicBezTo>
                  <a:lnTo>
                    <a:pt x="11749" y="3337"/>
                  </a:lnTo>
                  <a:cubicBezTo>
                    <a:pt x="11834" y="3350"/>
                    <a:pt x="11921" y="3357"/>
                    <a:pt x="12010" y="3357"/>
                  </a:cubicBezTo>
                  <a:cubicBezTo>
                    <a:pt x="12099" y="3357"/>
                    <a:pt x="12188" y="3349"/>
                    <a:pt x="12274" y="3335"/>
                  </a:cubicBezTo>
                  <a:close/>
                  <a:moveTo>
                    <a:pt x="1941" y="5085"/>
                  </a:moveTo>
                  <a:lnTo>
                    <a:pt x="1941" y="6116"/>
                  </a:lnTo>
                  <a:cubicBezTo>
                    <a:pt x="1941" y="6186"/>
                    <a:pt x="1968" y="6253"/>
                    <a:pt x="2018" y="6301"/>
                  </a:cubicBezTo>
                  <a:lnTo>
                    <a:pt x="4092" y="8376"/>
                  </a:lnTo>
                  <a:cubicBezTo>
                    <a:pt x="4142" y="8425"/>
                    <a:pt x="4208" y="8454"/>
                    <a:pt x="4279" y="8454"/>
                  </a:cubicBezTo>
                  <a:lnTo>
                    <a:pt x="6131" y="8454"/>
                  </a:lnTo>
                  <a:cubicBezTo>
                    <a:pt x="6055" y="8608"/>
                    <a:pt x="6015" y="8780"/>
                    <a:pt x="6015" y="8957"/>
                  </a:cubicBezTo>
                  <a:cubicBezTo>
                    <a:pt x="6015" y="8964"/>
                    <a:pt x="6016" y="8971"/>
                    <a:pt x="6016" y="8979"/>
                  </a:cubicBezTo>
                  <a:lnTo>
                    <a:pt x="4061" y="8979"/>
                  </a:lnTo>
                  <a:cubicBezTo>
                    <a:pt x="3991" y="8979"/>
                    <a:pt x="3925" y="8951"/>
                    <a:pt x="3876" y="8901"/>
                  </a:cubicBezTo>
                  <a:lnTo>
                    <a:pt x="1493" y="6519"/>
                  </a:lnTo>
                  <a:cubicBezTo>
                    <a:pt x="1444" y="6470"/>
                    <a:pt x="1416" y="6402"/>
                    <a:pt x="1416" y="6333"/>
                  </a:cubicBezTo>
                  <a:lnTo>
                    <a:pt x="1416" y="5085"/>
                  </a:lnTo>
                  <a:cubicBezTo>
                    <a:pt x="1501" y="5099"/>
                    <a:pt x="1589" y="5106"/>
                    <a:pt x="1678" y="5106"/>
                  </a:cubicBezTo>
                  <a:cubicBezTo>
                    <a:pt x="1768" y="5106"/>
                    <a:pt x="1855" y="5099"/>
                    <a:pt x="1941" y="5085"/>
                  </a:cubicBezTo>
                  <a:close/>
                  <a:moveTo>
                    <a:pt x="8958" y="6540"/>
                  </a:moveTo>
                  <a:cubicBezTo>
                    <a:pt x="9126" y="6540"/>
                    <a:pt x="9283" y="6605"/>
                    <a:pt x="9400" y="6723"/>
                  </a:cubicBezTo>
                  <a:lnTo>
                    <a:pt x="11193" y="8515"/>
                  </a:lnTo>
                  <a:cubicBezTo>
                    <a:pt x="11311" y="8633"/>
                    <a:pt x="11377" y="8791"/>
                    <a:pt x="11377" y="8957"/>
                  </a:cubicBezTo>
                  <a:cubicBezTo>
                    <a:pt x="11377" y="9125"/>
                    <a:pt x="11311" y="9282"/>
                    <a:pt x="11193" y="9400"/>
                  </a:cubicBezTo>
                  <a:lnTo>
                    <a:pt x="9400" y="11193"/>
                  </a:lnTo>
                  <a:cubicBezTo>
                    <a:pt x="9279" y="11314"/>
                    <a:pt x="9118" y="11375"/>
                    <a:pt x="8958" y="11375"/>
                  </a:cubicBezTo>
                  <a:cubicBezTo>
                    <a:pt x="8798" y="11375"/>
                    <a:pt x="8638" y="11314"/>
                    <a:pt x="8517" y="11193"/>
                  </a:cubicBezTo>
                  <a:lnTo>
                    <a:pt x="6724" y="9400"/>
                  </a:lnTo>
                  <a:cubicBezTo>
                    <a:pt x="6605" y="9282"/>
                    <a:pt x="6540" y="9125"/>
                    <a:pt x="6540" y="8957"/>
                  </a:cubicBezTo>
                  <a:cubicBezTo>
                    <a:pt x="6540" y="8791"/>
                    <a:pt x="6605" y="8633"/>
                    <a:pt x="6724" y="8515"/>
                  </a:cubicBezTo>
                  <a:lnTo>
                    <a:pt x="8517" y="6723"/>
                  </a:lnTo>
                  <a:cubicBezTo>
                    <a:pt x="8634" y="6605"/>
                    <a:pt x="8791" y="6540"/>
                    <a:pt x="8958" y="6540"/>
                  </a:cubicBezTo>
                  <a:close/>
                  <a:moveTo>
                    <a:pt x="6465" y="9884"/>
                  </a:moveTo>
                  <a:lnTo>
                    <a:pt x="6837" y="10255"/>
                  </a:lnTo>
                  <a:lnTo>
                    <a:pt x="4202" y="12891"/>
                  </a:lnTo>
                  <a:cubicBezTo>
                    <a:pt x="4153" y="12940"/>
                    <a:pt x="4125" y="13006"/>
                    <a:pt x="4125" y="13076"/>
                  </a:cubicBezTo>
                  <a:lnTo>
                    <a:pt x="4125" y="14567"/>
                  </a:lnTo>
                  <a:cubicBezTo>
                    <a:pt x="4040" y="14553"/>
                    <a:pt x="3952" y="14547"/>
                    <a:pt x="3863" y="14547"/>
                  </a:cubicBezTo>
                  <a:cubicBezTo>
                    <a:pt x="3774" y="14547"/>
                    <a:pt x="3686" y="14553"/>
                    <a:pt x="3600" y="14567"/>
                  </a:cubicBezTo>
                  <a:lnTo>
                    <a:pt x="3600" y="12859"/>
                  </a:lnTo>
                  <a:cubicBezTo>
                    <a:pt x="3600" y="12789"/>
                    <a:pt x="3629" y="12721"/>
                    <a:pt x="3677" y="12673"/>
                  </a:cubicBezTo>
                  <a:lnTo>
                    <a:pt x="6465" y="9884"/>
                  </a:lnTo>
                  <a:close/>
                  <a:moveTo>
                    <a:pt x="9221" y="11870"/>
                  </a:moveTo>
                  <a:lnTo>
                    <a:pt x="9221" y="14567"/>
                  </a:lnTo>
                  <a:cubicBezTo>
                    <a:pt x="9135" y="14553"/>
                    <a:pt x="9048" y="14547"/>
                    <a:pt x="8958" y="14547"/>
                  </a:cubicBezTo>
                  <a:cubicBezTo>
                    <a:pt x="8869" y="14547"/>
                    <a:pt x="8781" y="14553"/>
                    <a:pt x="8696" y="14567"/>
                  </a:cubicBezTo>
                  <a:lnTo>
                    <a:pt x="8696" y="11870"/>
                  </a:lnTo>
                  <a:cubicBezTo>
                    <a:pt x="8783" y="11890"/>
                    <a:pt x="8871" y="11901"/>
                    <a:pt x="8958" y="11901"/>
                  </a:cubicBezTo>
                  <a:cubicBezTo>
                    <a:pt x="9046" y="11901"/>
                    <a:pt x="9134" y="11890"/>
                    <a:pt x="9221" y="11870"/>
                  </a:cubicBezTo>
                  <a:close/>
                  <a:moveTo>
                    <a:pt x="11452" y="9885"/>
                  </a:moveTo>
                  <a:lnTo>
                    <a:pt x="14239" y="12673"/>
                  </a:lnTo>
                  <a:cubicBezTo>
                    <a:pt x="14288" y="12721"/>
                    <a:pt x="14317" y="12790"/>
                    <a:pt x="14317" y="12859"/>
                  </a:cubicBezTo>
                  <a:lnTo>
                    <a:pt x="14317" y="14567"/>
                  </a:lnTo>
                  <a:cubicBezTo>
                    <a:pt x="14231" y="14553"/>
                    <a:pt x="14143" y="14547"/>
                    <a:pt x="14054" y="14547"/>
                  </a:cubicBezTo>
                  <a:cubicBezTo>
                    <a:pt x="13965" y="14547"/>
                    <a:pt x="13877" y="14553"/>
                    <a:pt x="13792" y="14567"/>
                  </a:cubicBezTo>
                  <a:lnTo>
                    <a:pt x="13792" y="13076"/>
                  </a:lnTo>
                  <a:cubicBezTo>
                    <a:pt x="13792" y="13006"/>
                    <a:pt x="13764" y="12940"/>
                    <a:pt x="13714" y="12891"/>
                  </a:cubicBezTo>
                  <a:lnTo>
                    <a:pt x="11080" y="10255"/>
                  </a:lnTo>
                  <a:lnTo>
                    <a:pt x="11452" y="9885"/>
                  </a:lnTo>
                  <a:close/>
                  <a:moveTo>
                    <a:pt x="8958" y="15071"/>
                  </a:moveTo>
                  <a:cubicBezTo>
                    <a:pt x="9595" y="15071"/>
                    <a:pt x="10112" y="15589"/>
                    <a:pt x="10112" y="16225"/>
                  </a:cubicBezTo>
                  <a:cubicBezTo>
                    <a:pt x="10112" y="16861"/>
                    <a:pt x="9595" y="17377"/>
                    <a:pt x="8958" y="17377"/>
                  </a:cubicBezTo>
                  <a:cubicBezTo>
                    <a:pt x="8322" y="17377"/>
                    <a:pt x="7805" y="16861"/>
                    <a:pt x="7805" y="16225"/>
                  </a:cubicBezTo>
                  <a:cubicBezTo>
                    <a:pt x="7805" y="15589"/>
                    <a:pt x="8322" y="15071"/>
                    <a:pt x="8958" y="15071"/>
                  </a:cubicBezTo>
                  <a:close/>
                  <a:moveTo>
                    <a:pt x="14054" y="15071"/>
                  </a:moveTo>
                  <a:cubicBezTo>
                    <a:pt x="14691" y="15071"/>
                    <a:pt x="15207" y="15589"/>
                    <a:pt x="15207" y="16225"/>
                  </a:cubicBezTo>
                  <a:cubicBezTo>
                    <a:pt x="15207" y="16861"/>
                    <a:pt x="14691" y="17377"/>
                    <a:pt x="14054" y="17377"/>
                  </a:cubicBezTo>
                  <a:cubicBezTo>
                    <a:pt x="13419" y="17377"/>
                    <a:pt x="12901" y="16861"/>
                    <a:pt x="12901" y="16225"/>
                  </a:cubicBezTo>
                  <a:cubicBezTo>
                    <a:pt x="12901" y="15589"/>
                    <a:pt x="13419" y="15071"/>
                    <a:pt x="14054" y="15071"/>
                  </a:cubicBezTo>
                  <a:close/>
                  <a:moveTo>
                    <a:pt x="5902" y="0"/>
                  </a:moveTo>
                  <a:cubicBezTo>
                    <a:pt x="4977" y="0"/>
                    <a:pt x="4224" y="752"/>
                    <a:pt x="4224" y="1677"/>
                  </a:cubicBezTo>
                  <a:cubicBezTo>
                    <a:pt x="4224" y="2320"/>
                    <a:pt x="4587" y="2879"/>
                    <a:pt x="5118" y="3161"/>
                  </a:cubicBezTo>
                  <a:lnTo>
                    <a:pt x="5118" y="4794"/>
                  </a:lnTo>
                  <a:cubicBezTo>
                    <a:pt x="5118" y="5003"/>
                    <a:pt x="5200" y="5201"/>
                    <a:pt x="5349" y="5350"/>
                  </a:cubicBezTo>
                  <a:lnTo>
                    <a:pt x="7247" y="7249"/>
                  </a:lnTo>
                  <a:lnTo>
                    <a:pt x="6569" y="7929"/>
                  </a:lnTo>
                  <a:lnTo>
                    <a:pt x="4387" y="7929"/>
                  </a:lnTo>
                  <a:lnTo>
                    <a:pt x="2466" y="6007"/>
                  </a:lnTo>
                  <a:lnTo>
                    <a:pt x="2466" y="4909"/>
                  </a:lnTo>
                  <a:cubicBezTo>
                    <a:pt x="2996" y="4627"/>
                    <a:pt x="3357" y="4068"/>
                    <a:pt x="3357" y="3428"/>
                  </a:cubicBezTo>
                  <a:cubicBezTo>
                    <a:pt x="3357" y="2503"/>
                    <a:pt x="2604" y="1750"/>
                    <a:pt x="1678" y="1750"/>
                  </a:cubicBezTo>
                  <a:cubicBezTo>
                    <a:pt x="753" y="1750"/>
                    <a:pt x="0" y="2503"/>
                    <a:pt x="0" y="3428"/>
                  </a:cubicBezTo>
                  <a:cubicBezTo>
                    <a:pt x="0" y="4068"/>
                    <a:pt x="361" y="4627"/>
                    <a:pt x="891" y="4909"/>
                  </a:cubicBezTo>
                  <a:lnTo>
                    <a:pt x="891" y="6333"/>
                  </a:lnTo>
                  <a:cubicBezTo>
                    <a:pt x="891" y="6541"/>
                    <a:pt x="975" y="6744"/>
                    <a:pt x="1123" y="6890"/>
                  </a:cubicBezTo>
                  <a:lnTo>
                    <a:pt x="3504" y="9272"/>
                  </a:lnTo>
                  <a:cubicBezTo>
                    <a:pt x="3653" y="9422"/>
                    <a:pt x="3851" y="9502"/>
                    <a:pt x="4061" y="9502"/>
                  </a:cubicBezTo>
                  <a:lnTo>
                    <a:pt x="6105" y="9502"/>
                  </a:lnTo>
                  <a:lnTo>
                    <a:pt x="3306" y="12302"/>
                  </a:lnTo>
                  <a:cubicBezTo>
                    <a:pt x="3160" y="12448"/>
                    <a:pt x="3075" y="12651"/>
                    <a:pt x="3075" y="12859"/>
                  </a:cubicBezTo>
                  <a:lnTo>
                    <a:pt x="3075" y="14741"/>
                  </a:lnTo>
                  <a:cubicBezTo>
                    <a:pt x="2728" y="14924"/>
                    <a:pt x="2449" y="15228"/>
                    <a:pt x="2298" y="15614"/>
                  </a:cubicBezTo>
                  <a:cubicBezTo>
                    <a:pt x="2246" y="15748"/>
                    <a:pt x="2313" y="15901"/>
                    <a:pt x="2448" y="15953"/>
                  </a:cubicBezTo>
                  <a:cubicBezTo>
                    <a:pt x="2479" y="15965"/>
                    <a:pt x="2511" y="15971"/>
                    <a:pt x="2543" y="15971"/>
                  </a:cubicBezTo>
                  <a:cubicBezTo>
                    <a:pt x="2648" y="15971"/>
                    <a:pt x="2748" y="15908"/>
                    <a:pt x="2788" y="15805"/>
                  </a:cubicBezTo>
                  <a:cubicBezTo>
                    <a:pt x="2962" y="15359"/>
                    <a:pt x="3384" y="15071"/>
                    <a:pt x="3863" y="15071"/>
                  </a:cubicBezTo>
                  <a:cubicBezTo>
                    <a:pt x="4498" y="15071"/>
                    <a:pt x="5016" y="15589"/>
                    <a:pt x="5016" y="16225"/>
                  </a:cubicBezTo>
                  <a:cubicBezTo>
                    <a:pt x="5016" y="16861"/>
                    <a:pt x="4498" y="17377"/>
                    <a:pt x="3863" y="17377"/>
                  </a:cubicBezTo>
                  <a:cubicBezTo>
                    <a:pt x="3384" y="17377"/>
                    <a:pt x="2962" y="17090"/>
                    <a:pt x="2788" y="16645"/>
                  </a:cubicBezTo>
                  <a:cubicBezTo>
                    <a:pt x="2748" y="16541"/>
                    <a:pt x="2648" y="16478"/>
                    <a:pt x="2543" y="16478"/>
                  </a:cubicBezTo>
                  <a:cubicBezTo>
                    <a:pt x="2511" y="16478"/>
                    <a:pt x="2479" y="16484"/>
                    <a:pt x="2448" y="16496"/>
                  </a:cubicBezTo>
                  <a:cubicBezTo>
                    <a:pt x="2313" y="16548"/>
                    <a:pt x="2246" y="16700"/>
                    <a:pt x="2298" y="16836"/>
                  </a:cubicBezTo>
                  <a:cubicBezTo>
                    <a:pt x="2553" y="17484"/>
                    <a:pt x="3167" y="17902"/>
                    <a:pt x="3863" y="17902"/>
                  </a:cubicBezTo>
                  <a:cubicBezTo>
                    <a:pt x="4788" y="17902"/>
                    <a:pt x="5541" y="17151"/>
                    <a:pt x="5541" y="16225"/>
                  </a:cubicBezTo>
                  <a:cubicBezTo>
                    <a:pt x="5541" y="15584"/>
                    <a:pt x="5180" y="15026"/>
                    <a:pt x="4650" y="14743"/>
                  </a:cubicBezTo>
                  <a:lnTo>
                    <a:pt x="4650" y="13185"/>
                  </a:lnTo>
                  <a:lnTo>
                    <a:pt x="7208" y="10627"/>
                  </a:lnTo>
                  <a:lnTo>
                    <a:pt x="8145" y="11563"/>
                  </a:lnTo>
                  <a:cubicBezTo>
                    <a:pt x="8153" y="11573"/>
                    <a:pt x="8163" y="11580"/>
                    <a:pt x="8171" y="11588"/>
                  </a:cubicBezTo>
                  <a:lnTo>
                    <a:pt x="8171" y="14743"/>
                  </a:lnTo>
                  <a:cubicBezTo>
                    <a:pt x="7641" y="15026"/>
                    <a:pt x="7280" y="15584"/>
                    <a:pt x="7280" y="16225"/>
                  </a:cubicBezTo>
                  <a:cubicBezTo>
                    <a:pt x="7280" y="17151"/>
                    <a:pt x="8033" y="17902"/>
                    <a:pt x="8958" y="17902"/>
                  </a:cubicBezTo>
                  <a:cubicBezTo>
                    <a:pt x="9884" y="17902"/>
                    <a:pt x="10637" y="17151"/>
                    <a:pt x="10637" y="16225"/>
                  </a:cubicBezTo>
                  <a:cubicBezTo>
                    <a:pt x="10637" y="15584"/>
                    <a:pt x="10276" y="15026"/>
                    <a:pt x="9746" y="14743"/>
                  </a:cubicBezTo>
                  <a:lnTo>
                    <a:pt x="9746" y="11588"/>
                  </a:lnTo>
                  <a:cubicBezTo>
                    <a:pt x="9754" y="11580"/>
                    <a:pt x="9764" y="11573"/>
                    <a:pt x="9772" y="11563"/>
                  </a:cubicBezTo>
                  <a:lnTo>
                    <a:pt x="10709" y="10627"/>
                  </a:lnTo>
                  <a:lnTo>
                    <a:pt x="13267" y="13185"/>
                  </a:lnTo>
                  <a:lnTo>
                    <a:pt x="13267" y="14743"/>
                  </a:lnTo>
                  <a:cubicBezTo>
                    <a:pt x="12737" y="15026"/>
                    <a:pt x="12376" y="15584"/>
                    <a:pt x="12376" y="16225"/>
                  </a:cubicBezTo>
                  <a:cubicBezTo>
                    <a:pt x="12376" y="17151"/>
                    <a:pt x="13129" y="17904"/>
                    <a:pt x="14054" y="17904"/>
                  </a:cubicBezTo>
                  <a:cubicBezTo>
                    <a:pt x="14979" y="17904"/>
                    <a:pt x="15732" y="17151"/>
                    <a:pt x="15732" y="16225"/>
                  </a:cubicBezTo>
                  <a:cubicBezTo>
                    <a:pt x="15732" y="15584"/>
                    <a:pt x="15371" y="15026"/>
                    <a:pt x="14842" y="14743"/>
                  </a:cubicBezTo>
                  <a:lnTo>
                    <a:pt x="14842" y="12859"/>
                  </a:lnTo>
                  <a:cubicBezTo>
                    <a:pt x="14842" y="12651"/>
                    <a:pt x="14757" y="12448"/>
                    <a:pt x="14611" y="12302"/>
                  </a:cubicBezTo>
                  <a:lnTo>
                    <a:pt x="11811" y="9502"/>
                  </a:lnTo>
                  <a:lnTo>
                    <a:pt x="13856" y="9502"/>
                  </a:lnTo>
                  <a:cubicBezTo>
                    <a:pt x="14066" y="9502"/>
                    <a:pt x="14264" y="9420"/>
                    <a:pt x="14413" y="9272"/>
                  </a:cubicBezTo>
                  <a:lnTo>
                    <a:pt x="15205" y="8480"/>
                  </a:lnTo>
                  <a:cubicBezTo>
                    <a:pt x="15307" y="8378"/>
                    <a:pt x="15307" y="8211"/>
                    <a:pt x="15205" y="8109"/>
                  </a:cubicBezTo>
                  <a:cubicBezTo>
                    <a:pt x="15154" y="8057"/>
                    <a:pt x="15087" y="8032"/>
                    <a:pt x="15020" y="8032"/>
                  </a:cubicBezTo>
                  <a:cubicBezTo>
                    <a:pt x="14953" y="8032"/>
                    <a:pt x="14886" y="8057"/>
                    <a:pt x="14834" y="8109"/>
                  </a:cubicBezTo>
                  <a:lnTo>
                    <a:pt x="14041" y="8901"/>
                  </a:lnTo>
                  <a:cubicBezTo>
                    <a:pt x="13992" y="8951"/>
                    <a:pt x="13926" y="8977"/>
                    <a:pt x="13856" y="8977"/>
                  </a:cubicBezTo>
                  <a:lnTo>
                    <a:pt x="11901" y="8977"/>
                  </a:lnTo>
                  <a:cubicBezTo>
                    <a:pt x="11901" y="8971"/>
                    <a:pt x="11901" y="8964"/>
                    <a:pt x="11901" y="8958"/>
                  </a:cubicBezTo>
                  <a:cubicBezTo>
                    <a:pt x="11901" y="8780"/>
                    <a:pt x="11861" y="8608"/>
                    <a:pt x="11785" y="8454"/>
                  </a:cubicBezTo>
                  <a:lnTo>
                    <a:pt x="13638" y="8454"/>
                  </a:lnTo>
                  <a:cubicBezTo>
                    <a:pt x="13708" y="8454"/>
                    <a:pt x="13775" y="8425"/>
                    <a:pt x="13825" y="8376"/>
                  </a:cubicBezTo>
                  <a:lnTo>
                    <a:pt x="15899" y="6301"/>
                  </a:lnTo>
                  <a:cubicBezTo>
                    <a:pt x="15949" y="6253"/>
                    <a:pt x="15976" y="6186"/>
                    <a:pt x="15976" y="6116"/>
                  </a:cubicBezTo>
                  <a:lnTo>
                    <a:pt x="15976" y="5085"/>
                  </a:lnTo>
                  <a:cubicBezTo>
                    <a:pt x="16061" y="5099"/>
                    <a:pt x="16149" y="5106"/>
                    <a:pt x="16238" y="5106"/>
                  </a:cubicBezTo>
                  <a:cubicBezTo>
                    <a:pt x="16327" y="5106"/>
                    <a:pt x="16415" y="5099"/>
                    <a:pt x="16501" y="5085"/>
                  </a:cubicBezTo>
                  <a:lnTo>
                    <a:pt x="16501" y="6333"/>
                  </a:lnTo>
                  <a:cubicBezTo>
                    <a:pt x="16501" y="6402"/>
                    <a:pt x="16472" y="6470"/>
                    <a:pt x="16424" y="6519"/>
                  </a:cubicBezTo>
                  <a:lnTo>
                    <a:pt x="15576" y="7367"/>
                  </a:lnTo>
                  <a:cubicBezTo>
                    <a:pt x="15473" y="7470"/>
                    <a:pt x="15473" y="7636"/>
                    <a:pt x="15576" y="7739"/>
                  </a:cubicBezTo>
                  <a:cubicBezTo>
                    <a:pt x="15627" y="7790"/>
                    <a:pt x="15694" y="7816"/>
                    <a:pt x="15761" y="7816"/>
                  </a:cubicBezTo>
                  <a:cubicBezTo>
                    <a:pt x="15829" y="7816"/>
                    <a:pt x="15895" y="7790"/>
                    <a:pt x="15946" y="7739"/>
                  </a:cubicBezTo>
                  <a:lnTo>
                    <a:pt x="16794" y="6890"/>
                  </a:lnTo>
                  <a:cubicBezTo>
                    <a:pt x="16942" y="6744"/>
                    <a:pt x="17026" y="6541"/>
                    <a:pt x="17026" y="6333"/>
                  </a:cubicBezTo>
                  <a:lnTo>
                    <a:pt x="17026" y="4909"/>
                  </a:lnTo>
                  <a:cubicBezTo>
                    <a:pt x="17556" y="4627"/>
                    <a:pt x="17917" y="4068"/>
                    <a:pt x="17917" y="3428"/>
                  </a:cubicBezTo>
                  <a:cubicBezTo>
                    <a:pt x="17917" y="2503"/>
                    <a:pt x="17164" y="1750"/>
                    <a:pt x="16238" y="1750"/>
                  </a:cubicBezTo>
                  <a:cubicBezTo>
                    <a:pt x="15313" y="1750"/>
                    <a:pt x="14560" y="2503"/>
                    <a:pt x="14560" y="3428"/>
                  </a:cubicBezTo>
                  <a:cubicBezTo>
                    <a:pt x="14560" y="4068"/>
                    <a:pt x="14921" y="4627"/>
                    <a:pt x="15451" y="4909"/>
                  </a:cubicBezTo>
                  <a:lnTo>
                    <a:pt x="15451" y="6007"/>
                  </a:lnTo>
                  <a:lnTo>
                    <a:pt x="13530" y="7929"/>
                  </a:lnTo>
                  <a:lnTo>
                    <a:pt x="11348" y="7929"/>
                  </a:lnTo>
                  <a:lnTo>
                    <a:pt x="10670" y="7249"/>
                  </a:lnTo>
                  <a:lnTo>
                    <a:pt x="12569" y="5350"/>
                  </a:lnTo>
                  <a:cubicBezTo>
                    <a:pt x="12718" y="5201"/>
                    <a:pt x="12799" y="5003"/>
                    <a:pt x="12799" y="4794"/>
                  </a:cubicBezTo>
                  <a:lnTo>
                    <a:pt x="12799" y="3158"/>
                  </a:lnTo>
                  <a:cubicBezTo>
                    <a:pt x="13327" y="2876"/>
                    <a:pt x="13687" y="2319"/>
                    <a:pt x="13687" y="1678"/>
                  </a:cubicBezTo>
                  <a:cubicBezTo>
                    <a:pt x="13687" y="752"/>
                    <a:pt x="12935" y="0"/>
                    <a:pt x="12010" y="0"/>
                  </a:cubicBezTo>
                  <a:cubicBezTo>
                    <a:pt x="11083" y="0"/>
                    <a:pt x="10330" y="752"/>
                    <a:pt x="10330" y="1678"/>
                  </a:cubicBezTo>
                  <a:cubicBezTo>
                    <a:pt x="10330" y="2320"/>
                    <a:pt x="10694" y="2878"/>
                    <a:pt x="11225" y="3161"/>
                  </a:cubicBezTo>
                  <a:lnTo>
                    <a:pt x="11225" y="4467"/>
                  </a:lnTo>
                  <a:lnTo>
                    <a:pt x="9526" y="6165"/>
                  </a:lnTo>
                  <a:cubicBezTo>
                    <a:pt x="9355" y="6067"/>
                    <a:pt x="9160" y="6015"/>
                    <a:pt x="8958" y="6015"/>
                  </a:cubicBezTo>
                  <a:cubicBezTo>
                    <a:pt x="8756" y="6015"/>
                    <a:pt x="8562" y="6067"/>
                    <a:pt x="8391" y="6165"/>
                  </a:cubicBezTo>
                  <a:lnTo>
                    <a:pt x="6692" y="4467"/>
                  </a:lnTo>
                  <a:lnTo>
                    <a:pt x="6692" y="3158"/>
                  </a:lnTo>
                  <a:cubicBezTo>
                    <a:pt x="7221" y="2876"/>
                    <a:pt x="7581" y="2318"/>
                    <a:pt x="7581" y="1677"/>
                  </a:cubicBezTo>
                  <a:cubicBezTo>
                    <a:pt x="7581" y="752"/>
                    <a:pt x="6829" y="0"/>
                    <a:pt x="5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4"/>
            <p:cNvSpPr/>
            <p:nvPr/>
          </p:nvSpPr>
          <p:spPr>
            <a:xfrm>
              <a:off x="2663602" y="1755871"/>
              <a:ext cx="47835" cy="47798"/>
            </a:xfrm>
            <a:custGeom>
              <a:avLst/>
              <a:gdLst/>
              <a:ahLst/>
              <a:cxnLst/>
              <a:rect l="l" t="t" r="r" b="b"/>
              <a:pathLst>
                <a:path w="2629" h="2627" extrusionOk="0">
                  <a:moveTo>
                    <a:pt x="1314" y="526"/>
                  </a:moveTo>
                  <a:cubicBezTo>
                    <a:pt x="1336" y="526"/>
                    <a:pt x="1358" y="534"/>
                    <a:pt x="1375" y="551"/>
                  </a:cubicBezTo>
                  <a:lnTo>
                    <a:pt x="2077" y="1253"/>
                  </a:lnTo>
                  <a:cubicBezTo>
                    <a:pt x="2100" y="1275"/>
                    <a:pt x="2103" y="1300"/>
                    <a:pt x="2103" y="1314"/>
                  </a:cubicBezTo>
                  <a:cubicBezTo>
                    <a:pt x="2103" y="1327"/>
                    <a:pt x="2100" y="1352"/>
                    <a:pt x="2078" y="1375"/>
                  </a:cubicBezTo>
                  <a:lnTo>
                    <a:pt x="1375" y="2077"/>
                  </a:lnTo>
                  <a:cubicBezTo>
                    <a:pt x="1358" y="2094"/>
                    <a:pt x="1336" y="2102"/>
                    <a:pt x="1314" y="2102"/>
                  </a:cubicBezTo>
                  <a:cubicBezTo>
                    <a:pt x="1292" y="2102"/>
                    <a:pt x="1270" y="2094"/>
                    <a:pt x="1254" y="2077"/>
                  </a:cubicBezTo>
                  <a:lnTo>
                    <a:pt x="552" y="1375"/>
                  </a:lnTo>
                  <a:cubicBezTo>
                    <a:pt x="529" y="1352"/>
                    <a:pt x="526" y="1327"/>
                    <a:pt x="526" y="1314"/>
                  </a:cubicBezTo>
                  <a:cubicBezTo>
                    <a:pt x="526" y="1300"/>
                    <a:pt x="529" y="1275"/>
                    <a:pt x="552" y="1253"/>
                  </a:cubicBezTo>
                  <a:lnTo>
                    <a:pt x="1254" y="551"/>
                  </a:lnTo>
                  <a:cubicBezTo>
                    <a:pt x="1270" y="534"/>
                    <a:pt x="1293" y="526"/>
                    <a:pt x="1314" y="526"/>
                  </a:cubicBezTo>
                  <a:close/>
                  <a:moveTo>
                    <a:pt x="1315" y="1"/>
                  </a:moveTo>
                  <a:cubicBezTo>
                    <a:pt x="1158" y="1"/>
                    <a:pt x="1002" y="60"/>
                    <a:pt x="883" y="179"/>
                  </a:cubicBezTo>
                  <a:lnTo>
                    <a:pt x="180" y="882"/>
                  </a:lnTo>
                  <a:cubicBezTo>
                    <a:pt x="65" y="997"/>
                    <a:pt x="1" y="1151"/>
                    <a:pt x="1" y="1313"/>
                  </a:cubicBezTo>
                  <a:cubicBezTo>
                    <a:pt x="1" y="1477"/>
                    <a:pt x="65" y="1630"/>
                    <a:pt x="180" y="1746"/>
                  </a:cubicBezTo>
                  <a:lnTo>
                    <a:pt x="883" y="2448"/>
                  </a:lnTo>
                  <a:cubicBezTo>
                    <a:pt x="1002" y="2568"/>
                    <a:pt x="1158" y="2627"/>
                    <a:pt x="1314" y="2627"/>
                  </a:cubicBezTo>
                  <a:cubicBezTo>
                    <a:pt x="1471" y="2627"/>
                    <a:pt x="1627" y="2568"/>
                    <a:pt x="1747" y="2448"/>
                  </a:cubicBezTo>
                  <a:lnTo>
                    <a:pt x="2449" y="1746"/>
                  </a:lnTo>
                  <a:cubicBezTo>
                    <a:pt x="2564" y="1630"/>
                    <a:pt x="2628" y="1477"/>
                    <a:pt x="2628" y="1313"/>
                  </a:cubicBezTo>
                  <a:cubicBezTo>
                    <a:pt x="2628" y="1151"/>
                    <a:pt x="2564" y="997"/>
                    <a:pt x="2449" y="882"/>
                  </a:cubicBezTo>
                  <a:lnTo>
                    <a:pt x="1747" y="179"/>
                  </a:lnTo>
                  <a:cubicBezTo>
                    <a:pt x="1627" y="60"/>
                    <a:pt x="1471" y="1"/>
                    <a:pt x="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4" name="Google Shape;1914;p74"/>
          <p:cNvSpPr/>
          <p:nvPr/>
        </p:nvSpPr>
        <p:spPr>
          <a:xfrm>
            <a:off x="218663" y="502700"/>
            <a:ext cx="582400" cy="101150"/>
          </a:xfrm>
          <a:custGeom>
            <a:avLst/>
            <a:gdLst/>
            <a:ahLst/>
            <a:cxnLst/>
            <a:rect l="l" t="t" r="r" b="b"/>
            <a:pathLst>
              <a:path w="23296" h="4046" extrusionOk="0">
                <a:moveTo>
                  <a:pt x="0" y="0"/>
                </a:moveTo>
                <a:lnTo>
                  <a:pt x="6621" y="0"/>
                </a:lnTo>
                <a:lnTo>
                  <a:pt x="10668" y="4046"/>
                </a:lnTo>
                <a:lnTo>
                  <a:pt x="23296" y="4046"/>
                </a:lnTo>
              </a:path>
            </a:pathLst>
          </a:custGeom>
          <a:noFill/>
          <a:ln w="9525" cap="flat" cmpd="sng">
            <a:solidFill>
              <a:schemeClr val="dk1"/>
            </a:solidFill>
            <a:prstDash val="solid"/>
            <a:round/>
            <a:headEnd type="none" w="med" len="med"/>
            <a:tailEnd type="oval" w="med" len="med"/>
          </a:ln>
        </p:spPr>
        <p:txBody>
          <a:bodyPr/>
          <a:lstStyle/>
          <a:p>
            <a:endParaRPr lang="es-MX"/>
          </a:p>
        </p:txBody>
      </p:sp>
      <p:cxnSp>
        <p:nvCxnSpPr>
          <p:cNvPr id="1915" name="Google Shape;1915;p74"/>
          <p:cNvCxnSpPr/>
          <p:nvPr/>
        </p:nvCxnSpPr>
        <p:spPr>
          <a:xfrm>
            <a:off x="8400759" y="4689850"/>
            <a:ext cx="521100" cy="0"/>
          </a:xfrm>
          <a:prstGeom prst="straightConnector1">
            <a:avLst/>
          </a:prstGeom>
          <a:noFill/>
          <a:ln w="9525" cap="flat" cmpd="sng">
            <a:solidFill>
              <a:schemeClr val="dk1"/>
            </a:solidFill>
            <a:prstDash val="solid"/>
            <a:round/>
            <a:headEnd type="oval" w="med" len="med"/>
            <a:tailEnd type="non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19"/>
        <p:cNvGrpSpPr/>
        <p:nvPr/>
      </p:nvGrpSpPr>
      <p:grpSpPr>
        <a:xfrm>
          <a:off x="0" y="0"/>
          <a:ext cx="0" cy="0"/>
          <a:chOff x="0" y="0"/>
          <a:chExt cx="0" cy="0"/>
        </a:xfrm>
      </p:grpSpPr>
      <p:sp>
        <p:nvSpPr>
          <p:cNvPr id="1920" name="Google Shape;1920;p75"/>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921" name="Google Shape;1921;p75"/>
          <p:cNvSpPr txBox="1">
            <a:spLocks noGrp="1"/>
          </p:cNvSpPr>
          <p:nvPr>
            <p:ph type="body" idx="1"/>
          </p:nvPr>
        </p:nvSpPr>
        <p:spPr>
          <a:xfrm>
            <a:off x="720000" y="1219800"/>
            <a:ext cx="3852000" cy="338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b="1"/>
              <a:t>Vector</a:t>
            </a:r>
            <a:endParaRPr b="1"/>
          </a:p>
          <a:p>
            <a:pPr marL="457200" lvl="0" indent="-317500" algn="l" rtl="0">
              <a:spcBef>
                <a:spcPts val="1000"/>
              </a:spcBef>
              <a:spcAft>
                <a:spcPts val="0"/>
              </a:spcAft>
              <a:buSzPts val="1400"/>
              <a:buChar char="●"/>
            </a:pPr>
            <a:r>
              <a:rPr lang="en" u="sng">
                <a:solidFill>
                  <a:schemeClr val="hlink"/>
                </a:solidFill>
                <a:hlinkClick r:id="rId3"/>
              </a:rPr>
              <a:t>Modern cpu background with linear style</a:t>
            </a:r>
            <a:endParaRPr u="sng"/>
          </a:p>
          <a:p>
            <a:pPr marL="0" lvl="0" indent="0" algn="l" rtl="0">
              <a:spcBef>
                <a:spcPts val="0"/>
              </a:spcBef>
              <a:spcAft>
                <a:spcPts val="1000"/>
              </a:spcAft>
              <a:buNone/>
            </a:pPr>
            <a:endParaRPr/>
          </a:p>
        </p:txBody>
      </p:sp>
      <p:sp>
        <p:nvSpPr>
          <p:cNvPr id="1922" name="Google Shape;1922;p75"/>
          <p:cNvSpPr/>
          <p:nvPr/>
        </p:nvSpPr>
        <p:spPr>
          <a:xfrm>
            <a:off x="5008450" y="2226925"/>
            <a:ext cx="425375" cy="425000"/>
          </a:xfrm>
          <a:custGeom>
            <a:avLst/>
            <a:gdLst/>
            <a:ahLst/>
            <a:cxnLst/>
            <a:rect l="l" t="t" r="r" b="b"/>
            <a:pathLst>
              <a:path w="17015" h="17000" extrusionOk="0">
                <a:moveTo>
                  <a:pt x="6825" y="962"/>
                </a:moveTo>
                <a:cubicBezTo>
                  <a:pt x="7011" y="962"/>
                  <a:pt x="7166" y="1117"/>
                  <a:pt x="7166" y="1288"/>
                </a:cubicBezTo>
                <a:lnTo>
                  <a:pt x="7166" y="2296"/>
                </a:lnTo>
                <a:lnTo>
                  <a:pt x="6499" y="2296"/>
                </a:lnTo>
                <a:lnTo>
                  <a:pt x="6499" y="1288"/>
                </a:lnTo>
                <a:cubicBezTo>
                  <a:pt x="6499" y="1117"/>
                  <a:pt x="6654" y="962"/>
                  <a:pt x="6825" y="962"/>
                </a:cubicBezTo>
                <a:close/>
                <a:moveTo>
                  <a:pt x="10190" y="962"/>
                </a:moveTo>
                <a:cubicBezTo>
                  <a:pt x="10361" y="962"/>
                  <a:pt x="10516" y="1117"/>
                  <a:pt x="10516" y="1288"/>
                </a:cubicBezTo>
                <a:lnTo>
                  <a:pt x="10516" y="2296"/>
                </a:lnTo>
                <a:lnTo>
                  <a:pt x="9849" y="2296"/>
                </a:lnTo>
                <a:lnTo>
                  <a:pt x="9849" y="1288"/>
                </a:lnTo>
                <a:cubicBezTo>
                  <a:pt x="9849" y="1117"/>
                  <a:pt x="10004" y="962"/>
                  <a:pt x="10190" y="962"/>
                </a:cubicBezTo>
                <a:close/>
                <a:moveTo>
                  <a:pt x="2296" y="6499"/>
                </a:moveTo>
                <a:lnTo>
                  <a:pt x="2296" y="7166"/>
                </a:lnTo>
                <a:lnTo>
                  <a:pt x="1303" y="7166"/>
                </a:lnTo>
                <a:cubicBezTo>
                  <a:pt x="1117" y="7166"/>
                  <a:pt x="962" y="7011"/>
                  <a:pt x="962" y="6825"/>
                </a:cubicBezTo>
                <a:cubicBezTo>
                  <a:pt x="962" y="6654"/>
                  <a:pt x="1117" y="6499"/>
                  <a:pt x="1303" y="6499"/>
                </a:cubicBezTo>
                <a:close/>
                <a:moveTo>
                  <a:pt x="15712" y="6499"/>
                </a:moveTo>
                <a:cubicBezTo>
                  <a:pt x="15898" y="6499"/>
                  <a:pt x="16053" y="6654"/>
                  <a:pt x="16053" y="6825"/>
                </a:cubicBezTo>
                <a:cubicBezTo>
                  <a:pt x="16053" y="7011"/>
                  <a:pt x="15898" y="7166"/>
                  <a:pt x="15712" y="7166"/>
                </a:cubicBezTo>
                <a:lnTo>
                  <a:pt x="14719" y="7166"/>
                </a:lnTo>
                <a:lnTo>
                  <a:pt x="14719" y="6499"/>
                </a:lnTo>
                <a:close/>
                <a:moveTo>
                  <a:pt x="2296" y="9849"/>
                </a:moveTo>
                <a:lnTo>
                  <a:pt x="2296" y="10516"/>
                </a:lnTo>
                <a:lnTo>
                  <a:pt x="1303" y="10516"/>
                </a:lnTo>
                <a:cubicBezTo>
                  <a:pt x="1117" y="10516"/>
                  <a:pt x="962" y="10361"/>
                  <a:pt x="962" y="10175"/>
                </a:cubicBezTo>
                <a:cubicBezTo>
                  <a:pt x="962" y="10004"/>
                  <a:pt x="1117" y="9849"/>
                  <a:pt x="1303" y="9849"/>
                </a:cubicBezTo>
                <a:close/>
                <a:moveTo>
                  <a:pt x="15712" y="9849"/>
                </a:moveTo>
                <a:cubicBezTo>
                  <a:pt x="15898" y="9849"/>
                  <a:pt x="16053" y="10004"/>
                  <a:pt x="16053" y="10175"/>
                </a:cubicBezTo>
                <a:cubicBezTo>
                  <a:pt x="16053" y="10361"/>
                  <a:pt x="15898" y="10516"/>
                  <a:pt x="15712" y="10516"/>
                </a:cubicBezTo>
                <a:lnTo>
                  <a:pt x="14719" y="10516"/>
                </a:lnTo>
                <a:lnTo>
                  <a:pt x="14719" y="9849"/>
                </a:lnTo>
                <a:close/>
                <a:moveTo>
                  <a:pt x="7166" y="14719"/>
                </a:moveTo>
                <a:lnTo>
                  <a:pt x="7166" y="15712"/>
                </a:lnTo>
                <a:cubicBezTo>
                  <a:pt x="7166" y="15898"/>
                  <a:pt x="7011" y="16053"/>
                  <a:pt x="6825" y="16053"/>
                </a:cubicBezTo>
                <a:cubicBezTo>
                  <a:pt x="6654" y="16053"/>
                  <a:pt x="6499" y="15898"/>
                  <a:pt x="6499" y="15712"/>
                </a:cubicBezTo>
                <a:lnTo>
                  <a:pt x="6499" y="14719"/>
                </a:lnTo>
                <a:close/>
                <a:moveTo>
                  <a:pt x="10516" y="14719"/>
                </a:moveTo>
                <a:lnTo>
                  <a:pt x="10516" y="15712"/>
                </a:lnTo>
                <a:cubicBezTo>
                  <a:pt x="10516" y="15898"/>
                  <a:pt x="10361" y="16053"/>
                  <a:pt x="10190" y="16053"/>
                </a:cubicBezTo>
                <a:cubicBezTo>
                  <a:pt x="10004" y="16053"/>
                  <a:pt x="9849" y="15898"/>
                  <a:pt x="9849" y="15712"/>
                </a:cubicBezTo>
                <a:lnTo>
                  <a:pt x="9849" y="14719"/>
                </a:lnTo>
                <a:close/>
                <a:moveTo>
                  <a:pt x="6825" y="1"/>
                </a:moveTo>
                <a:cubicBezTo>
                  <a:pt x="6127" y="1"/>
                  <a:pt x="5537" y="590"/>
                  <a:pt x="5537" y="1288"/>
                </a:cubicBezTo>
                <a:lnTo>
                  <a:pt x="5537" y="2839"/>
                </a:lnTo>
                <a:cubicBezTo>
                  <a:pt x="4172" y="3071"/>
                  <a:pt x="3087" y="4157"/>
                  <a:pt x="2839" y="5537"/>
                </a:cubicBezTo>
                <a:lnTo>
                  <a:pt x="1303" y="5537"/>
                </a:lnTo>
                <a:cubicBezTo>
                  <a:pt x="590" y="5537"/>
                  <a:pt x="0" y="6111"/>
                  <a:pt x="0" y="6825"/>
                </a:cubicBezTo>
                <a:cubicBezTo>
                  <a:pt x="0" y="7538"/>
                  <a:pt x="590" y="8112"/>
                  <a:pt x="1303" y="8112"/>
                </a:cubicBezTo>
                <a:lnTo>
                  <a:pt x="2777" y="8112"/>
                </a:lnTo>
                <a:lnTo>
                  <a:pt x="2777" y="8888"/>
                </a:lnTo>
                <a:lnTo>
                  <a:pt x="1303" y="8888"/>
                </a:lnTo>
                <a:cubicBezTo>
                  <a:pt x="590" y="8888"/>
                  <a:pt x="0" y="9477"/>
                  <a:pt x="0" y="10175"/>
                </a:cubicBezTo>
                <a:cubicBezTo>
                  <a:pt x="0" y="10888"/>
                  <a:pt x="590" y="11478"/>
                  <a:pt x="1303" y="11478"/>
                </a:cubicBezTo>
                <a:lnTo>
                  <a:pt x="2839" y="11478"/>
                </a:lnTo>
                <a:cubicBezTo>
                  <a:pt x="3071" y="12842"/>
                  <a:pt x="4157" y="13928"/>
                  <a:pt x="5537" y="14176"/>
                </a:cubicBezTo>
                <a:lnTo>
                  <a:pt x="5537" y="15712"/>
                </a:lnTo>
                <a:cubicBezTo>
                  <a:pt x="5537" y="16425"/>
                  <a:pt x="6127" y="16999"/>
                  <a:pt x="6825" y="16999"/>
                </a:cubicBezTo>
                <a:cubicBezTo>
                  <a:pt x="7538" y="16999"/>
                  <a:pt x="8127" y="16425"/>
                  <a:pt x="8127" y="15712"/>
                </a:cubicBezTo>
                <a:lnTo>
                  <a:pt x="8127" y="14238"/>
                </a:lnTo>
                <a:lnTo>
                  <a:pt x="8887" y="14238"/>
                </a:lnTo>
                <a:lnTo>
                  <a:pt x="8887" y="15712"/>
                </a:lnTo>
                <a:cubicBezTo>
                  <a:pt x="8887" y="16425"/>
                  <a:pt x="9477" y="16999"/>
                  <a:pt x="10190" y="16999"/>
                </a:cubicBezTo>
                <a:cubicBezTo>
                  <a:pt x="10888" y="16999"/>
                  <a:pt x="11477" y="16425"/>
                  <a:pt x="11477" y="15712"/>
                </a:cubicBezTo>
                <a:lnTo>
                  <a:pt x="11477" y="14176"/>
                </a:lnTo>
                <a:cubicBezTo>
                  <a:pt x="12858" y="13928"/>
                  <a:pt x="13943" y="12842"/>
                  <a:pt x="14176" y="11478"/>
                </a:cubicBezTo>
                <a:lnTo>
                  <a:pt x="15712" y="11478"/>
                </a:lnTo>
                <a:cubicBezTo>
                  <a:pt x="16425" y="11478"/>
                  <a:pt x="17014" y="10888"/>
                  <a:pt x="17014" y="10175"/>
                </a:cubicBezTo>
                <a:cubicBezTo>
                  <a:pt x="17014" y="9477"/>
                  <a:pt x="16425" y="8888"/>
                  <a:pt x="15712" y="8888"/>
                </a:cubicBezTo>
                <a:lnTo>
                  <a:pt x="14238" y="8888"/>
                </a:lnTo>
                <a:lnTo>
                  <a:pt x="14238" y="8112"/>
                </a:lnTo>
                <a:lnTo>
                  <a:pt x="15712" y="8112"/>
                </a:lnTo>
                <a:cubicBezTo>
                  <a:pt x="16425" y="8112"/>
                  <a:pt x="17014" y="7538"/>
                  <a:pt x="17014" y="6825"/>
                </a:cubicBezTo>
                <a:cubicBezTo>
                  <a:pt x="17014" y="6111"/>
                  <a:pt x="16425" y="5537"/>
                  <a:pt x="15712" y="5537"/>
                </a:cubicBezTo>
                <a:lnTo>
                  <a:pt x="14176" y="5537"/>
                </a:lnTo>
                <a:cubicBezTo>
                  <a:pt x="13928" y="4157"/>
                  <a:pt x="12858" y="3071"/>
                  <a:pt x="11477" y="2839"/>
                </a:cubicBezTo>
                <a:lnTo>
                  <a:pt x="11477" y="1288"/>
                </a:lnTo>
                <a:cubicBezTo>
                  <a:pt x="11477" y="590"/>
                  <a:pt x="10888" y="1"/>
                  <a:pt x="10190" y="1"/>
                </a:cubicBezTo>
                <a:cubicBezTo>
                  <a:pt x="9477" y="1"/>
                  <a:pt x="8887" y="590"/>
                  <a:pt x="8887" y="1288"/>
                </a:cubicBezTo>
                <a:lnTo>
                  <a:pt x="8887" y="2777"/>
                </a:lnTo>
                <a:lnTo>
                  <a:pt x="8127" y="2777"/>
                </a:lnTo>
                <a:lnTo>
                  <a:pt x="8127" y="1288"/>
                </a:lnTo>
                <a:cubicBezTo>
                  <a:pt x="8127" y="590"/>
                  <a:pt x="7538" y="1"/>
                  <a:pt x="6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5"/>
          <p:cNvSpPr/>
          <p:nvPr/>
        </p:nvSpPr>
        <p:spPr>
          <a:xfrm>
            <a:off x="7146100" y="3742538"/>
            <a:ext cx="425000" cy="425000"/>
          </a:xfrm>
          <a:custGeom>
            <a:avLst/>
            <a:gdLst/>
            <a:ahLst/>
            <a:cxnLst/>
            <a:rect l="l" t="t" r="r" b="b"/>
            <a:pathLst>
              <a:path w="17000" h="17000" extrusionOk="0">
                <a:moveTo>
                  <a:pt x="6825" y="947"/>
                </a:moveTo>
                <a:cubicBezTo>
                  <a:pt x="7011" y="947"/>
                  <a:pt x="7151" y="1102"/>
                  <a:pt x="7151" y="1288"/>
                </a:cubicBezTo>
                <a:lnTo>
                  <a:pt x="7151" y="2281"/>
                </a:lnTo>
                <a:lnTo>
                  <a:pt x="6499" y="2281"/>
                </a:lnTo>
                <a:lnTo>
                  <a:pt x="6499" y="1288"/>
                </a:lnTo>
                <a:cubicBezTo>
                  <a:pt x="6499" y="1102"/>
                  <a:pt x="6639" y="947"/>
                  <a:pt x="6825" y="947"/>
                </a:cubicBezTo>
                <a:close/>
                <a:moveTo>
                  <a:pt x="10175" y="947"/>
                </a:moveTo>
                <a:cubicBezTo>
                  <a:pt x="10361" y="947"/>
                  <a:pt x="10501" y="1102"/>
                  <a:pt x="10501" y="1288"/>
                </a:cubicBezTo>
                <a:lnTo>
                  <a:pt x="10501" y="2281"/>
                </a:lnTo>
                <a:lnTo>
                  <a:pt x="9849" y="2281"/>
                </a:lnTo>
                <a:lnTo>
                  <a:pt x="9849" y="1288"/>
                </a:lnTo>
                <a:cubicBezTo>
                  <a:pt x="9849" y="1102"/>
                  <a:pt x="9989" y="947"/>
                  <a:pt x="10175" y="947"/>
                </a:cubicBezTo>
                <a:close/>
                <a:moveTo>
                  <a:pt x="2296" y="6484"/>
                </a:moveTo>
                <a:lnTo>
                  <a:pt x="2296" y="7151"/>
                </a:lnTo>
                <a:lnTo>
                  <a:pt x="1288" y="7151"/>
                </a:lnTo>
                <a:cubicBezTo>
                  <a:pt x="1102" y="7151"/>
                  <a:pt x="962" y="6995"/>
                  <a:pt x="962" y="6825"/>
                </a:cubicBezTo>
                <a:cubicBezTo>
                  <a:pt x="962" y="6639"/>
                  <a:pt x="1102" y="6484"/>
                  <a:pt x="1288" y="6484"/>
                </a:cubicBezTo>
                <a:close/>
                <a:moveTo>
                  <a:pt x="15712" y="6484"/>
                </a:moveTo>
                <a:cubicBezTo>
                  <a:pt x="15898" y="6484"/>
                  <a:pt x="16038" y="6639"/>
                  <a:pt x="16038" y="6825"/>
                </a:cubicBezTo>
                <a:cubicBezTo>
                  <a:pt x="16038" y="6995"/>
                  <a:pt x="15898" y="7151"/>
                  <a:pt x="15712" y="7151"/>
                </a:cubicBezTo>
                <a:lnTo>
                  <a:pt x="14704" y="7151"/>
                </a:lnTo>
                <a:lnTo>
                  <a:pt x="14704" y="6484"/>
                </a:lnTo>
                <a:close/>
                <a:moveTo>
                  <a:pt x="2296" y="9834"/>
                </a:moveTo>
                <a:lnTo>
                  <a:pt x="2296" y="10501"/>
                </a:lnTo>
                <a:lnTo>
                  <a:pt x="1288" y="10501"/>
                </a:lnTo>
                <a:cubicBezTo>
                  <a:pt x="1102" y="10501"/>
                  <a:pt x="962" y="10361"/>
                  <a:pt x="962" y="10175"/>
                </a:cubicBezTo>
                <a:cubicBezTo>
                  <a:pt x="962" y="9989"/>
                  <a:pt x="1102" y="9834"/>
                  <a:pt x="1288" y="9834"/>
                </a:cubicBezTo>
                <a:close/>
                <a:moveTo>
                  <a:pt x="15712" y="9834"/>
                </a:moveTo>
                <a:cubicBezTo>
                  <a:pt x="15898" y="9834"/>
                  <a:pt x="16038" y="9989"/>
                  <a:pt x="16038" y="10175"/>
                </a:cubicBezTo>
                <a:cubicBezTo>
                  <a:pt x="16038" y="10361"/>
                  <a:pt x="15898" y="10501"/>
                  <a:pt x="15712" y="10501"/>
                </a:cubicBezTo>
                <a:lnTo>
                  <a:pt x="14704" y="10501"/>
                </a:lnTo>
                <a:lnTo>
                  <a:pt x="14704" y="9834"/>
                </a:lnTo>
                <a:close/>
                <a:moveTo>
                  <a:pt x="10873" y="3242"/>
                </a:moveTo>
                <a:cubicBezTo>
                  <a:pt x="12455" y="3242"/>
                  <a:pt x="13742" y="4545"/>
                  <a:pt x="13742" y="6127"/>
                </a:cubicBezTo>
                <a:lnTo>
                  <a:pt x="13742" y="10873"/>
                </a:lnTo>
                <a:cubicBezTo>
                  <a:pt x="13742" y="12455"/>
                  <a:pt x="12455" y="13742"/>
                  <a:pt x="10873" y="13742"/>
                </a:cubicBezTo>
                <a:lnTo>
                  <a:pt x="6127" y="13742"/>
                </a:lnTo>
                <a:cubicBezTo>
                  <a:pt x="4545" y="13742"/>
                  <a:pt x="3242" y="12455"/>
                  <a:pt x="3242" y="10873"/>
                </a:cubicBezTo>
                <a:lnTo>
                  <a:pt x="3242" y="6127"/>
                </a:lnTo>
                <a:cubicBezTo>
                  <a:pt x="3242" y="4545"/>
                  <a:pt x="4545" y="3242"/>
                  <a:pt x="6127" y="3242"/>
                </a:cubicBezTo>
                <a:close/>
                <a:moveTo>
                  <a:pt x="7151" y="14704"/>
                </a:moveTo>
                <a:lnTo>
                  <a:pt x="7151" y="15712"/>
                </a:lnTo>
                <a:cubicBezTo>
                  <a:pt x="7151" y="15882"/>
                  <a:pt x="7011" y="16038"/>
                  <a:pt x="6825" y="16038"/>
                </a:cubicBezTo>
                <a:cubicBezTo>
                  <a:pt x="6639" y="16038"/>
                  <a:pt x="6499" y="15882"/>
                  <a:pt x="6499" y="15712"/>
                </a:cubicBezTo>
                <a:lnTo>
                  <a:pt x="6499" y="14704"/>
                </a:lnTo>
                <a:close/>
                <a:moveTo>
                  <a:pt x="10501" y="14704"/>
                </a:moveTo>
                <a:lnTo>
                  <a:pt x="10501" y="15712"/>
                </a:lnTo>
                <a:cubicBezTo>
                  <a:pt x="10501" y="15882"/>
                  <a:pt x="10361" y="16038"/>
                  <a:pt x="10175" y="16038"/>
                </a:cubicBezTo>
                <a:cubicBezTo>
                  <a:pt x="9989" y="16038"/>
                  <a:pt x="9849" y="15882"/>
                  <a:pt x="9849" y="15712"/>
                </a:cubicBezTo>
                <a:lnTo>
                  <a:pt x="9849" y="14704"/>
                </a:lnTo>
                <a:close/>
                <a:moveTo>
                  <a:pt x="6825" y="1"/>
                </a:moveTo>
                <a:cubicBezTo>
                  <a:pt x="6112" y="1"/>
                  <a:pt x="5538" y="575"/>
                  <a:pt x="5538" y="1288"/>
                </a:cubicBezTo>
                <a:lnTo>
                  <a:pt x="5538" y="2343"/>
                </a:lnTo>
                <a:cubicBezTo>
                  <a:pt x="3894" y="2591"/>
                  <a:pt x="2591" y="3894"/>
                  <a:pt x="2343" y="5538"/>
                </a:cubicBezTo>
                <a:lnTo>
                  <a:pt x="1288" y="5538"/>
                </a:lnTo>
                <a:cubicBezTo>
                  <a:pt x="575" y="5538"/>
                  <a:pt x="1" y="6111"/>
                  <a:pt x="1" y="6825"/>
                </a:cubicBezTo>
                <a:cubicBezTo>
                  <a:pt x="1" y="7538"/>
                  <a:pt x="575" y="8112"/>
                  <a:pt x="1288" y="8112"/>
                </a:cubicBezTo>
                <a:lnTo>
                  <a:pt x="2296" y="8112"/>
                </a:lnTo>
                <a:lnTo>
                  <a:pt x="2296" y="8888"/>
                </a:lnTo>
                <a:lnTo>
                  <a:pt x="1288" y="8888"/>
                </a:lnTo>
                <a:cubicBezTo>
                  <a:pt x="575" y="8888"/>
                  <a:pt x="1" y="9462"/>
                  <a:pt x="1" y="10175"/>
                </a:cubicBezTo>
                <a:cubicBezTo>
                  <a:pt x="1" y="10888"/>
                  <a:pt x="575" y="11462"/>
                  <a:pt x="1288" y="11462"/>
                </a:cubicBezTo>
                <a:lnTo>
                  <a:pt x="2343" y="11462"/>
                </a:lnTo>
                <a:cubicBezTo>
                  <a:pt x="2591" y="13106"/>
                  <a:pt x="3894" y="14394"/>
                  <a:pt x="5538" y="14657"/>
                </a:cubicBezTo>
                <a:lnTo>
                  <a:pt x="5538" y="15712"/>
                </a:lnTo>
                <a:cubicBezTo>
                  <a:pt x="5538" y="16425"/>
                  <a:pt x="6112" y="16999"/>
                  <a:pt x="6825" y="16999"/>
                </a:cubicBezTo>
                <a:cubicBezTo>
                  <a:pt x="7538" y="16999"/>
                  <a:pt x="8112" y="16425"/>
                  <a:pt x="8112" y="15712"/>
                </a:cubicBezTo>
                <a:lnTo>
                  <a:pt x="8112" y="14704"/>
                </a:lnTo>
                <a:lnTo>
                  <a:pt x="8888" y="14704"/>
                </a:lnTo>
                <a:lnTo>
                  <a:pt x="8888" y="15712"/>
                </a:lnTo>
                <a:cubicBezTo>
                  <a:pt x="8888" y="16425"/>
                  <a:pt x="9462" y="16999"/>
                  <a:pt x="10175" y="16999"/>
                </a:cubicBezTo>
                <a:cubicBezTo>
                  <a:pt x="10889" y="16999"/>
                  <a:pt x="11462" y="16425"/>
                  <a:pt x="11462" y="15712"/>
                </a:cubicBezTo>
                <a:lnTo>
                  <a:pt x="11462" y="14657"/>
                </a:lnTo>
                <a:cubicBezTo>
                  <a:pt x="13106" y="14394"/>
                  <a:pt x="14409" y="13106"/>
                  <a:pt x="14657" y="11462"/>
                </a:cubicBezTo>
                <a:lnTo>
                  <a:pt x="15712" y="11462"/>
                </a:lnTo>
                <a:cubicBezTo>
                  <a:pt x="16425" y="11462"/>
                  <a:pt x="16999" y="10888"/>
                  <a:pt x="16999" y="10175"/>
                </a:cubicBezTo>
                <a:cubicBezTo>
                  <a:pt x="16999" y="9462"/>
                  <a:pt x="16425" y="8888"/>
                  <a:pt x="15712" y="8888"/>
                </a:cubicBezTo>
                <a:lnTo>
                  <a:pt x="14704" y="8888"/>
                </a:lnTo>
                <a:lnTo>
                  <a:pt x="14704" y="8112"/>
                </a:lnTo>
                <a:lnTo>
                  <a:pt x="15712" y="8112"/>
                </a:lnTo>
                <a:cubicBezTo>
                  <a:pt x="16425" y="8112"/>
                  <a:pt x="16999" y="7538"/>
                  <a:pt x="16999" y="6825"/>
                </a:cubicBezTo>
                <a:cubicBezTo>
                  <a:pt x="16999" y="6111"/>
                  <a:pt x="16425" y="5538"/>
                  <a:pt x="15712" y="5538"/>
                </a:cubicBezTo>
                <a:lnTo>
                  <a:pt x="14657" y="5538"/>
                </a:lnTo>
                <a:cubicBezTo>
                  <a:pt x="14394" y="3894"/>
                  <a:pt x="13106" y="2591"/>
                  <a:pt x="11462" y="2343"/>
                </a:cubicBezTo>
                <a:lnTo>
                  <a:pt x="11462" y="1288"/>
                </a:lnTo>
                <a:cubicBezTo>
                  <a:pt x="11462" y="575"/>
                  <a:pt x="10889" y="1"/>
                  <a:pt x="10175" y="1"/>
                </a:cubicBezTo>
                <a:cubicBezTo>
                  <a:pt x="9462" y="1"/>
                  <a:pt x="8888" y="575"/>
                  <a:pt x="8888" y="1288"/>
                </a:cubicBezTo>
                <a:lnTo>
                  <a:pt x="8888" y="2296"/>
                </a:lnTo>
                <a:lnTo>
                  <a:pt x="8112" y="2296"/>
                </a:lnTo>
                <a:lnTo>
                  <a:pt x="8112" y="1288"/>
                </a:lnTo>
                <a:cubicBezTo>
                  <a:pt x="8112" y="575"/>
                  <a:pt x="7538" y="1"/>
                  <a:pt x="6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4" name="Google Shape;1924;p75"/>
          <p:cNvGrpSpPr/>
          <p:nvPr/>
        </p:nvGrpSpPr>
        <p:grpSpPr>
          <a:xfrm>
            <a:off x="6030500" y="1308125"/>
            <a:ext cx="2074575" cy="3078025"/>
            <a:chOff x="5801900" y="1460525"/>
            <a:chExt cx="2074575" cy="3078025"/>
          </a:xfrm>
        </p:grpSpPr>
        <p:sp>
          <p:nvSpPr>
            <p:cNvPr id="1925" name="Google Shape;1925;p75"/>
            <p:cNvSpPr/>
            <p:nvPr/>
          </p:nvSpPr>
          <p:spPr>
            <a:xfrm>
              <a:off x="6482050" y="1460525"/>
              <a:ext cx="411000" cy="411000"/>
            </a:xfrm>
            <a:prstGeom prst="roundRect">
              <a:avLst>
                <a:gd name="adj" fmla="val 16667"/>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5"/>
            <p:cNvSpPr/>
            <p:nvPr/>
          </p:nvSpPr>
          <p:spPr>
            <a:xfrm>
              <a:off x="6557500" y="1538625"/>
              <a:ext cx="260100" cy="2601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5"/>
            <p:cNvSpPr/>
            <p:nvPr/>
          </p:nvSpPr>
          <p:spPr>
            <a:xfrm>
              <a:off x="6700950" y="1863175"/>
              <a:ext cx="673725" cy="1287050"/>
            </a:xfrm>
            <a:custGeom>
              <a:avLst/>
              <a:gdLst/>
              <a:ahLst/>
              <a:cxnLst/>
              <a:rect l="l" t="t" r="r" b="b"/>
              <a:pathLst>
                <a:path w="26949" h="51482" extrusionOk="0">
                  <a:moveTo>
                    <a:pt x="0" y="0"/>
                  </a:moveTo>
                  <a:lnTo>
                    <a:pt x="0" y="48322"/>
                  </a:lnTo>
                  <a:lnTo>
                    <a:pt x="3160" y="51482"/>
                  </a:lnTo>
                  <a:lnTo>
                    <a:pt x="26949" y="51482"/>
                  </a:lnTo>
                </a:path>
              </a:pathLst>
            </a:custGeom>
            <a:noFill/>
            <a:ln w="38100" cap="flat" cmpd="sng">
              <a:solidFill>
                <a:schemeClr val="dk1"/>
              </a:solidFill>
              <a:prstDash val="solid"/>
              <a:round/>
              <a:headEnd type="none" w="med" len="med"/>
              <a:tailEnd type="oval" w="med" len="med"/>
            </a:ln>
          </p:spPr>
          <p:txBody>
            <a:bodyPr/>
            <a:lstStyle/>
            <a:p>
              <a:endParaRPr lang="es-MX"/>
            </a:p>
          </p:txBody>
        </p:sp>
        <p:sp>
          <p:nvSpPr>
            <p:cNvPr id="1928" name="Google Shape;1928;p75"/>
            <p:cNvSpPr/>
            <p:nvPr/>
          </p:nvSpPr>
          <p:spPr>
            <a:xfrm>
              <a:off x="5801900" y="2341750"/>
              <a:ext cx="903700" cy="659775"/>
            </a:xfrm>
            <a:custGeom>
              <a:avLst/>
              <a:gdLst/>
              <a:ahLst/>
              <a:cxnLst/>
              <a:rect l="l" t="t" r="r" b="b"/>
              <a:pathLst>
                <a:path w="36148" h="26391" extrusionOk="0">
                  <a:moveTo>
                    <a:pt x="36148" y="0"/>
                  </a:moveTo>
                  <a:lnTo>
                    <a:pt x="6040" y="0"/>
                  </a:lnTo>
                  <a:lnTo>
                    <a:pt x="0" y="6041"/>
                  </a:lnTo>
                  <a:lnTo>
                    <a:pt x="0" y="26391"/>
                  </a:lnTo>
                </a:path>
              </a:pathLst>
            </a:custGeom>
            <a:noFill/>
            <a:ln w="38100" cap="flat" cmpd="sng">
              <a:solidFill>
                <a:schemeClr val="dk1"/>
              </a:solidFill>
              <a:prstDash val="solid"/>
              <a:round/>
              <a:headEnd type="none" w="med" len="med"/>
              <a:tailEnd type="oval" w="med" len="med"/>
            </a:ln>
          </p:spPr>
          <p:txBody>
            <a:bodyPr/>
            <a:lstStyle/>
            <a:p>
              <a:endParaRPr lang="es-MX"/>
            </a:p>
          </p:txBody>
        </p:sp>
        <p:sp>
          <p:nvSpPr>
            <p:cNvPr id="1929" name="Google Shape;1929;p75"/>
            <p:cNvSpPr/>
            <p:nvPr/>
          </p:nvSpPr>
          <p:spPr>
            <a:xfrm>
              <a:off x="6886800" y="1784200"/>
              <a:ext cx="871200" cy="2754350"/>
            </a:xfrm>
            <a:custGeom>
              <a:avLst/>
              <a:gdLst/>
              <a:ahLst/>
              <a:cxnLst/>
              <a:rect l="l" t="t" r="r" b="b"/>
              <a:pathLst>
                <a:path w="34848" h="110174" extrusionOk="0">
                  <a:moveTo>
                    <a:pt x="0" y="0"/>
                  </a:moveTo>
                  <a:lnTo>
                    <a:pt x="32525" y="0"/>
                  </a:lnTo>
                  <a:lnTo>
                    <a:pt x="34848" y="2323"/>
                  </a:lnTo>
                  <a:lnTo>
                    <a:pt x="34848" y="110174"/>
                  </a:lnTo>
                </a:path>
              </a:pathLst>
            </a:custGeom>
            <a:noFill/>
            <a:ln w="19050" cap="flat" cmpd="sng">
              <a:solidFill>
                <a:schemeClr val="dk1"/>
              </a:solidFill>
              <a:prstDash val="solid"/>
              <a:round/>
              <a:headEnd type="none" w="med" len="med"/>
              <a:tailEnd type="oval" w="med" len="med"/>
            </a:ln>
          </p:spPr>
          <p:txBody>
            <a:bodyPr/>
            <a:lstStyle/>
            <a:p>
              <a:endParaRPr lang="es-MX"/>
            </a:p>
          </p:txBody>
        </p:sp>
        <p:sp>
          <p:nvSpPr>
            <p:cNvPr id="1930" name="Google Shape;1930;p75"/>
            <p:cNvSpPr/>
            <p:nvPr/>
          </p:nvSpPr>
          <p:spPr>
            <a:xfrm>
              <a:off x="6882150" y="1668975"/>
              <a:ext cx="994325" cy="2744125"/>
            </a:xfrm>
            <a:custGeom>
              <a:avLst/>
              <a:gdLst/>
              <a:ahLst/>
              <a:cxnLst/>
              <a:rect l="l" t="t" r="r" b="b"/>
              <a:pathLst>
                <a:path w="39773" h="109765" extrusionOk="0">
                  <a:moveTo>
                    <a:pt x="0" y="0"/>
                  </a:moveTo>
                  <a:lnTo>
                    <a:pt x="37543" y="0"/>
                  </a:lnTo>
                  <a:lnTo>
                    <a:pt x="39773" y="2230"/>
                  </a:lnTo>
                  <a:lnTo>
                    <a:pt x="39773" y="109765"/>
                  </a:lnTo>
                </a:path>
              </a:pathLst>
            </a:custGeom>
            <a:noFill/>
            <a:ln w="19050" cap="flat" cmpd="sng">
              <a:solidFill>
                <a:schemeClr val="dk1"/>
              </a:solidFill>
              <a:prstDash val="solid"/>
              <a:round/>
              <a:headEnd type="none" w="med" len="med"/>
              <a:tailEnd type="oval" w="med" len="med"/>
            </a:ln>
          </p:spPr>
          <p:txBody>
            <a:bodyPr/>
            <a:lstStyle/>
            <a:p>
              <a:endParaRPr lang="es-MX"/>
            </a:p>
          </p:txBody>
        </p:sp>
        <p:cxnSp>
          <p:nvCxnSpPr>
            <p:cNvPr id="1931" name="Google Shape;1931;p75"/>
            <p:cNvCxnSpPr/>
            <p:nvPr/>
          </p:nvCxnSpPr>
          <p:spPr>
            <a:xfrm rot="10800000">
              <a:off x="6282775" y="1729475"/>
              <a:ext cx="0" cy="631800"/>
            </a:xfrm>
            <a:prstGeom prst="straightConnector1">
              <a:avLst/>
            </a:prstGeom>
            <a:noFill/>
            <a:ln w="9525" cap="flat" cmpd="sng">
              <a:solidFill>
                <a:schemeClr val="dk1"/>
              </a:solidFill>
              <a:prstDash val="solid"/>
              <a:round/>
              <a:headEnd type="none" w="med" len="med"/>
              <a:tailEnd type="oval" w="med" len="med"/>
            </a:ln>
          </p:spPr>
        </p:cxnSp>
        <p:cxnSp>
          <p:nvCxnSpPr>
            <p:cNvPr id="1932" name="Google Shape;1932;p75"/>
            <p:cNvCxnSpPr/>
            <p:nvPr/>
          </p:nvCxnSpPr>
          <p:spPr>
            <a:xfrm flipH="1">
              <a:off x="7157675" y="2118725"/>
              <a:ext cx="599400" cy="2400"/>
            </a:xfrm>
            <a:prstGeom prst="straightConnector1">
              <a:avLst/>
            </a:prstGeom>
            <a:noFill/>
            <a:ln w="9525" cap="flat" cmpd="sng">
              <a:solidFill>
                <a:schemeClr val="dk1"/>
              </a:solidFill>
              <a:prstDash val="solid"/>
              <a:round/>
              <a:headEnd type="none" w="med" len="med"/>
              <a:tailEnd type="oval" w="med" len="med"/>
            </a:ln>
          </p:spPr>
        </p:cxnSp>
        <p:cxnSp>
          <p:nvCxnSpPr>
            <p:cNvPr id="1933" name="Google Shape;1933;p75"/>
            <p:cNvCxnSpPr/>
            <p:nvPr/>
          </p:nvCxnSpPr>
          <p:spPr>
            <a:xfrm rot="10800000">
              <a:off x="7307675" y="2269638"/>
              <a:ext cx="449400" cy="0"/>
            </a:xfrm>
            <a:prstGeom prst="straightConnector1">
              <a:avLst/>
            </a:prstGeom>
            <a:noFill/>
            <a:ln w="9525" cap="flat" cmpd="sng">
              <a:solidFill>
                <a:schemeClr val="dk1"/>
              </a:solidFill>
              <a:prstDash val="solid"/>
              <a:round/>
              <a:headEnd type="none" w="med" len="med"/>
              <a:tailEnd type="oval" w="med" len="med"/>
            </a:ln>
          </p:spPr>
        </p:cxnSp>
        <p:cxnSp>
          <p:nvCxnSpPr>
            <p:cNvPr id="1934" name="Google Shape;1934;p75"/>
            <p:cNvCxnSpPr/>
            <p:nvPr/>
          </p:nvCxnSpPr>
          <p:spPr>
            <a:xfrm rot="10800000">
              <a:off x="7059275" y="2422825"/>
              <a:ext cx="697800" cy="0"/>
            </a:xfrm>
            <a:prstGeom prst="straightConnector1">
              <a:avLst/>
            </a:prstGeom>
            <a:noFill/>
            <a:ln w="9525" cap="flat" cmpd="sng">
              <a:solidFill>
                <a:schemeClr val="dk1"/>
              </a:solidFill>
              <a:prstDash val="solid"/>
              <a:round/>
              <a:headEnd type="none" w="med" len="med"/>
              <a:tailEnd type="oval" w="med" len="med"/>
            </a:ln>
          </p:spPr>
        </p:cxnSp>
        <p:cxnSp>
          <p:nvCxnSpPr>
            <p:cNvPr id="1935" name="Google Shape;1935;p75"/>
            <p:cNvCxnSpPr/>
            <p:nvPr/>
          </p:nvCxnSpPr>
          <p:spPr>
            <a:xfrm rot="10800000">
              <a:off x="7177775" y="2726813"/>
              <a:ext cx="579300" cy="0"/>
            </a:xfrm>
            <a:prstGeom prst="straightConnector1">
              <a:avLst/>
            </a:prstGeom>
            <a:noFill/>
            <a:ln w="9525" cap="flat" cmpd="sng">
              <a:solidFill>
                <a:schemeClr val="dk1"/>
              </a:solidFill>
              <a:prstDash val="solid"/>
              <a:round/>
              <a:headEnd type="none" w="med" len="med"/>
              <a:tailEnd type="oval" w="med" len="med"/>
            </a:ln>
          </p:spPr>
        </p:cxnSp>
        <p:cxnSp>
          <p:nvCxnSpPr>
            <p:cNvPr id="1936" name="Google Shape;1936;p75"/>
            <p:cNvCxnSpPr/>
            <p:nvPr/>
          </p:nvCxnSpPr>
          <p:spPr>
            <a:xfrm rot="10800000">
              <a:off x="7382075" y="2878813"/>
              <a:ext cx="375000" cy="0"/>
            </a:xfrm>
            <a:prstGeom prst="straightConnector1">
              <a:avLst/>
            </a:prstGeom>
            <a:noFill/>
            <a:ln w="9525" cap="flat" cmpd="sng">
              <a:solidFill>
                <a:schemeClr val="dk1"/>
              </a:solidFill>
              <a:prstDash val="solid"/>
              <a:round/>
              <a:headEnd type="none" w="med" len="med"/>
              <a:tailEnd type="oval" w="med" len="med"/>
            </a:ln>
          </p:spPr>
        </p:cxnSp>
        <p:sp>
          <p:nvSpPr>
            <p:cNvPr id="1937" name="Google Shape;1937;p75"/>
            <p:cNvSpPr/>
            <p:nvPr/>
          </p:nvSpPr>
          <p:spPr>
            <a:xfrm>
              <a:off x="6986950" y="2578250"/>
              <a:ext cx="765475" cy="117300"/>
            </a:xfrm>
            <a:custGeom>
              <a:avLst/>
              <a:gdLst/>
              <a:ahLst/>
              <a:cxnLst/>
              <a:rect l="l" t="t" r="r" b="b"/>
              <a:pathLst>
                <a:path w="30619" h="4692" extrusionOk="0">
                  <a:moveTo>
                    <a:pt x="30619" y="0"/>
                  </a:moveTo>
                  <a:lnTo>
                    <a:pt x="4692" y="0"/>
                  </a:lnTo>
                  <a:lnTo>
                    <a:pt x="0" y="4692"/>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938" name="Google Shape;1938;p75"/>
            <p:cNvSpPr/>
            <p:nvPr/>
          </p:nvSpPr>
          <p:spPr>
            <a:xfrm>
              <a:off x="7179775" y="1939150"/>
              <a:ext cx="570325" cy="101050"/>
            </a:xfrm>
            <a:custGeom>
              <a:avLst/>
              <a:gdLst/>
              <a:ahLst/>
              <a:cxnLst/>
              <a:rect l="l" t="t" r="r" b="b"/>
              <a:pathLst>
                <a:path w="22813" h="4042" extrusionOk="0">
                  <a:moveTo>
                    <a:pt x="22813" y="4042"/>
                  </a:moveTo>
                  <a:lnTo>
                    <a:pt x="4042" y="4042"/>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939" name="Google Shape;1939;p75"/>
            <p:cNvSpPr/>
            <p:nvPr/>
          </p:nvSpPr>
          <p:spPr>
            <a:xfrm>
              <a:off x="6360850" y="2076225"/>
              <a:ext cx="98750" cy="266000"/>
            </a:xfrm>
            <a:custGeom>
              <a:avLst/>
              <a:gdLst/>
              <a:ahLst/>
              <a:cxnLst/>
              <a:rect l="l" t="t" r="r" b="b"/>
              <a:pathLst>
                <a:path w="3950" h="10640" extrusionOk="0">
                  <a:moveTo>
                    <a:pt x="0" y="10640"/>
                  </a:moveTo>
                  <a:lnTo>
                    <a:pt x="0" y="3949"/>
                  </a:lnTo>
                  <a:lnTo>
                    <a:pt x="3950" y="0"/>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1940" name="Google Shape;1940;p75"/>
          <p:cNvGrpSpPr/>
          <p:nvPr/>
        </p:nvGrpSpPr>
        <p:grpSpPr>
          <a:xfrm>
            <a:off x="5023775" y="3596750"/>
            <a:ext cx="1564175" cy="779900"/>
            <a:chOff x="4795175" y="3749150"/>
            <a:chExt cx="1564175" cy="779900"/>
          </a:xfrm>
        </p:grpSpPr>
        <p:sp>
          <p:nvSpPr>
            <p:cNvPr id="1941" name="Google Shape;1941;p75"/>
            <p:cNvSpPr/>
            <p:nvPr/>
          </p:nvSpPr>
          <p:spPr>
            <a:xfrm>
              <a:off x="5023975" y="3985050"/>
              <a:ext cx="1335375" cy="544000"/>
            </a:xfrm>
            <a:custGeom>
              <a:avLst/>
              <a:gdLst/>
              <a:ahLst/>
              <a:cxnLst/>
              <a:rect l="l" t="t" r="r" b="b"/>
              <a:pathLst>
                <a:path w="53415" h="21760" extrusionOk="0">
                  <a:moveTo>
                    <a:pt x="0" y="21760"/>
                  </a:moveTo>
                  <a:lnTo>
                    <a:pt x="0" y="1216"/>
                  </a:lnTo>
                  <a:lnTo>
                    <a:pt x="2107" y="0"/>
                  </a:lnTo>
                  <a:lnTo>
                    <a:pt x="53415"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942" name="Google Shape;1942;p75"/>
            <p:cNvSpPr/>
            <p:nvPr/>
          </p:nvSpPr>
          <p:spPr>
            <a:xfrm>
              <a:off x="4911900" y="3873025"/>
              <a:ext cx="1326050" cy="651350"/>
            </a:xfrm>
            <a:custGeom>
              <a:avLst/>
              <a:gdLst/>
              <a:ahLst/>
              <a:cxnLst/>
              <a:rect l="l" t="t" r="r" b="b"/>
              <a:pathLst>
                <a:path w="53042" h="26054" extrusionOk="0">
                  <a:moveTo>
                    <a:pt x="0" y="26054"/>
                  </a:moveTo>
                  <a:lnTo>
                    <a:pt x="0" y="1588"/>
                  </a:lnTo>
                  <a:lnTo>
                    <a:pt x="1588" y="0"/>
                  </a:lnTo>
                  <a:lnTo>
                    <a:pt x="53042"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943" name="Google Shape;1943;p75"/>
            <p:cNvSpPr/>
            <p:nvPr/>
          </p:nvSpPr>
          <p:spPr>
            <a:xfrm>
              <a:off x="4795175" y="3749150"/>
              <a:ext cx="1321375" cy="775225"/>
            </a:xfrm>
            <a:custGeom>
              <a:avLst/>
              <a:gdLst/>
              <a:ahLst/>
              <a:cxnLst/>
              <a:rect l="l" t="t" r="r" b="b"/>
              <a:pathLst>
                <a:path w="52855" h="31009" extrusionOk="0">
                  <a:moveTo>
                    <a:pt x="0" y="31009"/>
                  </a:moveTo>
                  <a:lnTo>
                    <a:pt x="0" y="2247"/>
                  </a:lnTo>
                  <a:lnTo>
                    <a:pt x="1297" y="0"/>
                  </a:lnTo>
                  <a:lnTo>
                    <a:pt x="52855" y="0"/>
                  </a:lnTo>
                </a:path>
              </a:pathLst>
            </a:custGeom>
            <a:noFill/>
            <a:ln w="9525" cap="flat" cmpd="sng">
              <a:solidFill>
                <a:schemeClr val="dk1"/>
              </a:solidFill>
              <a:prstDash val="solid"/>
              <a:round/>
              <a:headEnd type="none" w="med" len="med"/>
              <a:tailEnd type="oval" w="med" len="med"/>
            </a:ln>
          </p:spPr>
          <p:txBody>
            <a:bodyPr/>
            <a:lstStyle/>
            <a:p>
              <a:endParaRPr lang="es-MX"/>
            </a:p>
          </p:txBody>
        </p:sp>
        <p:grpSp>
          <p:nvGrpSpPr>
            <p:cNvPr id="1944" name="Google Shape;1944;p75"/>
            <p:cNvGrpSpPr/>
            <p:nvPr/>
          </p:nvGrpSpPr>
          <p:grpSpPr>
            <a:xfrm>
              <a:off x="5157527" y="4111705"/>
              <a:ext cx="356337" cy="356337"/>
              <a:chOff x="6482050" y="1460525"/>
              <a:chExt cx="411000" cy="411000"/>
            </a:xfrm>
          </p:grpSpPr>
          <p:sp>
            <p:nvSpPr>
              <p:cNvPr id="1945" name="Google Shape;1945;p75"/>
              <p:cNvSpPr/>
              <p:nvPr/>
            </p:nvSpPr>
            <p:spPr>
              <a:xfrm>
                <a:off x="6482050" y="1460525"/>
                <a:ext cx="411000" cy="411000"/>
              </a:xfrm>
              <a:prstGeom prst="roundRect">
                <a:avLst>
                  <a:gd name="adj" fmla="val 16667"/>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5"/>
              <p:cNvSpPr/>
              <p:nvPr/>
            </p:nvSpPr>
            <p:spPr>
              <a:xfrm>
                <a:off x="6557500" y="1538625"/>
                <a:ext cx="260100" cy="2601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75"/>
            <p:cNvSpPr/>
            <p:nvPr/>
          </p:nvSpPr>
          <p:spPr>
            <a:xfrm>
              <a:off x="5509562" y="4125287"/>
              <a:ext cx="450575" cy="161075"/>
            </a:xfrm>
            <a:custGeom>
              <a:avLst/>
              <a:gdLst/>
              <a:ahLst/>
              <a:cxnLst/>
              <a:rect l="l" t="t" r="r" b="b"/>
              <a:pathLst>
                <a:path w="18023" h="6443" extrusionOk="0">
                  <a:moveTo>
                    <a:pt x="0" y="6443"/>
                  </a:moveTo>
                  <a:lnTo>
                    <a:pt x="11579" y="6443"/>
                  </a:lnTo>
                  <a:lnTo>
                    <a:pt x="18023"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948" name="Google Shape;1948;p75"/>
            <p:cNvSpPr/>
            <p:nvPr/>
          </p:nvSpPr>
          <p:spPr>
            <a:xfrm>
              <a:off x="5504879" y="4146312"/>
              <a:ext cx="550975" cy="210100"/>
            </a:xfrm>
            <a:custGeom>
              <a:avLst/>
              <a:gdLst/>
              <a:ahLst/>
              <a:cxnLst/>
              <a:rect l="l" t="t" r="r" b="b"/>
              <a:pathLst>
                <a:path w="22039" h="8404" extrusionOk="0">
                  <a:moveTo>
                    <a:pt x="0" y="8404"/>
                  </a:moveTo>
                  <a:lnTo>
                    <a:pt x="13634" y="8404"/>
                  </a:lnTo>
                  <a:lnTo>
                    <a:pt x="22039"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1949" name="Google Shape;1949;p75"/>
            <p:cNvSpPr/>
            <p:nvPr/>
          </p:nvSpPr>
          <p:spPr>
            <a:xfrm>
              <a:off x="5514229" y="4183662"/>
              <a:ext cx="630350" cy="252125"/>
            </a:xfrm>
            <a:custGeom>
              <a:avLst/>
              <a:gdLst/>
              <a:ahLst/>
              <a:cxnLst/>
              <a:rect l="l" t="t" r="r" b="b"/>
              <a:pathLst>
                <a:path w="25214" h="10085" extrusionOk="0">
                  <a:moveTo>
                    <a:pt x="0" y="10085"/>
                  </a:moveTo>
                  <a:lnTo>
                    <a:pt x="15128" y="10085"/>
                  </a:lnTo>
                  <a:lnTo>
                    <a:pt x="25214" y="0"/>
                  </a:lnTo>
                </a:path>
              </a:pathLst>
            </a:custGeom>
            <a:noFill/>
            <a:ln w="9525" cap="flat" cmpd="sng">
              <a:solidFill>
                <a:schemeClr val="dk1"/>
              </a:solidFill>
              <a:prstDash val="solid"/>
              <a:round/>
              <a:headEnd type="none" w="med" len="med"/>
              <a:tailEnd type="oval" w="med" len="med"/>
            </a:ln>
          </p:spPr>
          <p:txBody>
            <a:bodyPr/>
            <a:lstStyle/>
            <a:p>
              <a:endParaRPr lang="es-MX"/>
            </a:p>
          </p:txBody>
        </p:sp>
        <p:cxnSp>
          <p:nvCxnSpPr>
            <p:cNvPr id="1950" name="Google Shape;1950;p75"/>
            <p:cNvCxnSpPr/>
            <p:nvPr/>
          </p:nvCxnSpPr>
          <p:spPr>
            <a:xfrm>
              <a:off x="5509562" y="4203137"/>
              <a:ext cx="266100" cy="0"/>
            </a:xfrm>
            <a:prstGeom prst="straightConnector1">
              <a:avLst/>
            </a:prstGeom>
            <a:noFill/>
            <a:ln w="9525" cap="flat" cmpd="sng">
              <a:solidFill>
                <a:schemeClr val="dk1"/>
              </a:solidFill>
              <a:prstDash val="solid"/>
              <a:round/>
              <a:headEnd type="none" w="med" len="med"/>
              <a:tailEnd type="oval" w="med" len="med"/>
            </a:ln>
          </p:spPr>
        </p:cxnSp>
      </p:grpSp>
      <p:sp>
        <p:nvSpPr>
          <p:cNvPr id="1951" name="Google Shape;1951;p75"/>
          <p:cNvSpPr/>
          <p:nvPr/>
        </p:nvSpPr>
        <p:spPr>
          <a:xfrm>
            <a:off x="5008475" y="1447538"/>
            <a:ext cx="425359" cy="483894"/>
          </a:xfrm>
          <a:custGeom>
            <a:avLst/>
            <a:gdLst/>
            <a:ahLst/>
            <a:cxnLst/>
            <a:rect l="l" t="t" r="r" b="b"/>
            <a:pathLst>
              <a:path w="24460" h="27826" extrusionOk="0">
                <a:moveTo>
                  <a:pt x="8887" y="947"/>
                </a:moveTo>
                <a:cubicBezTo>
                  <a:pt x="9074" y="947"/>
                  <a:pt x="9229" y="1102"/>
                  <a:pt x="9229" y="1273"/>
                </a:cubicBezTo>
                <a:lnTo>
                  <a:pt x="9229" y="4188"/>
                </a:lnTo>
                <a:lnTo>
                  <a:pt x="8562" y="4188"/>
                </a:lnTo>
                <a:lnTo>
                  <a:pt x="8562" y="1273"/>
                </a:lnTo>
                <a:cubicBezTo>
                  <a:pt x="8562" y="1102"/>
                  <a:pt x="8717" y="947"/>
                  <a:pt x="8887" y="947"/>
                </a:cubicBezTo>
                <a:close/>
                <a:moveTo>
                  <a:pt x="12238" y="947"/>
                </a:moveTo>
                <a:cubicBezTo>
                  <a:pt x="12408" y="947"/>
                  <a:pt x="12563" y="1102"/>
                  <a:pt x="12563" y="1273"/>
                </a:cubicBezTo>
                <a:lnTo>
                  <a:pt x="12563" y="4188"/>
                </a:lnTo>
                <a:lnTo>
                  <a:pt x="11912" y="4188"/>
                </a:lnTo>
                <a:lnTo>
                  <a:pt x="11912" y="1273"/>
                </a:lnTo>
                <a:cubicBezTo>
                  <a:pt x="11912" y="1102"/>
                  <a:pt x="12051" y="947"/>
                  <a:pt x="12238" y="947"/>
                </a:cubicBezTo>
                <a:close/>
                <a:moveTo>
                  <a:pt x="15572" y="947"/>
                </a:moveTo>
                <a:cubicBezTo>
                  <a:pt x="15743" y="947"/>
                  <a:pt x="15898" y="1102"/>
                  <a:pt x="15898" y="1273"/>
                </a:cubicBezTo>
                <a:lnTo>
                  <a:pt x="15898" y="4188"/>
                </a:lnTo>
                <a:lnTo>
                  <a:pt x="15246" y="4188"/>
                </a:lnTo>
                <a:lnTo>
                  <a:pt x="15246" y="1273"/>
                </a:lnTo>
                <a:cubicBezTo>
                  <a:pt x="15246" y="1102"/>
                  <a:pt x="15386" y="947"/>
                  <a:pt x="15572" y="947"/>
                </a:cubicBezTo>
                <a:close/>
                <a:moveTo>
                  <a:pt x="4188" y="8578"/>
                </a:moveTo>
                <a:lnTo>
                  <a:pt x="4188" y="9229"/>
                </a:lnTo>
                <a:lnTo>
                  <a:pt x="1288" y="9229"/>
                </a:lnTo>
                <a:cubicBezTo>
                  <a:pt x="1102" y="9229"/>
                  <a:pt x="962" y="9089"/>
                  <a:pt x="962" y="8903"/>
                </a:cubicBezTo>
                <a:cubicBezTo>
                  <a:pt x="962" y="8717"/>
                  <a:pt x="1102" y="8578"/>
                  <a:pt x="1288" y="8578"/>
                </a:cubicBezTo>
                <a:close/>
                <a:moveTo>
                  <a:pt x="23187" y="8578"/>
                </a:moveTo>
                <a:cubicBezTo>
                  <a:pt x="23358" y="8578"/>
                  <a:pt x="23513" y="8717"/>
                  <a:pt x="23513" y="8903"/>
                </a:cubicBezTo>
                <a:cubicBezTo>
                  <a:pt x="23513" y="9089"/>
                  <a:pt x="23358" y="9229"/>
                  <a:pt x="23187" y="9229"/>
                </a:cubicBezTo>
                <a:lnTo>
                  <a:pt x="20272" y="9229"/>
                </a:lnTo>
                <a:lnTo>
                  <a:pt x="20272" y="8578"/>
                </a:lnTo>
                <a:close/>
                <a:moveTo>
                  <a:pt x="4188" y="11912"/>
                </a:moveTo>
                <a:lnTo>
                  <a:pt x="4188" y="12564"/>
                </a:lnTo>
                <a:lnTo>
                  <a:pt x="1288" y="12564"/>
                </a:lnTo>
                <a:cubicBezTo>
                  <a:pt x="1102" y="12564"/>
                  <a:pt x="962" y="12424"/>
                  <a:pt x="962" y="12238"/>
                </a:cubicBezTo>
                <a:cubicBezTo>
                  <a:pt x="962" y="12067"/>
                  <a:pt x="1102" y="11912"/>
                  <a:pt x="1288" y="11912"/>
                </a:cubicBezTo>
                <a:close/>
                <a:moveTo>
                  <a:pt x="23187" y="11912"/>
                </a:moveTo>
                <a:cubicBezTo>
                  <a:pt x="23358" y="11912"/>
                  <a:pt x="23513" y="12067"/>
                  <a:pt x="23513" y="12238"/>
                </a:cubicBezTo>
                <a:cubicBezTo>
                  <a:pt x="23513" y="12424"/>
                  <a:pt x="23358" y="12564"/>
                  <a:pt x="23187" y="12564"/>
                </a:cubicBezTo>
                <a:lnTo>
                  <a:pt x="20272" y="12564"/>
                </a:lnTo>
                <a:lnTo>
                  <a:pt x="20272" y="11912"/>
                </a:lnTo>
                <a:close/>
                <a:moveTo>
                  <a:pt x="4188" y="15247"/>
                </a:moveTo>
                <a:lnTo>
                  <a:pt x="4188" y="15914"/>
                </a:lnTo>
                <a:lnTo>
                  <a:pt x="1288" y="15914"/>
                </a:lnTo>
                <a:cubicBezTo>
                  <a:pt x="1102" y="15914"/>
                  <a:pt x="962" y="15759"/>
                  <a:pt x="962" y="15573"/>
                </a:cubicBezTo>
                <a:cubicBezTo>
                  <a:pt x="962" y="15402"/>
                  <a:pt x="1102" y="15247"/>
                  <a:pt x="1288" y="15247"/>
                </a:cubicBezTo>
                <a:close/>
                <a:moveTo>
                  <a:pt x="23187" y="15247"/>
                </a:moveTo>
                <a:cubicBezTo>
                  <a:pt x="23358" y="15247"/>
                  <a:pt x="23513" y="15402"/>
                  <a:pt x="23513" y="15573"/>
                </a:cubicBezTo>
                <a:cubicBezTo>
                  <a:pt x="23513" y="15759"/>
                  <a:pt x="23358" y="15914"/>
                  <a:pt x="23187" y="15914"/>
                </a:cubicBezTo>
                <a:lnTo>
                  <a:pt x="20272" y="15914"/>
                </a:lnTo>
                <a:lnTo>
                  <a:pt x="20272" y="15247"/>
                </a:lnTo>
                <a:close/>
                <a:moveTo>
                  <a:pt x="4188" y="18581"/>
                </a:moveTo>
                <a:lnTo>
                  <a:pt x="4188" y="19248"/>
                </a:lnTo>
                <a:lnTo>
                  <a:pt x="1288" y="19248"/>
                </a:lnTo>
                <a:cubicBezTo>
                  <a:pt x="1102" y="19248"/>
                  <a:pt x="962" y="19093"/>
                  <a:pt x="962" y="18923"/>
                </a:cubicBezTo>
                <a:cubicBezTo>
                  <a:pt x="962" y="18736"/>
                  <a:pt x="1102" y="18581"/>
                  <a:pt x="1288" y="18581"/>
                </a:cubicBezTo>
                <a:close/>
                <a:moveTo>
                  <a:pt x="23187" y="18581"/>
                </a:moveTo>
                <a:cubicBezTo>
                  <a:pt x="23358" y="18581"/>
                  <a:pt x="23513" y="18736"/>
                  <a:pt x="23513" y="18923"/>
                </a:cubicBezTo>
                <a:cubicBezTo>
                  <a:pt x="23513" y="19093"/>
                  <a:pt x="23358" y="19248"/>
                  <a:pt x="23187" y="19248"/>
                </a:cubicBezTo>
                <a:lnTo>
                  <a:pt x="20272" y="19248"/>
                </a:lnTo>
                <a:lnTo>
                  <a:pt x="20272" y="18581"/>
                </a:lnTo>
                <a:close/>
                <a:moveTo>
                  <a:pt x="17774" y="5150"/>
                </a:moveTo>
                <a:cubicBezTo>
                  <a:pt x="18627" y="5150"/>
                  <a:pt x="19310" y="5832"/>
                  <a:pt x="19310" y="6686"/>
                </a:cubicBezTo>
                <a:lnTo>
                  <a:pt x="19310" y="7616"/>
                </a:lnTo>
                <a:lnTo>
                  <a:pt x="19310" y="10191"/>
                </a:lnTo>
                <a:lnTo>
                  <a:pt x="19310" y="10951"/>
                </a:lnTo>
                <a:lnTo>
                  <a:pt x="19310" y="13525"/>
                </a:lnTo>
                <a:lnTo>
                  <a:pt x="19310" y="14301"/>
                </a:lnTo>
                <a:lnTo>
                  <a:pt x="19310" y="16860"/>
                </a:lnTo>
                <a:lnTo>
                  <a:pt x="19310" y="17635"/>
                </a:lnTo>
                <a:lnTo>
                  <a:pt x="19310" y="20194"/>
                </a:lnTo>
                <a:lnTo>
                  <a:pt x="19310" y="21125"/>
                </a:lnTo>
                <a:cubicBezTo>
                  <a:pt x="19310" y="21978"/>
                  <a:pt x="18627" y="22676"/>
                  <a:pt x="17774" y="22676"/>
                </a:cubicBezTo>
                <a:lnTo>
                  <a:pt x="6685" y="22676"/>
                </a:lnTo>
                <a:cubicBezTo>
                  <a:pt x="5848" y="22676"/>
                  <a:pt x="5150" y="21978"/>
                  <a:pt x="5150" y="21125"/>
                </a:cubicBezTo>
                <a:lnTo>
                  <a:pt x="5150" y="20194"/>
                </a:lnTo>
                <a:lnTo>
                  <a:pt x="5150" y="17635"/>
                </a:lnTo>
                <a:lnTo>
                  <a:pt x="5150" y="16860"/>
                </a:lnTo>
                <a:lnTo>
                  <a:pt x="5150" y="6686"/>
                </a:lnTo>
                <a:cubicBezTo>
                  <a:pt x="5150" y="5832"/>
                  <a:pt x="5848" y="5150"/>
                  <a:pt x="6685" y="5150"/>
                </a:cubicBezTo>
                <a:close/>
                <a:moveTo>
                  <a:pt x="9229" y="23637"/>
                </a:moveTo>
                <a:lnTo>
                  <a:pt x="9229" y="26538"/>
                </a:lnTo>
                <a:cubicBezTo>
                  <a:pt x="9229" y="26724"/>
                  <a:pt x="9074" y="26863"/>
                  <a:pt x="8887" y="26863"/>
                </a:cubicBezTo>
                <a:cubicBezTo>
                  <a:pt x="8717" y="26863"/>
                  <a:pt x="8562" y="26724"/>
                  <a:pt x="8562" y="26538"/>
                </a:cubicBezTo>
                <a:lnTo>
                  <a:pt x="8562" y="23637"/>
                </a:lnTo>
                <a:close/>
                <a:moveTo>
                  <a:pt x="12563" y="23637"/>
                </a:moveTo>
                <a:lnTo>
                  <a:pt x="12563" y="26538"/>
                </a:lnTo>
                <a:cubicBezTo>
                  <a:pt x="12563" y="26724"/>
                  <a:pt x="12408" y="26863"/>
                  <a:pt x="12238" y="26863"/>
                </a:cubicBezTo>
                <a:cubicBezTo>
                  <a:pt x="12051" y="26863"/>
                  <a:pt x="11912" y="26724"/>
                  <a:pt x="11912" y="26538"/>
                </a:cubicBezTo>
                <a:lnTo>
                  <a:pt x="11912" y="23637"/>
                </a:lnTo>
                <a:close/>
                <a:moveTo>
                  <a:pt x="15898" y="23637"/>
                </a:moveTo>
                <a:lnTo>
                  <a:pt x="15898" y="26538"/>
                </a:lnTo>
                <a:cubicBezTo>
                  <a:pt x="15898" y="26724"/>
                  <a:pt x="15743" y="26863"/>
                  <a:pt x="15572" y="26863"/>
                </a:cubicBezTo>
                <a:cubicBezTo>
                  <a:pt x="15386" y="26863"/>
                  <a:pt x="15246" y="26724"/>
                  <a:pt x="15246" y="26538"/>
                </a:cubicBezTo>
                <a:lnTo>
                  <a:pt x="15246" y="23637"/>
                </a:lnTo>
                <a:close/>
                <a:moveTo>
                  <a:pt x="8887" y="1"/>
                </a:moveTo>
                <a:cubicBezTo>
                  <a:pt x="8190" y="1"/>
                  <a:pt x="7616" y="575"/>
                  <a:pt x="7616" y="1273"/>
                </a:cubicBezTo>
                <a:lnTo>
                  <a:pt x="7616" y="4188"/>
                </a:lnTo>
                <a:lnTo>
                  <a:pt x="6685" y="4188"/>
                </a:lnTo>
                <a:cubicBezTo>
                  <a:pt x="5320" y="4188"/>
                  <a:pt x="4188" y="5305"/>
                  <a:pt x="4188" y="6686"/>
                </a:cubicBezTo>
                <a:lnTo>
                  <a:pt x="4188" y="7616"/>
                </a:lnTo>
                <a:lnTo>
                  <a:pt x="1288" y="7616"/>
                </a:lnTo>
                <a:cubicBezTo>
                  <a:pt x="574" y="7616"/>
                  <a:pt x="0" y="8190"/>
                  <a:pt x="0" y="8903"/>
                </a:cubicBezTo>
                <a:cubicBezTo>
                  <a:pt x="0" y="9617"/>
                  <a:pt x="574" y="10191"/>
                  <a:pt x="1288" y="10191"/>
                </a:cubicBezTo>
                <a:lnTo>
                  <a:pt x="4188" y="10191"/>
                </a:lnTo>
                <a:lnTo>
                  <a:pt x="4188" y="10951"/>
                </a:lnTo>
                <a:lnTo>
                  <a:pt x="1288" y="10951"/>
                </a:lnTo>
                <a:cubicBezTo>
                  <a:pt x="574" y="10951"/>
                  <a:pt x="0" y="11540"/>
                  <a:pt x="0" y="12238"/>
                </a:cubicBezTo>
                <a:cubicBezTo>
                  <a:pt x="0" y="12951"/>
                  <a:pt x="574" y="13525"/>
                  <a:pt x="1288" y="13525"/>
                </a:cubicBezTo>
                <a:lnTo>
                  <a:pt x="4188" y="13525"/>
                </a:lnTo>
                <a:lnTo>
                  <a:pt x="4188" y="14301"/>
                </a:lnTo>
                <a:lnTo>
                  <a:pt x="1288" y="14301"/>
                </a:lnTo>
                <a:cubicBezTo>
                  <a:pt x="574" y="14301"/>
                  <a:pt x="0" y="14875"/>
                  <a:pt x="0" y="15573"/>
                </a:cubicBezTo>
                <a:cubicBezTo>
                  <a:pt x="0" y="16286"/>
                  <a:pt x="574" y="16860"/>
                  <a:pt x="1288" y="16860"/>
                </a:cubicBezTo>
                <a:lnTo>
                  <a:pt x="4188" y="16860"/>
                </a:lnTo>
                <a:lnTo>
                  <a:pt x="4188" y="17635"/>
                </a:lnTo>
                <a:lnTo>
                  <a:pt x="1288" y="17635"/>
                </a:lnTo>
                <a:cubicBezTo>
                  <a:pt x="574" y="17635"/>
                  <a:pt x="0" y="18209"/>
                  <a:pt x="0" y="18923"/>
                </a:cubicBezTo>
                <a:cubicBezTo>
                  <a:pt x="0" y="19621"/>
                  <a:pt x="574" y="20194"/>
                  <a:pt x="1288" y="20194"/>
                </a:cubicBezTo>
                <a:lnTo>
                  <a:pt x="4188" y="20194"/>
                </a:lnTo>
                <a:lnTo>
                  <a:pt x="4188" y="21125"/>
                </a:lnTo>
                <a:cubicBezTo>
                  <a:pt x="4188" y="22505"/>
                  <a:pt x="5320" y="23637"/>
                  <a:pt x="6685" y="23637"/>
                </a:cubicBezTo>
                <a:lnTo>
                  <a:pt x="7616" y="23637"/>
                </a:lnTo>
                <a:lnTo>
                  <a:pt x="7616" y="26538"/>
                </a:lnTo>
                <a:cubicBezTo>
                  <a:pt x="7616" y="27251"/>
                  <a:pt x="8190" y="27825"/>
                  <a:pt x="8887" y="27825"/>
                </a:cubicBezTo>
                <a:cubicBezTo>
                  <a:pt x="9601" y="27825"/>
                  <a:pt x="10175" y="27251"/>
                  <a:pt x="10175" y="26538"/>
                </a:cubicBezTo>
                <a:lnTo>
                  <a:pt x="10175" y="23637"/>
                </a:lnTo>
                <a:lnTo>
                  <a:pt x="10950" y="23637"/>
                </a:lnTo>
                <a:lnTo>
                  <a:pt x="10950" y="26538"/>
                </a:lnTo>
                <a:cubicBezTo>
                  <a:pt x="10950" y="27251"/>
                  <a:pt x="11524" y="27825"/>
                  <a:pt x="12238" y="27825"/>
                </a:cubicBezTo>
                <a:cubicBezTo>
                  <a:pt x="12935" y="27825"/>
                  <a:pt x="13509" y="27251"/>
                  <a:pt x="13509" y="26538"/>
                </a:cubicBezTo>
                <a:lnTo>
                  <a:pt x="13509" y="23637"/>
                </a:lnTo>
                <a:lnTo>
                  <a:pt x="14285" y="23637"/>
                </a:lnTo>
                <a:lnTo>
                  <a:pt x="14285" y="26538"/>
                </a:lnTo>
                <a:cubicBezTo>
                  <a:pt x="14285" y="27251"/>
                  <a:pt x="14859" y="27825"/>
                  <a:pt x="15572" y="27825"/>
                </a:cubicBezTo>
                <a:cubicBezTo>
                  <a:pt x="16286" y="27825"/>
                  <a:pt x="16859" y="27251"/>
                  <a:pt x="16859" y="26538"/>
                </a:cubicBezTo>
                <a:lnTo>
                  <a:pt x="16859" y="23637"/>
                </a:lnTo>
                <a:lnTo>
                  <a:pt x="17774" y="23637"/>
                </a:lnTo>
                <a:cubicBezTo>
                  <a:pt x="19155" y="23637"/>
                  <a:pt x="20272" y="22505"/>
                  <a:pt x="20272" y="21125"/>
                </a:cubicBezTo>
                <a:lnTo>
                  <a:pt x="20272" y="20194"/>
                </a:lnTo>
                <a:lnTo>
                  <a:pt x="23187" y="20194"/>
                </a:lnTo>
                <a:cubicBezTo>
                  <a:pt x="23885" y="20194"/>
                  <a:pt x="24459" y="19621"/>
                  <a:pt x="24459" y="18923"/>
                </a:cubicBezTo>
                <a:cubicBezTo>
                  <a:pt x="24459" y="18209"/>
                  <a:pt x="23885" y="17635"/>
                  <a:pt x="23187" y="17635"/>
                </a:cubicBezTo>
                <a:lnTo>
                  <a:pt x="20272" y="17635"/>
                </a:lnTo>
                <a:lnTo>
                  <a:pt x="20272" y="16860"/>
                </a:lnTo>
                <a:lnTo>
                  <a:pt x="23187" y="16860"/>
                </a:lnTo>
                <a:cubicBezTo>
                  <a:pt x="23885" y="16860"/>
                  <a:pt x="24459" y="16286"/>
                  <a:pt x="24459" y="15573"/>
                </a:cubicBezTo>
                <a:cubicBezTo>
                  <a:pt x="24459" y="14875"/>
                  <a:pt x="23885" y="14301"/>
                  <a:pt x="23187" y="14301"/>
                </a:cubicBezTo>
                <a:lnTo>
                  <a:pt x="20272" y="14301"/>
                </a:lnTo>
                <a:lnTo>
                  <a:pt x="20272" y="13525"/>
                </a:lnTo>
                <a:lnTo>
                  <a:pt x="23187" y="13525"/>
                </a:lnTo>
                <a:cubicBezTo>
                  <a:pt x="23885" y="13525"/>
                  <a:pt x="24459" y="12951"/>
                  <a:pt x="24459" y="12238"/>
                </a:cubicBezTo>
                <a:cubicBezTo>
                  <a:pt x="24459" y="11540"/>
                  <a:pt x="23885" y="10951"/>
                  <a:pt x="23187" y="10951"/>
                </a:cubicBezTo>
                <a:lnTo>
                  <a:pt x="20272" y="10951"/>
                </a:lnTo>
                <a:lnTo>
                  <a:pt x="20272" y="10191"/>
                </a:lnTo>
                <a:lnTo>
                  <a:pt x="23187" y="10191"/>
                </a:lnTo>
                <a:cubicBezTo>
                  <a:pt x="23885" y="10191"/>
                  <a:pt x="24459" y="9617"/>
                  <a:pt x="24459" y="8903"/>
                </a:cubicBezTo>
                <a:cubicBezTo>
                  <a:pt x="24459" y="8190"/>
                  <a:pt x="23885" y="7616"/>
                  <a:pt x="23187" y="7616"/>
                </a:cubicBezTo>
                <a:lnTo>
                  <a:pt x="20272" y="7616"/>
                </a:lnTo>
                <a:lnTo>
                  <a:pt x="20272" y="6686"/>
                </a:lnTo>
                <a:cubicBezTo>
                  <a:pt x="20272" y="5305"/>
                  <a:pt x="19155" y="4188"/>
                  <a:pt x="17774" y="4188"/>
                </a:cubicBezTo>
                <a:lnTo>
                  <a:pt x="16859" y="4188"/>
                </a:lnTo>
                <a:lnTo>
                  <a:pt x="16859" y="1273"/>
                </a:lnTo>
                <a:cubicBezTo>
                  <a:pt x="16859" y="575"/>
                  <a:pt x="16286" y="1"/>
                  <a:pt x="15572" y="1"/>
                </a:cubicBezTo>
                <a:cubicBezTo>
                  <a:pt x="14859" y="1"/>
                  <a:pt x="14285" y="575"/>
                  <a:pt x="14285" y="1273"/>
                </a:cubicBezTo>
                <a:lnTo>
                  <a:pt x="14285" y="4188"/>
                </a:lnTo>
                <a:lnTo>
                  <a:pt x="13509" y="4188"/>
                </a:lnTo>
                <a:lnTo>
                  <a:pt x="13509" y="1273"/>
                </a:lnTo>
                <a:cubicBezTo>
                  <a:pt x="13509" y="575"/>
                  <a:pt x="12935" y="1"/>
                  <a:pt x="12238" y="1"/>
                </a:cubicBezTo>
                <a:cubicBezTo>
                  <a:pt x="11524" y="1"/>
                  <a:pt x="10950" y="575"/>
                  <a:pt x="10950" y="1273"/>
                </a:cubicBezTo>
                <a:lnTo>
                  <a:pt x="10950" y="4188"/>
                </a:lnTo>
                <a:lnTo>
                  <a:pt x="10175" y="4188"/>
                </a:lnTo>
                <a:lnTo>
                  <a:pt x="10175" y="1273"/>
                </a:lnTo>
                <a:cubicBezTo>
                  <a:pt x="10175" y="575"/>
                  <a:pt x="9601" y="1"/>
                  <a:pt x="8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2" name="Google Shape;1952;p75"/>
          <p:cNvGrpSpPr/>
          <p:nvPr/>
        </p:nvGrpSpPr>
        <p:grpSpPr>
          <a:xfrm>
            <a:off x="4909200" y="2854438"/>
            <a:ext cx="623900" cy="539775"/>
            <a:chOff x="1498475" y="2941425"/>
            <a:chExt cx="623900" cy="539775"/>
          </a:xfrm>
        </p:grpSpPr>
        <p:sp>
          <p:nvSpPr>
            <p:cNvPr id="1953" name="Google Shape;1953;p75"/>
            <p:cNvSpPr/>
            <p:nvPr/>
          </p:nvSpPr>
          <p:spPr>
            <a:xfrm>
              <a:off x="1645425" y="3088375"/>
              <a:ext cx="330375" cy="246250"/>
            </a:xfrm>
            <a:custGeom>
              <a:avLst/>
              <a:gdLst/>
              <a:ahLst/>
              <a:cxnLst/>
              <a:rect l="l" t="t" r="r" b="b"/>
              <a:pathLst>
                <a:path w="13215" h="9850" extrusionOk="0">
                  <a:moveTo>
                    <a:pt x="11897" y="466"/>
                  </a:moveTo>
                  <a:cubicBezTo>
                    <a:pt x="12362" y="466"/>
                    <a:pt x="12734" y="838"/>
                    <a:pt x="12734" y="1304"/>
                  </a:cubicBezTo>
                  <a:lnTo>
                    <a:pt x="12734" y="8531"/>
                  </a:lnTo>
                  <a:cubicBezTo>
                    <a:pt x="12734" y="8997"/>
                    <a:pt x="12362" y="9369"/>
                    <a:pt x="11897" y="9369"/>
                  </a:cubicBezTo>
                  <a:lnTo>
                    <a:pt x="1304" y="9369"/>
                  </a:lnTo>
                  <a:cubicBezTo>
                    <a:pt x="854" y="9369"/>
                    <a:pt x="482" y="8997"/>
                    <a:pt x="482" y="8531"/>
                  </a:cubicBezTo>
                  <a:lnTo>
                    <a:pt x="482" y="1304"/>
                  </a:lnTo>
                  <a:cubicBezTo>
                    <a:pt x="482" y="838"/>
                    <a:pt x="854" y="466"/>
                    <a:pt x="1304" y="466"/>
                  </a:cubicBezTo>
                  <a:close/>
                  <a:moveTo>
                    <a:pt x="1304" y="1"/>
                  </a:moveTo>
                  <a:cubicBezTo>
                    <a:pt x="590" y="1"/>
                    <a:pt x="1" y="575"/>
                    <a:pt x="1" y="1304"/>
                  </a:cubicBezTo>
                  <a:lnTo>
                    <a:pt x="1" y="8531"/>
                  </a:lnTo>
                  <a:cubicBezTo>
                    <a:pt x="1" y="9260"/>
                    <a:pt x="590" y="9850"/>
                    <a:pt x="1304" y="9850"/>
                  </a:cubicBezTo>
                  <a:lnTo>
                    <a:pt x="11897" y="9850"/>
                  </a:lnTo>
                  <a:cubicBezTo>
                    <a:pt x="12626" y="9850"/>
                    <a:pt x="13215" y="9260"/>
                    <a:pt x="13215" y="8531"/>
                  </a:cubicBezTo>
                  <a:lnTo>
                    <a:pt x="13215" y="1304"/>
                  </a:lnTo>
                  <a:cubicBezTo>
                    <a:pt x="13215" y="575"/>
                    <a:pt x="12626" y="1"/>
                    <a:pt x="11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5"/>
            <p:cNvSpPr/>
            <p:nvPr/>
          </p:nvSpPr>
          <p:spPr>
            <a:xfrm>
              <a:off x="1498475" y="2941425"/>
              <a:ext cx="623900" cy="539775"/>
            </a:xfrm>
            <a:custGeom>
              <a:avLst/>
              <a:gdLst/>
              <a:ahLst/>
              <a:cxnLst/>
              <a:rect l="l" t="t" r="r" b="b"/>
              <a:pathLst>
                <a:path w="24956" h="21591" extrusionOk="0">
                  <a:moveTo>
                    <a:pt x="7476" y="962"/>
                  </a:moveTo>
                  <a:cubicBezTo>
                    <a:pt x="7662" y="962"/>
                    <a:pt x="7802" y="1102"/>
                    <a:pt x="7802" y="1288"/>
                  </a:cubicBezTo>
                  <a:lnTo>
                    <a:pt x="7802" y="2762"/>
                  </a:lnTo>
                  <a:lnTo>
                    <a:pt x="7151" y="2762"/>
                  </a:lnTo>
                  <a:lnTo>
                    <a:pt x="7151" y="1288"/>
                  </a:lnTo>
                  <a:cubicBezTo>
                    <a:pt x="7151" y="1102"/>
                    <a:pt x="7290" y="962"/>
                    <a:pt x="7476" y="962"/>
                  </a:cubicBezTo>
                  <a:close/>
                  <a:moveTo>
                    <a:pt x="10811" y="962"/>
                  </a:moveTo>
                  <a:cubicBezTo>
                    <a:pt x="10997" y="962"/>
                    <a:pt x="11136" y="1102"/>
                    <a:pt x="11136" y="1288"/>
                  </a:cubicBezTo>
                  <a:lnTo>
                    <a:pt x="11136" y="2762"/>
                  </a:lnTo>
                  <a:lnTo>
                    <a:pt x="10485" y="2762"/>
                  </a:lnTo>
                  <a:lnTo>
                    <a:pt x="10485" y="1288"/>
                  </a:lnTo>
                  <a:cubicBezTo>
                    <a:pt x="10485" y="1102"/>
                    <a:pt x="10640" y="962"/>
                    <a:pt x="10811" y="962"/>
                  </a:cubicBezTo>
                  <a:close/>
                  <a:moveTo>
                    <a:pt x="14145" y="962"/>
                  </a:moveTo>
                  <a:cubicBezTo>
                    <a:pt x="14331" y="962"/>
                    <a:pt x="14487" y="1102"/>
                    <a:pt x="14487" y="1288"/>
                  </a:cubicBezTo>
                  <a:lnTo>
                    <a:pt x="14487" y="2762"/>
                  </a:lnTo>
                  <a:lnTo>
                    <a:pt x="13820" y="2762"/>
                  </a:lnTo>
                  <a:lnTo>
                    <a:pt x="13820" y="1288"/>
                  </a:lnTo>
                  <a:cubicBezTo>
                    <a:pt x="13820" y="1102"/>
                    <a:pt x="13975" y="962"/>
                    <a:pt x="14145" y="962"/>
                  </a:cubicBezTo>
                  <a:close/>
                  <a:moveTo>
                    <a:pt x="17495" y="962"/>
                  </a:moveTo>
                  <a:cubicBezTo>
                    <a:pt x="17666" y="962"/>
                    <a:pt x="17821" y="1102"/>
                    <a:pt x="17821" y="1288"/>
                  </a:cubicBezTo>
                  <a:lnTo>
                    <a:pt x="17821" y="2762"/>
                  </a:lnTo>
                  <a:lnTo>
                    <a:pt x="17170" y="2762"/>
                  </a:lnTo>
                  <a:lnTo>
                    <a:pt x="17170" y="1288"/>
                  </a:lnTo>
                  <a:cubicBezTo>
                    <a:pt x="17170" y="1102"/>
                    <a:pt x="17309" y="962"/>
                    <a:pt x="17495" y="962"/>
                  </a:cubicBezTo>
                  <a:close/>
                  <a:moveTo>
                    <a:pt x="2761" y="7135"/>
                  </a:moveTo>
                  <a:lnTo>
                    <a:pt x="2761" y="7787"/>
                  </a:lnTo>
                  <a:lnTo>
                    <a:pt x="1288" y="7787"/>
                  </a:lnTo>
                  <a:cubicBezTo>
                    <a:pt x="1102" y="7787"/>
                    <a:pt x="962" y="7632"/>
                    <a:pt x="962" y="7461"/>
                  </a:cubicBezTo>
                  <a:cubicBezTo>
                    <a:pt x="962" y="7275"/>
                    <a:pt x="1102" y="7135"/>
                    <a:pt x="1288" y="7135"/>
                  </a:cubicBezTo>
                  <a:close/>
                  <a:moveTo>
                    <a:pt x="23684" y="7135"/>
                  </a:moveTo>
                  <a:cubicBezTo>
                    <a:pt x="23854" y="7135"/>
                    <a:pt x="24009" y="7275"/>
                    <a:pt x="24009" y="7461"/>
                  </a:cubicBezTo>
                  <a:cubicBezTo>
                    <a:pt x="24009" y="7632"/>
                    <a:pt x="23854" y="7787"/>
                    <a:pt x="23684" y="7787"/>
                  </a:cubicBezTo>
                  <a:lnTo>
                    <a:pt x="22210" y="7787"/>
                  </a:lnTo>
                  <a:lnTo>
                    <a:pt x="22210" y="7135"/>
                  </a:lnTo>
                  <a:close/>
                  <a:moveTo>
                    <a:pt x="2761" y="10470"/>
                  </a:moveTo>
                  <a:lnTo>
                    <a:pt x="2761" y="11121"/>
                  </a:lnTo>
                  <a:lnTo>
                    <a:pt x="1288" y="11121"/>
                  </a:lnTo>
                  <a:cubicBezTo>
                    <a:pt x="1102" y="11121"/>
                    <a:pt x="962" y="10982"/>
                    <a:pt x="962" y="10796"/>
                  </a:cubicBezTo>
                  <a:cubicBezTo>
                    <a:pt x="962" y="10609"/>
                    <a:pt x="1102" y="10470"/>
                    <a:pt x="1288" y="10470"/>
                  </a:cubicBezTo>
                  <a:close/>
                  <a:moveTo>
                    <a:pt x="23684" y="10470"/>
                  </a:moveTo>
                  <a:cubicBezTo>
                    <a:pt x="23854" y="10470"/>
                    <a:pt x="24009" y="10609"/>
                    <a:pt x="24009" y="10796"/>
                  </a:cubicBezTo>
                  <a:cubicBezTo>
                    <a:pt x="24009" y="10982"/>
                    <a:pt x="23854" y="11121"/>
                    <a:pt x="23684" y="11121"/>
                  </a:cubicBezTo>
                  <a:lnTo>
                    <a:pt x="22210" y="11121"/>
                  </a:lnTo>
                  <a:lnTo>
                    <a:pt x="22210" y="10470"/>
                  </a:lnTo>
                  <a:close/>
                  <a:moveTo>
                    <a:pt x="2761" y="13804"/>
                  </a:moveTo>
                  <a:lnTo>
                    <a:pt x="2761" y="14456"/>
                  </a:lnTo>
                  <a:lnTo>
                    <a:pt x="1288" y="14456"/>
                  </a:lnTo>
                  <a:cubicBezTo>
                    <a:pt x="1102" y="14456"/>
                    <a:pt x="962" y="14316"/>
                    <a:pt x="962" y="14130"/>
                  </a:cubicBezTo>
                  <a:cubicBezTo>
                    <a:pt x="962" y="13959"/>
                    <a:pt x="1102" y="13804"/>
                    <a:pt x="1288" y="13804"/>
                  </a:cubicBezTo>
                  <a:close/>
                  <a:moveTo>
                    <a:pt x="23684" y="13804"/>
                  </a:moveTo>
                  <a:cubicBezTo>
                    <a:pt x="23854" y="13804"/>
                    <a:pt x="24009" y="13959"/>
                    <a:pt x="24009" y="14130"/>
                  </a:cubicBezTo>
                  <a:cubicBezTo>
                    <a:pt x="24009" y="14316"/>
                    <a:pt x="23854" y="14456"/>
                    <a:pt x="23684" y="14456"/>
                  </a:cubicBezTo>
                  <a:lnTo>
                    <a:pt x="22210" y="14456"/>
                  </a:lnTo>
                  <a:lnTo>
                    <a:pt x="22210" y="13804"/>
                  </a:lnTo>
                  <a:close/>
                  <a:moveTo>
                    <a:pt x="19713" y="3723"/>
                  </a:moveTo>
                  <a:cubicBezTo>
                    <a:pt x="20551" y="3723"/>
                    <a:pt x="21249" y="4406"/>
                    <a:pt x="21249" y="5259"/>
                  </a:cubicBezTo>
                  <a:lnTo>
                    <a:pt x="21249" y="6174"/>
                  </a:lnTo>
                  <a:lnTo>
                    <a:pt x="21249" y="8748"/>
                  </a:lnTo>
                  <a:lnTo>
                    <a:pt x="21249" y="9508"/>
                  </a:lnTo>
                  <a:lnTo>
                    <a:pt x="21249" y="16332"/>
                  </a:lnTo>
                  <a:cubicBezTo>
                    <a:pt x="21249" y="17185"/>
                    <a:pt x="20551" y="17883"/>
                    <a:pt x="19713" y="17883"/>
                  </a:cubicBezTo>
                  <a:lnTo>
                    <a:pt x="5258" y="17883"/>
                  </a:lnTo>
                  <a:cubicBezTo>
                    <a:pt x="4405" y="17883"/>
                    <a:pt x="3723" y="17185"/>
                    <a:pt x="3723" y="16332"/>
                  </a:cubicBezTo>
                  <a:lnTo>
                    <a:pt x="3723" y="15417"/>
                  </a:lnTo>
                  <a:lnTo>
                    <a:pt x="3723" y="12843"/>
                  </a:lnTo>
                  <a:lnTo>
                    <a:pt x="3723" y="12083"/>
                  </a:lnTo>
                  <a:lnTo>
                    <a:pt x="3723" y="9508"/>
                  </a:lnTo>
                  <a:lnTo>
                    <a:pt x="3723" y="8748"/>
                  </a:lnTo>
                  <a:lnTo>
                    <a:pt x="3723" y="6174"/>
                  </a:lnTo>
                  <a:lnTo>
                    <a:pt x="3723" y="5259"/>
                  </a:lnTo>
                  <a:cubicBezTo>
                    <a:pt x="3723" y="4406"/>
                    <a:pt x="4405" y="3723"/>
                    <a:pt x="5258" y="3723"/>
                  </a:cubicBezTo>
                  <a:close/>
                  <a:moveTo>
                    <a:pt x="7802" y="18829"/>
                  </a:moveTo>
                  <a:lnTo>
                    <a:pt x="7802" y="20303"/>
                  </a:lnTo>
                  <a:cubicBezTo>
                    <a:pt x="7802" y="20489"/>
                    <a:pt x="7662" y="20629"/>
                    <a:pt x="7476" y="20629"/>
                  </a:cubicBezTo>
                  <a:cubicBezTo>
                    <a:pt x="7290" y="20629"/>
                    <a:pt x="7151" y="20489"/>
                    <a:pt x="7151" y="20303"/>
                  </a:cubicBezTo>
                  <a:lnTo>
                    <a:pt x="7151" y="18829"/>
                  </a:lnTo>
                  <a:close/>
                  <a:moveTo>
                    <a:pt x="11136" y="18829"/>
                  </a:moveTo>
                  <a:lnTo>
                    <a:pt x="11136" y="20303"/>
                  </a:lnTo>
                  <a:cubicBezTo>
                    <a:pt x="11136" y="20489"/>
                    <a:pt x="10997" y="20629"/>
                    <a:pt x="10811" y="20629"/>
                  </a:cubicBezTo>
                  <a:cubicBezTo>
                    <a:pt x="10640" y="20629"/>
                    <a:pt x="10485" y="20489"/>
                    <a:pt x="10485" y="20303"/>
                  </a:cubicBezTo>
                  <a:lnTo>
                    <a:pt x="10485" y="18829"/>
                  </a:lnTo>
                  <a:close/>
                  <a:moveTo>
                    <a:pt x="14487" y="18829"/>
                  </a:moveTo>
                  <a:lnTo>
                    <a:pt x="14487" y="20303"/>
                  </a:lnTo>
                  <a:cubicBezTo>
                    <a:pt x="14487" y="20489"/>
                    <a:pt x="14331" y="20629"/>
                    <a:pt x="14145" y="20629"/>
                  </a:cubicBezTo>
                  <a:cubicBezTo>
                    <a:pt x="13975" y="20629"/>
                    <a:pt x="13820" y="20489"/>
                    <a:pt x="13820" y="20303"/>
                  </a:cubicBezTo>
                  <a:lnTo>
                    <a:pt x="13820" y="18829"/>
                  </a:lnTo>
                  <a:close/>
                  <a:moveTo>
                    <a:pt x="17821" y="18829"/>
                  </a:moveTo>
                  <a:lnTo>
                    <a:pt x="17821" y="20303"/>
                  </a:lnTo>
                  <a:cubicBezTo>
                    <a:pt x="17821" y="20489"/>
                    <a:pt x="17666" y="20629"/>
                    <a:pt x="17495" y="20629"/>
                  </a:cubicBezTo>
                  <a:cubicBezTo>
                    <a:pt x="17309" y="20629"/>
                    <a:pt x="17170" y="20489"/>
                    <a:pt x="17170" y="20303"/>
                  </a:cubicBezTo>
                  <a:lnTo>
                    <a:pt x="17170" y="18829"/>
                  </a:lnTo>
                  <a:close/>
                  <a:moveTo>
                    <a:pt x="7476" y="1"/>
                  </a:moveTo>
                  <a:cubicBezTo>
                    <a:pt x="6763" y="1"/>
                    <a:pt x="6189" y="575"/>
                    <a:pt x="6189" y="1288"/>
                  </a:cubicBezTo>
                  <a:lnTo>
                    <a:pt x="6189" y="2762"/>
                  </a:lnTo>
                  <a:lnTo>
                    <a:pt x="5258" y="2762"/>
                  </a:lnTo>
                  <a:cubicBezTo>
                    <a:pt x="3878" y="2762"/>
                    <a:pt x="2761" y="3878"/>
                    <a:pt x="2761" y="5259"/>
                  </a:cubicBezTo>
                  <a:lnTo>
                    <a:pt x="2761" y="6174"/>
                  </a:lnTo>
                  <a:lnTo>
                    <a:pt x="1288" y="6174"/>
                  </a:lnTo>
                  <a:cubicBezTo>
                    <a:pt x="574" y="6174"/>
                    <a:pt x="1" y="6747"/>
                    <a:pt x="1" y="7461"/>
                  </a:cubicBezTo>
                  <a:cubicBezTo>
                    <a:pt x="1" y="8174"/>
                    <a:pt x="574" y="8748"/>
                    <a:pt x="1288" y="8748"/>
                  </a:cubicBezTo>
                  <a:lnTo>
                    <a:pt x="2761" y="8748"/>
                  </a:lnTo>
                  <a:lnTo>
                    <a:pt x="2761" y="9508"/>
                  </a:lnTo>
                  <a:lnTo>
                    <a:pt x="1288" y="9508"/>
                  </a:lnTo>
                  <a:cubicBezTo>
                    <a:pt x="574" y="9508"/>
                    <a:pt x="1" y="10082"/>
                    <a:pt x="1" y="10796"/>
                  </a:cubicBezTo>
                  <a:cubicBezTo>
                    <a:pt x="1" y="11509"/>
                    <a:pt x="574" y="12083"/>
                    <a:pt x="1288" y="12083"/>
                  </a:cubicBezTo>
                  <a:lnTo>
                    <a:pt x="2761" y="12083"/>
                  </a:lnTo>
                  <a:lnTo>
                    <a:pt x="2761" y="12843"/>
                  </a:lnTo>
                  <a:lnTo>
                    <a:pt x="1288" y="12843"/>
                  </a:lnTo>
                  <a:cubicBezTo>
                    <a:pt x="574" y="12843"/>
                    <a:pt x="1" y="13432"/>
                    <a:pt x="1" y="14130"/>
                  </a:cubicBezTo>
                  <a:cubicBezTo>
                    <a:pt x="1" y="14844"/>
                    <a:pt x="574" y="15417"/>
                    <a:pt x="1288" y="15417"/>
                  </a:cubicBezTo>
                  <a:lnTo>
                    <a:pt x="2761" y="15417"/>
                  </a:lnTo>
                  <a:lnTo>
                    <a:pt x="2761" y="16332"/>
                  </a:lnTo>
                  <a:cubicBezTo>
                    <a:pt x="2761" y="17713"/>
                    <a:pt x="3878" y="18829"/>
                    <a:pt x="5258" y="18829"/>
                  </a:cubicBezTo>
                  <a:lnTo>
                    <a:pt x="6189" y="18829"/>
                  </a:lnTo>
                  <a:lnTo>
                    <a:pt x="6189" y="20303"/>
                  </a:lnTo>
                  <a:cubicBezTo>
                    <a:pt x="6189" y="21016"/>
                    <a:pt x="6763" y="21590"/>
                    <a:pt x="7476" y="21590"/>
                  </a:cubicBezTo>
                  <a:cubicBezTo>
                    <a:pt x="8190" y="21590"/>
                    <a:pt x="8764" y="21016"/>
                    <a:pt x="8764" y="20303"/>
                  </a:cubicBezTo>
                  <a:lnTo>
                    <a:pt x="8764" y="18829"/>
                  </a:lnTo>
                  <a:lnTo>
                    <a:pt x="9523" y="18829"/>
                  </a:lnTo>
                  <a:lnTo>
                    <a:pt x="9523" y="20303"/>
                  </a:lnTo>
                  <a:cubicBezTo>
                    <a:pt x="9523" y="21016"/>
                    <a:pt x="10113" y="21590"/>
                    <a:pt x="10811" y="21590"/>
                  </a:cubicBezTo>
                  <a:cubicBezTo>
                    <a:pt x="11524" y="21590"/>
                    <a:pt x="12098" y="21016"/>
                    <a:pt x="12098" y="20303"/>
                  </a:cubicBezTo>
                  <a:lnTo>
                    <a:pt x="12098" y="18829"/>
                  </a:lnTo>
                  <a:lnTo>
                    <a:pt x="12874" y="18829"/>
                  </a:lnTo>
                  <a:lnTo>
                    <a:pt x="12874" y="20303"/>
                  </a:lnTo>
                  <a:cubicBezTo>
                    <a:pt x="12874" y="21016"/>
                    <a:pt x="13447" y="21590"/>
                    <a:pt x="14145" y="21590"/>
                  </a:cubicBezTo>
                  <a:cubicBezTo>
                    <a:pt x="14859" y="21590"/>
                    <a:pt x="15433" y="21016"/>
                    <a:pt x="15433" y="20303"/>
                  </a:cubicBezTo>
                  <a:lnTo>
                    <a:pt x="15433" y="18829"/>
                  </a:lnTo>
                  <a:lnTo>
                    <a:pt x="16208" y="18829"/>
                  </a:lnTo>
                  <a:lnTo>
                    <a:pt x="16208" y="20303"/>
                  </a:lnTo>
                  <a:cubicBezTo>
                    <a:pt x="16208" y="21016"/>
                    <a:pt x="16782" y="21590"/>
                    <a:pt x="17495" y="21590"/>
                  </a:cubicBezTo>
                  <a:cubicBezTo>
                    <a:pt x="18193" y="21590"/>
                    <a:pt x="18783" y="21016"/>
                    <a:pt x="18783" y="20303"/>
                  </a:cubicBezTo>
                  <a:lnTo>
                    <a:pt x="18783" y="18829"/>
                  </a:lnTo>
                  <a:lnTo>
                    <a:pt x="19713" y="18829"/>
                  </a:lnTo>
                  <a:cubicBezTo>
                    <a:pt x="21078" y="18829"/>
                    <a:pt x="22210" y="17713"/>
                    <a:pt x="22210" y="16332"/>
                  </a:cubicBezTo>
                  <a:lnTo>
                    <a:pt x="22210" y="15417"/>
                  </a:lnTo>
                  <a:lnTo>
                    <a:pt x="23684" y="15417"/>
                  </a:lnTo>
                  <a:cubicBezTo>
                    <a:pt x="24382" y="15417"/>
                    <a:pt x="24956" y="14844"/>
                    <a:pt x="24956" y="14130"/>
                  </a:cubicBezTo>
                  <a:cubicBezTo>
                    <a:pt x="24956" y="13432"/>
                    <a:pt x="24382" y="12843"/>
                    <a:pt x="23684" y="12843"/>
                  </a:cubicBezTo>
                  <a:lnTo>
                    <a:pt x="22210" y="12843"/>
                  </a:lnTo>
                  <a:lnTo>
                    <a:pt x="22210" y="12083"/>
                  </a:lnTo>
                  <a:lnTo>
                    <a:pt x="23684" y="12083"/>
                  </a:lnTo>
                  <a:cubicBezTo>
                    <a:pt x="24382" y="12083"/>
                    <a:pt x="24956" y="11509"/>
                    <a:pt x="24956" y="10796"/>
                  </a:cubicBezTo>
                  <a:cubicBezTo>
                    <a:pt x="24956" y="10082"/>
                    <a:pt x="24382" y="9508"/>
                    <a:pt x="23684" y="9508"/>
                  </a:cubicBezTo>
                  <a:lnTo>
                    <a:pt x="22210" y="9508"/>
                  </a:lnTo>
                  <a:lnTo>
                    <a:pt x="22210" y="8748"/>
                  </a:lnTo>
                  <a:lnTo>
                    <a:pt x="23684" y="8748"/>
                  </a:lnTo>
                  <a:cubicBezTo>
                    <a:pt x="24382" y="8748"/>
                    <a:pt x="24956" y="8174"/>
                    <a:pt x="24956" y="7461"/>
                  </a:cubicBezTo>
                  <a:cubicBezTo>
                    <a:pt x="24956" y="6747"/>
                    <a:pt x="24382" y="6174"/>
                    <a:pt x="23684" y="6174"/>
                  </a:cubicBezTo>
                  <a:lnTo>
                    <a:pt x="22210" y="6174"/>
                  </a:lnTo>
                  <a:lnTo>
                    <a:pt x="22210" y="5259"/>
                  </a:lnTo>
                  <a:cubicBezTo>
                    <a:pt x="22210" y="3878"/>
                    <a:pt x="21078" y="2762"/>
                    <a:pt x="19713" y="2762"/>
                  </a:cubicBezTo>
                  <a:lnTo>
                    <a:pt x="18783" y="2762"/>
                  </a:lnTo>
                  <a:lnTo>
                    <a:pt x="18783" y="1288"/>
                  </a:lnTo>
                  <a:cubicBezTo>
                    <a:pt x="18783" y="575"/>
                    <a:pt x="18193" y="1"/>
                    <a:pt x="17495" y="1"/>
                  </a:cubicBezTo>
                  <a:cubicBezTo>
                    <a:pt x="16782" y="1"/>
                    <a:pt x="16208" y="575"/>
                    <a:pt x="16208" y="1288"/>
                  </a:cubicBezTo>
                  <a:lnTo>
                    <a:pt x="16208" y="2762"/>
                  </a:lnTo>
                  <a:lnTo>
                    <a:pt x="15433" y="2762"/>
                  </a:lnTo>
                  <a:lnTo>
                    <a:pt x="15433" y="1288"/>
                  </a:lnTo>
                  <a:cubicBezTo>
                    <a:pt x="15433" y="575"/>
                    <a:pt x="14859" y="1"/>
                    <a:pt x="14145" y="1"/>
                  </a:cubicBezTo>
                  <a:cubicBezTo>
                    <a:pt x="13447" y="1"/>
                    <a:pt x="12874" y="575"/>
                    <a:pt x="12874" y="1288"/>
                  </a:cubicBezTo>
                  <a:lnTo>
                    <a:pt x="12874" y="2762"/>
                  </a:lnTo>
                  <a:lnTo>
                    <a:pt x="12098" y="2762"/>
                  </a:lnTo>
                  <a:lnTo>
                    <a:pt x="12098" y="1288"/>
                  </a:lnTo>
                  <a:cubicBezTo>
                    <a:pt x="12098" y="575"/>
                    <a:pt x="11524" y="1"/>
                    <a:pt x="10811" y="1"/>
                  </a:cubicBezTo>
                  <a:cubicBezTo>
                    <a:pt x="10113" y="1"/>
                    <a:pt x="9523" y="575"/>
                    <a:pt x="9523" y="1288"/>
                  </a:cubicBezTo>
                  <a:lnTo>
                    <a:pt x="9523" y="2762"/>
                  </a:lnTo>
                  <a:lnTo>
                    <a:pt x="8764" y="2762"/>
                  </a:lnTo>
                  <a:lnTo>
                    <a:pt x="8764" y="1288"/>
                  </a:lnTo>
                  <a:cubicBezTo>
                    <a:pt x="8764" y="575"/>
                    <a:pt x="8190" y="1"/>
                    <a:pt x="74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958"/>
        <p:cNvGrpSpPr/>
        <p:nvPr/>
      </p:nvGrpSpPr>
      <p:grpSpPr>
        <a:xfrm>
          <a:off x="0" y="0"/>
          <a:ext cx="0" cy="0"/>
          <a:chOff x="0" y="0"/>
          <a:chExt cx="0" cy="0"/>
        </a:xfrm>
      </p:grpSpPr>
      <p:sp>
        <p:nvSpPr>
          <p:cNvPr id="1959" name="Google Shape;1959;p76"/>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960" name="Google Shape;1960;p76"/>
          <p:cNvSpPr txBox="1">
            <a:spLocks noGrp="1"/>
          </p:cNvSpPr>
          <p:nvPr>
            <p:ph type="body" idx="1"/>
          </p:nvPr>
        </p:nvSpPr>
        <p:spPr>
          <a:xfrm>
            <a:off x="720000" y="1219800"/>
            <a:ext cx="7678500" cy="338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 </a:t>
            </a:r>
            <a:endParaRPr/>
          </a:p>
          <a:p>
            <a:pPr marL="0" lvl="0" indent="0" algn="l" rtl="0">
              <a:spcBef>
                <a:spcPts val="1000"/>
              </a:spcBef>
              <a:spcAft>
                <a:spcPts val="0"/>
              </a:spcAft>
              <a:buNone/>
            </a:pPr>
            <a:r>
              <a:rPr lang="en" b="1"/>
              <a:t>Vectors</a:t>
            </a:r>
            <a:endParaRPr b="1"/>
          </a:p>
          <a:p>
            <a:pPr marL="457200" lvl="0" indent="-317500" algn="l" rtl="0">
              <a:spcBef>
                <a:spcPts val="1000"/>
              </a:spcBef>
              <a:spcAft>
                <a:spcPts val="0"/>
              </a:spcAft>
              <a:buSzPts val="1400"/>
              <a:buChar char="●"/>
            </a:pPr>
            <a:r>
              <a:rPr lang="en" u="sng">
                <a:hlinkClick r:id="rId3"/>
              </a:rPr>
              <a:t>Gradient brutalism template design</a:t>
            </a:r>
            <a:endParaRPr u="sng"/>
          </a:p>
          <a:p>
            <a:pPr marL="0" lvl="0" indent="0" algn="l" rtl="0">
              <a:spcBef>
                <a:spcPts val="1000"/>
              </a:spcBef>
              <a:spcAft>
                <a:spcPts val="0"/>
              </a:spcAft>
              <a:buNone/>
            </a:pPr>
            <a:r>
              <a:rPr lang="en" b="1"/>
              <a:t>Photos</a:t>
            </a:r>
            <a:endParaRPr b="1"/>
          </a:p>
          <a:p>
            <a:pPr marL="457200" lvl="0" indent="-317500" algn="l" rtl="0">
              <a:spcBef>
                <a:spcPts val="1000"/>
              </a:spcBef>
              <a:spcAft>
                <a:spcPts val="0"/>
              </a:spcAft>
              <a:buSzPts val="1400"/>
              <a:buChar char="●"/>
            </a:pPr>
            <a:r>
              <a:rPr lang="en" u="sng">
                <a:hlinkClick r:id="rId4"/>
              </a:rPr>
              <a:t>Top view hard drive with purple light</a:t>
            </a:r>
            <a:endParaRPr/>
          </a:p>
          <a:p>
            <a:pPr marL="457200" lvl="0" indent="-317500" algn="l" rtl="0">
              <a:spcBef>
                <a:spcPts val="0"/>
              </a:spcBef>
              <a:spcAft>
                <a:spcPts val="0"/>
              </a:spcAft>
              <a:buSzPts val="1400"/>
              <a:buChar char="●"/>
            </a:pPr>
            <a:r>
              <a:rPr lang="en" u="sng">
                <a:hlinkClick r:id="rId5"/>
              </a:rPr>
              <a:t>Portrait young woman with vr glasses</a:t>
            </a:r>
            <a:endParaRPr/>
          </a:p>
          <a:p>
            <a:pPr marL="457200" lvl="0" indent="-311150" algn="l" rtl="0">
              <a:spcBef>
                <a:spcPts val="0"/>
              </a:spcBef>
              <a:spcAft>
                <a:spcPts val="0"/>
              </a:spcAft>
              <a:buSzPts val="1300"/>
              <a:buChar char="●"/>
            </a:pPr>
            <a:r>
              <a:rPr lang="en" u="sng">
                <a:hlinkClick r:id="rId6"/>
              </a:rPr>
              <a:t>Young woman and man with vr glasses</a:t>
            </a:r>
            <a:endParaRPr/>
          </a:p>
          <a:p>
            <a:pPr marL="457200" lvl="0" indent="-317500" algn="l" rtl="0">
              <a:spcBef>
                <a:spcPts val="0"/>
              </a:spcBef>
              <a:spcAft>
                <a:spcPts val="0"/>
              </a:spcAft>
              <a:buSzPts val="1400"/>
              <a:buChar char="●"/>
            </a:pPr>
            <a:r>
              <a:rPr lang="en" u="sng">
                <a:hlinkClick r:id="rId7"/>
              </a:rPr>
              <a:t>Portrait young african american man with headphones</a:t>
            </a:r>
            <a:endParaRPr u="sng"/>
          </a:p>
          <a:p>
            <a:pPr marL="0" lvl="0" indent="0" algn="l" rtl="0">
              <a:spcBef>
                <a:spcPts val="1000"/>
              </a:spcBef>
              <a:spcAft>
                <a:spcPts val="0"/>
              </a:spcAft>
              <a:buNone/>
            </a:pPr>
            <a:r>
              <a:rPr lang="en" b="1"/>
              <a:t>Icons</a:t>
            </a:r>
            <a:endParaRPr b="1"/>
          </a:p>
          <a:p>
            <a:pPr marL="457200" lvl="0" indent="-311150" algn="l" rtl="0">
              <a:spcBef>
                <a:spcPts val="1000"/>
              </a:spcBef>
              <a:spcAft>
                <a:spcPts val="0"/>
              </a:spcAft>
              <a:buSzPts val="1300"/>
              <a:buChar char="●"/>
            </a:pPr>
            <a:r>
              <a:rPr lang="en" u="sng">
                <a:hlinkClick r:id="rId8"/>
              </a:rPr>
              <a:t>Icon Pack: Digitalisation | Lineal</a:t>
            </a:r>
            <a:endParaRPr/>
          </a:p>
          <a:p>
            <a:pPr marL="0" lvl="0" indent="0" algn="l" rtl="0">
              <a:spcBef>
                <a:spcPts val="1000"/>
              </a:spcBef>
              <a:spcAft>
                <a:spcPts val="0"/>
              </a:spcAft>
              <a:buNone/>
            </a:pPr>
            <a:endParaRPr/>
          </a:p>
          <a:p>
            <a:pPr marL="0" lvl="0" indent="0" algn="l" rtl="0">
              <a:spcBef>
                <a:spcPts val="0"/>
              </a:spcBef>
              <a:spcAft>
                <a:spcPts val="1000"/>
              </a:spcAft>
              <a:buNone/>
            </a:pPr>
            <a:endParaRPr/>
          </a:p>
        </p:txBody>
      </p:sp>
      <p:grpSp>
        <p:nvGrpSpPr>
          <p:cNvPr id="1961" name="Google Shape;1961;p76"/>
          <p:cNvGrpSpPr/>
          <p:nvPr/>
        </p:nvGrpSpPr>
        <p:grpSpPr>
          <a:xfrm flipH="1">
            <a:off x="7554125" y="2295175"/>
            <a:ext cx="1233300" cy="2530450"/>
            <a:chOff x="334600" y="2295175"/>
            <a:chExt cx="1233300" cy="2530450"/>
          </a:xfrm>
        </p:grpSpPr>
        <p:sp>
          <p:nvSpPr>
            <p:cNvPr id="1962" name="Google Shape;1962;p76"/>
            <p:cNvSpPr/>
            <p:nvPr/>
          </p:nvSpPr>
          <p:spPr>
            <a:xfrm>
              <a:off x="334600" y="2494575"/>
              <a:ext cx="1233300" cy="2331050"/>
            </a:xfrm>
            <a:custGeom>
              <a:avLst/>
              <a:gdLst/>
              <a:ahLst/>
              <a:cxnLst/>
              <a:rect l="l" t="t" r="r" b="b"/>
              <a:pathLst>
                <a:path w="49332" h="93242" extrusionOk="0">
                  <a:moveTo>
                    <a:pt x="49332" y="93242"/>
                  </a:moveTo>
                  <a:lnTo>
                    <a:pt x="29622" y="73532"/>
                  </a:lnTo>
                  <a:lnTo>
                    <a:pt x="29622" y="42633"/>
                  </a:lnTo>
                  <a:lnTo>
                    <a:pt x="0" y="13011"/>
                  </a:lnTo>
                  <a:lnTo>
                    <a:pt x="0" y="0"/>
                  </a:lnTo>
                  <a:lnTo>
                    <a:pt x="731"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963" name="Google Shape;1963;p76"/>
            <p:cNvSpPr/>
            <p:nvPr/>
          </p:nvSpPr>
          <p:spPr>
            <a:xfrm>
              <a:off x="421750" y="2295175"/>
              <a:ext cx="1053975" cy="2340025"/>
            </a:xfrm>
            <a:custGeom>
              <a:avLst/>
              <a:gdLst/>
              <a:ahLst/>
              <a:cxnLst/>
              <a:rect l="l" t="t" r="r" b="b"/>
              <a:pathLst>
                <a:path w="42159" h="93601" extrusionOk="0">
                  <a:moveTo>
                    <a:pt x="0" y="0"/>
                  </a:moveTo>
                  <a:lnTo>
                    <a:pt x="0" y="19681"/>
                  </a:lnTo>
                  <a:lnTo>
                    <a:pt x="29464" y="49145"/>
                  </a:lnTo>
                  <a:lnTo>
                    <a:pt x="29464" y="80905"/>
                  </a:lnTo>
                  <a:lnTo>
                    <a:pt x="42159" y="93601"/>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1964" name="Google Shape;1964;p76"/>
            <p:cNvSpPr/>
            <p:nvPr/>
          </p:nvSpPr>
          <p:spPr>
            <a:xfrm>
              <a:off x="505650" y="2503175"/>
              <a:ext cx="895850" cy="1927950"/>
            </a:xfrm>
            <a:custGeom>
              <a:avLst/>
              <a:gdLst/>
              <a:ahLst/>
              <a:cxnLst/>
              <a:rect l="l" t="t" r="r" b="b"/>
              <a:pathLst>
                <a:path w="35834" h="77118" extrusionOk="0">
                  <a:moveTo>
                    <a:pt x="35834" y="77118"/>
                  </a:moveTo>
                  <a:lnTo>
                    <a:pt x="29695" y="70978"/>
                  </a:lnTo>
                  <a:lnTo>
                    <a:pt x="29695" y="39650"/>
                  </a:lnTo>
                  <a:lnTo>
                    <a:pt x="0" y="9955"/>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1965" name="Google Shape;1965;p76"/>
          <p:cNvGrpSpPr/>
          <p:nvPr/>
        </p:nvGrpSpPr>
        <p:grpSpPr>
          <a:xfrm>
            <a:off x="215250" y="355575"/>
            <a:ext cx="470700" cy="368850"/>
            <a:chOff x="215250" y="2072325"/>
            <a:chExt cx="470700" cy="368850"/>
          </a:xfrm>
        </p:grpSpPr>
        <p:cxnSp>
          <p:nvCxnSpPr>
            <p:cNvPr id="1966" name="Google Shape;1966;p76"/>
            <p:cNvCxnSpPr/>
            <p:nvPr/>
          </p:nvCxnSpPr>
          <p:spPr>
            <a:xfrm>
              <a:off x="215250" y="2072325"/>
              <a:ext cx="258300" cy="0"/>
            </a:xfrm>
            <a:prstGeom prst="straightConnector1">
              <a:avLst/>
            </a:prstGeom>
            <a:noFill/>
            <a:ln w="9525" cap="flat" cmpd="sng">
              <a:solidFill>
                <a:schemeClr val="dk1"/>
              </a:solidFill>
              <a:prstDash val="solid"/>
              <a:round/>
              <a:headEnd type="none" w="med" len="med"/>
              <a:tailEnd type="oval" w="med" len="med"/>
            </a:ln>
          </p:spPr>
        </p:cxnSp>
        <p:cxnSp>
          <p:nvCxnSpPr>
            <p:cNvPr id="1967" name="Google Shape;1967;p76"/>
            <p:cNvCxnSpPr/>
            <p:nvPr/>
          </p:nvCxnSpPr>
          <p:spPr>
            <a:xfrm>
              <a:off x="215250" y="2150550"/>
              <a:ext cx="367500" cy="0"/>
            </a:xfrm>
            <a:prstGeom prst="straightConnector1">
              <a:avLst/>
            </a:prstGeom>
            <a:noFill/>
            <a:ln w="9525" cap="flat" cmpd="sng">
              <a:solidFill>
                <a:schemeClr val="dk1"/>
              </a:solidFill>
              <a:prstDash val="solid"/>
              <a:round/>
              <a:headEnd type="none" w="med" len="med"/>
              <a:tailEnd type="oval" w="med" len="med"/>
            </a:ln>
          </p:spPr>
        </p:cxnSp>
        <p:cxnSp>
          <p:nvCxnSpPr>
            <p:cNvPr id="1968" name="Google Shape;1968;p76"/>
            <p:cNvCxnSpPr/>
            <p:nvPr/>
          </p:nvCxnSpPr>
          <p:spPr>
            <a:xfrm>
              <a:off x="215250" y="2441175"/>
              <a:ext cx="470700" cy="0"/>
            </a:xfrm>
            <a:prstGeom prst="straightConnector1">
              <a:avLst/>
            </a:prstGeom>
            <a:noFill/>
            <a:ln w="9525" cap="flat" cmpd="sng">
              <a:solidFill>
                <a:schemeClr val="dk1"/>
              </a:solidFill>
              <a:prstDash val="solid"/>
              <a:round/>
              <a:headEnd type="none" w="med" len="med"/>
              <a:tailEnd type="oval" w="med" len="med"/>
            </a:ln>
          </p:spPr>
        </p:cxnSp>
        <p:cxnSp>
          <p:nvCxnSpPr>
            <p:cNvPr id="1969" name="Google Shape;1969;p76"/>
            <p:cNvCxnSpPr/>
            <p:nvPr/>
          </p:nvCxnSpPr>
          <p:spPr>
            <a:xfrm>
              <a:off x="215250" y="2366725"/>
              <a:ext cx="212400" cy="0"/>
            </a:xfrm>
            <a:prstGeom prst="straightConnector1">
              <a:avLst/>
            </a:prstGeom>
            <a:noFill/>
            <a:ln w="9525" cap="flat" cmpd="sng">
              <a:solidFill>
                <a:schemeClr val="dk1"/>
              </a:solidFill>
              <a:prstDash val="solid"/>
              <a:round/>
              <a:headEnd type="none" w="med" len="med"/>
              <a:tailEnd type="oval" w="med" len="med"/>
            </a:ln>
          </p:spPr>
        </p:cxnSp>
        <p:cxnSp>
          <p:nvCxnSpPr>
            <p:cNvPr id="1970" name="Google Shape;1970;p76"/>
            <p:cNvCxnSpPr/>
            <p:nvPr/>
          </p:nvCxnSpPr>
          <p:spPr>
            <a:xfrm>
              <a:off x="215250" y="2225725"/>
              <a:ext cx="373200" cy="0"/>
            </a:xfrm>
            <a:prstGeom prst="straightConnector1">
              <a:avLst/>
            </a:prstGeom>
            <a:noFill/>
            <a:ln w="9525" cap="flat" cmpd="sng">
              <a:solidFill>
                <a:schemeClr val="dk1"/>
              </a:solidFill>
              <a:prstDash val="solid"/>
              <a:round/>
              <a:headEnd type="none" w="med" len="med"/>
              <a:tailEnd type="oval" w="med" len="med"/>
            </a:ln>
          </p:spPr>
        </p:cxnSp>
        <p:cxnSp>
          <p:nvCxnSpPr>
            <p:cNvPr id="1971" name="Google Shape;1971;p76"/>
            <p:cNvCxnSpPr/>
            <p:nvPr/>
          </p:nvCxnSpPr>
          <p:spPr>
            <a:xfrm>
              <a:off x="215250" y="2292275"/>
              <a:ext cx="101100" cy="0"/>
            </a:xfrm>
            <a:prstGeom prst="straightConnector1">
              <a:avLst/>
            </a:prstGeom>
            <a:noFill/>
            <a:ln w="9525" cap="flat" cmpd="sng">
              <a:solidFill>
                <a:schemeClr val="dk1"/>
              </a:solidFill>
              <a:prstDash val="solid"/>
              <a:round/>
              <a:headEnd type="none" w="med" len="med"/>
              <a:tailEnd type="oval" w="med" len="med"/>
            </a:ln>
          </p:spPr>
        </p:cxn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5"/>
        <p:cNvGrpSpPr/>
        <p:nvPr/>
      </p:nvGrpSpPr>
      <p:grpSpPr>
        <a:xfrm>
          <a:off x="0" y="0"/>
          <a:ext cx="0" cy="0"/>
          <a:chOff x="0" y="0"/>
          <a:chExt cx="0" cy="0"/>
        </a:xfrm>
      </p:grpSpPr>
      <p:sp>
        <p:nvSpPr>
          <p:cNvPr id="1976" name="Google Shape;1976;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77" name="Google Shape;1977;p77"/>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42"/>
          <p:cNvSpPr txBox="1">
            <a:spLocks noGrp="1"/>
          </p:cNvSpPr>
          <p:nvPr>
            <p:ph type="subTitle" idx="1"/>
          </p:nvPr>
        </p:nvSpPr>
        <p:spPr>
          <a:xfrm>
            <a:off x="720000" y="2814129"/>
            <a:ext cx="4015800" cy="6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sp>
        <p:nvSpPr>
          <p:cNvPr id="624" name="Google Shape;624;p42"/>
          <p:cNvSpPr txBox="1">
            <a:spLocks noGrp="1"/>
          </p:cNvSpPr>
          <p:nvPr>
            <p:ph type="title"/>
          </p:nvPr>
        </p:nvSpPr>
        <p:spPr>
          <a:xfrm>
            <a:off x="720085" y="1657975"/>
            <a:ext cx="4015800" cy="115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grpSp>
        <p:nvGrpSpPr>
          <p:cNvPr id="625" name="Google Shape;625;p42"/>
          <p:cNvGrpSpPr/>
          <p:nvPr/>
        </p:nvGrpSpPr>
        <p:grpSpPr>
          <a:xfrm>
            <a:off x="5462600" y="3615850"/>
            <a:ext cx="2085414" cy="1292849"/>
            <a:chOff x="5462600" y="3615850"/>
            <a:chExt cx="2085414" cy="1292849"/>
          </a:xfrm>
        </p:grpSpPr>
        <p:sp>
          <p:nvSpPr>
            <p:cNvPr id="626" name="Google Shape;626;p42"/>
            <p:cNvSpPr/>
            <p:nvPr/>
          </p:nvSpPr>
          <p:spPr>
            <a:xfrm>
              <a:off x="5991008" y="4315678"/>
              <a:ext cx="831920" cy="593021"/>
            </a:xfrm>
            <a:custGeom>
              <a:avLst/>
              <a:gdLst/>
              <a:ahLst/>
              <a:cxnLst/>
              <a:rect l="l" t="t" r="r" b="b"/>
              <a:pathLst>
                <a:path w="39862" h="28415" extrusionOk="0">
                  <a:moveTo>
                    <a:pt x="39862" y="28415"/>
                  </a:moveTo>
                  <a:lnTo>
                    <a:pt x="39862" y="14678"/>
                  </a:lnTo>
                  <a:lnTo>
                    <a:pt x="25184"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27" name="Google Shape;627;p42"/>
            <p:cNvSpPr/>
            <p:nvPr/>
          </p:nvSpPr>
          <p:spPr>
            <a:xfrm>
              <a:off x="6182150" y="4207800"/>
              <a:ext cx="697400" cy="696050"/>
            </a:xfrm>
            <a:custGeom>
              <a:avLst/>
              <a:gdLst/>
              <a:ahLst/>
              <a:cxnLst/>
              <a:rect l="l" t="t" r="r" b="b"/>
              <a:pathLst>
                <a:path w="27896" h="27842" extrusionOk="0">
                  <a:moveTo>
                    <a:pt x="27896" y="27842"/>
                  </a:moveTo>
                  <a:lnTo>
                    <a:pt x="27655" y="13378"/>
                  </a:lnTo>
                  <a:lnTo>
                    <a:pt x="14277"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28" name="Google Shape;628;p42"/>
            <p:cNvSpPr/>
            <p:nvPr/>
          </p:nvSpPr>
          <p:spPr>
            <a:xfrm>
              <a:off x="6047214" y="4145355"/>
              <a:ext cx="910621" cy="758854"/>
            </a:xfrm>
            <a:custGeom>
              <a:avLst/>
              <a:gdLst/>
              <a:ahLst/>
              <a:cxnLst/>
              <a:rect l="l" t="t" r="r" b="b"/>
              <a:pathLst>
                <a:path w="43633" h="36361" extrusionOk="0">
                  <a:moveTo>
                    <a:pt x="43633" y="36361"/>
                  </a:moveTo>
                  <a:lnTo>
                    <a:pt x="43633" y="19123"/>
                  </a:lnTo>
                  <a:lnTo>
                    <a:pt x="24510"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29" name="Google Shape;629;p42"/>
            <p:cNvSpPr/>
            <p:nvPr/>
          </p:nvSpPr>
          <p:spPr>
            <a:xfrm>
              <a:off x="6035985" y="4039128"/>
              <a:ext cx="1062366" cy="862828"/>
            </a:xfrm>
            <a:custGeom>
              <a:avLst/>
              <a:gdLst/>
              <a:ahLst/>
              <a:cxnLst/>
              <a:rect l="l" t="t" r="r" b="b"/>
              <a:pathLst>
                <a:path w="50904" h="41343" extrusionOk="0">
                  <a:moveTo>
                    <a:pt x="50904" y="41343"/>
                  </a:moveTo>
                  <a:lnTo>
                    <a:pt x="50904" y="21950"/>
                  </a:lnTo>
                  <a:lnTo>
                    <a:pt x="28954"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30" name="Google Shape;630;p42"/>
            <p:cNvSpPr/>
            <p:nvPr/>
          </p:nvSpPr>
          <p:spPr>
            <a:xfrm>
              <a:off x="6177626" y="4100399"/>
              <a:ext cx="865646" cy="798194"/>
            </a:xfrm>
            <a:custGeom>
              <a:avLst/>
              <a:gdLst/>
              <a:ahLst/>
              <a:cxnLst/>
              <a:rect l="l" t="t" r="r" b="b"/>
              <a:pathLst>
                <a:path w="41478" h="38246" extrusionOk="0">
                  <a:moveTo>
                    <a:pt x="41478" y="38246"/>
                  </a:moveTo>
                  <a:lnTo>
                    <a:pt x="41478" y="20739"/>
                  </a:lnTo>
                  <a:lnTo>
                    <a:pt x="20739"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31" name="Google Shape;631;p42"/>
            <p:cNvSpPr/>
            <p:nvPr/>
          </p:nvSpPr>
          <p:spPr>
            <a:xfrm>
              <a:off x="6440713" y="3958758"/>
              <a:ext cx="764468" cy="938712"/>
            </a:xfrm>
            <a:custGeom>
              <a:avLst/>
              <a:gdLst/>
              <a:ahLst/>
              <a:cxnLst/>
              <a:rect l="l" t="t" r="r" b="b"/>
              <a:pathLst>
                <a:path w="36630" h="44979" extrusionOk="0">
                  <a:moveTo>
                    <a:pt x="36630" y="44979"/>
                  </a:moveTo>
                  <a:lnTo>
                    <a:pt x="35822" y="9696"/>
                  </a:lnTo>
                  <a:lnTo>
                    <a:pt x="26395" y="269"/>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32" name="Google Shape;632;p42"/>
            <p:cNvSpPr/>
            <p:nvPr/>
          </p:nvSpPr>
          <p:spPr>
            <a:xfrm>
              <a:off x="6120303" y="3902532"/>
              <a:ext cx="1146702" cy="1000550"/>
            </a:xfrm>
            <a:custGeom>
              <a:avLst/>
              <a:gdLst/>
              <a:ahLst/>
              <a:cxnLst/>
              <a:rect l="l" t="t" r="r" b="b"/>
              <a:pathLst>
                <a:path w="54945" h="47942" extrusionOk="0">
                  <a:moveTo>
                    <a:pt x="54945" y="47942"/>
                  </a:moveTo>
                  <a:lnTo>
                    <a:pt x="54945" y="11043"/>
                  </a:lnTo>
                  <a:lnTo>
                    <a:pt x="43632" y="27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33" name="Google Shape;633;p42"/>
            <p:cNvSpPr/>
            <p:nvPr/>
          </p:nvSpPr>
          <p:spPr>
            <a:xfrm>
              <a:off x="5794259" y="3770440"/>
              <a:ext cx="1613251" cy="1132636"/>
            </a:xfrm>
            <a:custGeom>
              <a:avLst/>
              <a:gdLst/>
              <a:ahLst/>
              <a:cxnLst/>
              <a:rect l="l" t="t" r="r" b="b"/>
              <a:pathLst>
                <a:path w="77300" h="54271" extrusionOk="0">
                  <a:moveTo>
                    <a:pt x="77300" y="54271"/>
                  </a:moveTo>
                  <a:lnTo>
                    <a:pt x="77300" y="15487"/>
                  </a:lnTo>
                  <a:lnTo>
                    <a:pt x="61813"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34" name="Google Shape;634;p42"/>
            <p:cNvSpPr/>
            <p:nvPr/>
          </p:nvSpPr>
          <p:spPr>
            <a:xfrm>
              <a:off x="6485690" y="3705803"/>
              <a:ext cx="1000550" cy="1191656"/>
            </a:xfrm>
            <a:custGeom>
              <a:avLst/>
              <a:gdLst/>
              <a:ahLst/>
              <a:cxnLst/>
              <a:rect l="l" t="t" r="r" b="b"/>
              <a:pathLst>
                <a:path w="47942" h="57099" extrusionOk="0">
                  <a:moveTo>
                    <a:pt x="47942" y="57099"/>
                  </a:moveTo>
                  <a:lnTo>
                    <a:pt x="47942" y="17237"/>
                  </a:lnTo>
                  <a:lnTo>
                    <a:pt x="30705"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35" name="Google Shape;635;p42"/>
            <p:cNvSpPr/>
            <p:nvPr/>
          </p:nvSpPr>
          <p:spPr>
            <a:xfrm>
              <a:off x="5462600" y="3615850"/>
              <a:ext cx="2085414" cy="1281606"/>
            </a:xfrm>
            <a:custGeom>
              <a:avLst/>
              <a:gdLst/>
              <a:ahLst/>
              <a:cxnLst/>
              <a:rect l="l" t="t" r="r" b="b"/>
              <a:pathLst>
                <a:path w="99924" h="61409" extrusionOk="0">
                  <a:moveTo>
                    <a:pt x="99924" y="61409"/>
                  </a:moveTo>
                  <a:lnTo>
                    <a:pt x="99924" y="19392"/>
                  </a:lnTo>
                  <a:lnTo>
                    <a:pt x="80532"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636" name="Google Shape;636;p42"/>
          <p:cNvGrpSpPr/>
          <p:nvPr/>
        </p:nvGrpSpPr>
        <p:grpSpPr>
          <a:xfrm>
            <a:off x="5238750" y="1270951"/>
            <a:ext cx="3686625" cy="2134524"/>
            <a:chOff x="5238750" y="1270951"/>
            <a:chExt cx="3686625" cy="2134524"/>
          </a:xfrm>
        </p:grpSpPr>
        <p:grpSp>
          <p:nvGrpSpPr>
            <p:cNvPr id="637" name="Google Shape;637;p42"/>
            <p:cNvGrpSpPr/>
            <p:nvPr/>
          </p:nvGrpSpPr>
          <p:grpSpPr>
            <a:xfrm>
              <a:off x="5393675" y="2503175"/>
              <a:ext cx="1620975" cy="902300"/>
              <a:chOff x="5393675" y="2503175"/>
              <a:chExt cx="1620975" cy="902300"/>
            </a:xfrm>
          </p:grpSpPr>
          <p:sp>
            <p:nvSpPr>
              <p:cNvPr id="638" name="Google Shape;638;p42"/>
              <p:cNvSpPr/>
              <p:nvPr/>
            </p:nvSpPr>
            <p:spPr>
              <a:xfrm>
                <a:off x="5597375" y="2597125"/>
                <a:ext cx="559450" cy="808350"/>
              </a:xfrm>
              <a:custGeom>
                <a:avLst/>
                <a:gdLst/>
                <a:ahLst/>
                <a:cxnLst/>
                <a:rect l="l" t="t" r="r" b="b"/>
                <a:pathLst>
                  <a:path w="22378" h="32334" extrusionOk="0">
                    <a:moveTo>
                      <a:pt x="0" y="32334"/>
                    </a:moveTo>
                    <a:lnTo>
                      <a:pt x="0" y="28891"/>
                    </a:lnTo>
                    <a:lnTo>
                      <a:pt x="6369" y="22522"/>
                    </a:lnTo>
                    <a:lnTo>
                      <a:pt x="6369" y="6743"/>
                    </a:lnTo>
                    <a:lnTo>
                      <a:pt x="13112" y="0"/>
                    </a:lnTo>
                    <a:lnTo>
                      <a:pt x="22378"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639" name="Google Shape;639;p42"/>
              <p:cNvSpPr/>
              <p:nvPr/>
            </p:nvSpPr>
            <p:spPr>
              <a:xfrm>
                <a:off x="5780975" y="2663125"/>
                <a:ext cx="459050" cy="578825"/>
              </a:xfrm>
              <a:custGeom>
                <a:avLst/>
                <a:gdLst/>
                <a:ahLst/>
                <a:cxnLst/>
                <a:rect l="l" t="t" r="r" b="b"/>
                <a:pathLst>
                  <a:path w="18362" h="23153" extrusionOk="0">
                    <a:moveTo>
                      <a:pt x="0" y="23153"/>
                    </a:moveTo>
                    <a:lnTo>
                      <a:pt x="2697" y="20456"/>
                    </a:lnTo>
                    <a:lnTo>
                      <a:pt x="2697" y="4677"/>
                    </a:lnTo>
                    <a:lnTo>
                      <a:pt x="7374" y="0"/>
                    </a:lnTo>
                    <a:lnTo>
                      <a:pt x="18362"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640" name="Google Shape;640;p42"/>
              <p:cNvSpPr/>
              <p:nvPr/>
            </p:nvSpPr>
            <p:spPr>
              <a:xfrm>
                <a:off x="5393675" y="2503175"/>
                <a:ext cx="1620975" cy="885075"/>
              </a:xfrm>
              <a:custGeom>
                <a:avLst/>
                <a:gdLst/>
                <a:ahLst/>
                <a:cxnLst/>
                <a:rect l="l" t="t" r="r" b="b"/>
                <a:pathLst>
                  <a:path w="64839" h="35403" extrusionOk="0">
                    <a:moveTo>
                      <a:pt x="0" y="35403"/>
                    </a:moveTo>
                    <a:lnTo>
                      <a:pt x="11476" y="23928"/>
                    </a:lnTo>
                    <a:lnTo>
                      <a:pt x="11476" y="8894"/>
                    </a:lnTo>
                    <a:lnTo>
                      <a:pt x="20370" y="0"/>
                    </a:lnTo>
                    <a:lnTo>
                      <a:pt x="64839"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641" name="Google Shape;641;p42"/>
            <p:cNvGrpSpPr/>
            <p:nvPr/>
          </p:nvGrpSpPr>
          <p:grpSpPr>
            <a:xfrm>
              <a:off x="5238750" y="1270951"/>
              <a:ext cx="3686625" cy="1839025"/>
              <a:chOff x="5238750" y="1270951"/>
              <a:chExt cx="3686625" cy="1839025"/>
            </a:xfrm>
          </p:grpSpPr>
          <p:sp>
            <p:nvSpPr>
              <p:cNvPr id="642" name="Google Shape;642;p42"/>
              <p:cNvSpPr/>
              <p:nvPr/>
            </p:nvSpPr>
            <p:spPr>
              <a:xfrm>
                <a:off x="5583025" y="1598725"/>
                <a:ext cx="3342350" cy="948925"/>
              </a:xfrm>
              <a:custGeom>
                <a:avLst/>
                <a:gdLst/>
                <a:ahLst/>
                <a:cxnLst/>
                <a:rect l="l" t="t" r="r" b="b"/>
                <a:pathLst>
                  <a:path w="133694" h="37957" extrusionOk="0">
                    <a:moveTo>
                      <a:pt x="0" y="37957"/>
                    </a:moveTo>
                    <a:lnTo>
                      <a:pt x="6943" y="31014"/>
                    </a:lnTo>
                    <a:lnTo>
                      <a:pt x="66905" y="31014"/>
                    </a:lnTo>
                    <a:lnTo>
                      <a:pt x="97919" y="0"/>
                    </a:lnTo>
                    <a:lnTo>
                      <a:pt x="133694"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43" name="Google Shape;643;p42"/>
              <p:cNvSpPr/>
              <p:nvPr/>
            </p:nvSpPr>
            <p:spPr>
              <a:xfrm>
                <a:off x="5393675" y="1435200"/>
                <a:ext cx="3531700" cy="1657550"/>
              </a:xfrm>
              <a:custGeom>
                <a:avLst/>
                <a:gdLst/>
                <a:ahLst/>
                <a:cxnLst/>
                <a:rect l="l" t="t" r="r" b="b"/>
                <a:pathLst>
                  <a:path w="141268" h="66302" extrusionOk="0">
                    <a:moveTo>
                      <a:pt x="0" y="66302"/>
                    </a:moveTo>
                    <a:lnTo>
                      <a:pt x="0" y="43809"/>
                    </a:lnTo>
                    <a:lnTo>
                      <a:pt x="13025" y="30784"/>
                    </a:lnTo>
                    <a:lnTo>
                      <a:pt x="71954" y="30784"/>
                    </a:lnTo>
                    <a:lnTo>
                      <a:pt x="102738" y="0"/>
                    </a:lnTo>
                    <a:lnTo>
                      <a:pt x="141268"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44" name="Google Shape;644;p42"/>
              <p:cNvSpPr/>
              <p:nvPr/>
            </p:nvSpPr>
            <p:spPr>
              <a:xfrm>
                <a:off x="5494081" y="1529180"/>
                <a:ext cx="3422700" cy="1351275"/>
              </a:xfrm>
              <a:custGeom>
                <a:avLst/>
                <a:gdLst/>
                <a:ahLst/>
                <a:cxnLst/>
                <a:rect l="l" t="t" r="r" b="b"/>
                <a:pathLst>
                  <a:path w="136908" h="54051" extrusionOk="0">
                    <a:moveTo>
                      <a:pt x="0" y="54051"/>
                    </a:moveTo>
                    <a:lnTo>
                      <a:pt x="0" y="40509"/>
                    </a:lnTo>
                    <a:lnTo>
                      <a:pt x="9640" y="30869"/>
                    </a:lnTo>
                    <a:lnTo>
                      <a:pt x="69774" y="30869"/>
                    </a:lnTo>
                    <a:lnTo>
                      <a:pt x="100644" y="0"/>
                    </a:lnTo>
                    <a:lnTo>
                      <a:pt x="136908"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45" name="Google Shape;645;p42"/>
              <p:cNvSpPr/>
              <p:nvPr/>
            </p:nvSpPr>
            <p:spPr>
              <a:xfrm>
                <a:off x="5321950" y="1374975"/>
                <a:ext cx="3597700" cy="1505475"/>
              </a:xfrm>
              <a:custGeom>
                <a:avLst/>
                <a:gdLst/>
                <a:ahLst/>
                <a:cxnLst/>
                <a:rect l="l" t="t" r="r" b="b"/>
                <a:pathLst>
                  <a:path w="143908" h="60219" extrusionOk="0">
                    <a:moveTo>
                      <a:pt x="0" y="60219"/>
                    </a:moveTo>
                    <a:lnTo>
                      <a:pt x="0" y="44153"/>
                    </a:lnTo>
                    <a:lnTo>
                      <a:pt x="13370" y="30784"/>
                    </a:lnTo>
                    <a:lnTo>
                      <a:pt x="74020" y="30784"/>
                    </a:lnTo>
                    <a:lnTo>
                      <a:pt x="104804" y="0"/>
                    </a:lnTo>
                    <a:lnTo>
                      <a:pt x="143908"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46" name="Google Shape;646;p42"/>
              <p:cNvSpPr/>
              <p:nvPr/>
            </p:nvSpPr>
            <p:spPr>
              <a:xfrm>
                <a:off x="5238750" y="1270951"/>
                <a:ext cx="3686625" cy="1839025"/>
              </a:xfrm>
              <a:custGeom>
                <a:avLst/>
                <a:gdLst/>
                <a:ahLst/>
                <a:cxnLst/>
                <a:rect l="l" t="t" r="r" b="b"/>
                <a:pathLst>
                  <a:path w="147465" h="73561" extrusionOk="0">
                    <a:moveTo>
                      <a:pt x="0" y="73561"/>
                    </a:moveTo>
                    <a:lnTo>
                      <a:pt x="0" y="47166"/>
                    </a:lnTo>
                    <a:lnTo>
                      <a:pt x="15952" y="31215"/>
                    </a:lnTo>
                    <a:lnTo>
                      <a:pt x="75511" y="31215"/>
                    </a:lnTo>
                    <a:lnTo>
                      <a:pt x="106726" y="0"/>
                    </a:lnTo>
                    <a:lnTo>
                      <a:pt x="147465" y="0"/>
                    </a:lnTo>
                  </a:path>
                </a:pathLst>
              </a:custGeom>
              <a:noFill/>
              <a:ln w="9525" cap="flat" cmpd="sng">
                <a:solidFill>
                  <a:schemeClr val="dk1"/>
                </a:solidFill>
                <a:prstDash val="solid"/>
                <a:round/>
                <a:headEnd type="oval" w="med" len="med"/>
                <a:tailEnd type="none" w="med" len="med"/>
              </a:ln>
            </p:spPr>
            <p:txBody>
              <a:bodyPr/>
              <a:lstStyle/>
              <a:p>
                <a:endParaRPr lang="es-MX"/>
              </a:p>
            </p:txBody>
          </p:sp>
        </p:grpSp>
        <p:sp>
          <p:nvSpPr>
            <p:cNvPr id="647" name="Google Shape;647;p42"/>
            <p:cNvSpPr/>
            <p:nvPr/>
          </p:nvSpPr>
          <p:spPr>
            <a:xfrm>
              <a:off x="7376125" y="1754375"/>
              <a:ext cx="707200" cy="707200"/>
            </a:xfrm>
            <a:custGeom>
              <a:avLst/>
              <a:gdLst/>
              <a:ahLst/>
              <a:cxnLst/>
              <a:rect l="l" t="t" r="r" b="b"/>
              <a:pathLst>
                <a:path w="28288" h="28288" extrusionOk="0">
                  <a:moveTo>
                    <a:pt x="0" y="28288"/>
                  </a:moveTo>
                  <a:lnTo>
                    <a:pt x="28288"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648" name="Google Shape;648;p42"/>
          <p:cNvGrpSpPr/>
          <p:nvPr/>
        </p:nvGrpSpPr>
        <p:grpSpPr>
          <a:xfrm>
            <a:off x="5990425" y="235250"/>
            <a:ext cx="697879" cy="1443100"/>
            <a:chOff x="5990425" y="235250"/>
            <a:chExt cx="697879" cy="1443100"/>
          </a:xfrm>
        </p:grpSpPr>
        <p:sp>
          <p:nvSpPr>
            <p:cNvPr id="649" name="Google Shape;649;p42"/>
            <p:cNvSpPr/>
            <p:nvPr/>
          </p:nvSpPr>
          <p:spPr>
            <a:xfrm>
              <a:off x="5990425" y="238125"/>
              <a:ext cx="385875" cy="1437350"/>
            </a:xfrm>
            <a:custGeom>
              <a:avLst/>
              <a:gdLst/>
              <a:ahLst/>
              <a:cxnLst/>
              <a:rect l="l" t="t" r="r" b="b"/>
              <a:pathLst>
                <a:path w="15435" h="57494" extrusionOk="0">
                  <a:moveTo>
                    <a:pt x="0" y="0"/>
                  </a:moveTo>
                  <a:lnTo>
                    <a:pt x="0" y="27772"/>
                  </a:lnTo>
                  <a:lnTo>
                    <a:pt x="15435" y="43207"/>
                  </a:lnTo>
                  <a:lnTo>
                    <a:pt x="15435" y="57494"/>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50" name="Google Shape;650;p42"/>
            <p:cNvSpPr/>
            <p:nvPr/>
          </p:nvSpPr>
          <p:spPr>
            <a:xfrm>
              <a:off x="6067875" y="238125"/>
              <a:ext cx="381575" cy="1439500"/>
            </a:xfrm>
            <a:custGeom>
              <a:avLst/>
              <a:gdLst/>
              <a:ahLst/>
              <a:cxnLst/>
              <a:rect l="l" t="t" r="r" b="b"/>
              <a:pathLst>
                <a:path w="15263" h="57580" extrusionOk="0">
                  <a:moveTo>
                    <a:pt x="0" y="0"/>
                  </a:moveTo>
                  <a:lnTo>
                    <a:pt x="0" y="25706"/>
                  </a:lnTo>
                  <a:lnTo>
                    <a:pt x="15263" y="40969"/>
                  </a:lnTo>
                  <a:lnTo>
                    <a:pt x="15235" y="5758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51" name="Google Shape;651;p42"/>
            <p:cNvSpPr/>
            <p:nvPr/>
          </p:nvSpPr>
          <p:spPr>
            <a:xfrm>
              <a:off x="6151075" y="235250"/>
              <a:ext cx="377275" cy="1442375"/>
            </a:xfrm>
            <a:custGeom>
              <a:avLst/>
              <a:gdLst/>
              <a:ahLst/>
              <a:cxnLst/>
              <a:rect l="l" t="t" r="r" b="b"/>
              <a:pathLst>
                <a:path w="15091" h="57695" extrusionOk="0">
                  <a:moveTo>
                    <a:pt x="0" y="0"/>
                  </a:moveTo>
                  <a:lnTo>
                    <a:pt x="0" y="25018"/>
                  </a:lnTo>
                  <a:lnTo>
                    <a:pt x="15091" y="40108"/>
                  </a:lnTo>
                  <a:lnTo>
                    <a:pt x="15091" y="5769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52" name="Google Shape;652;p42"/>
            <p:cNvSpPr/>
            <p:nvPr/>
          </p:nvSpPr>
          <p:spPr>
            <a:xfrm>
              <a:off x="6234275" y="238125"/>
              <a:ext cx="367250" cy="1440225"/>
            </a:xfrm>
            <a:custGeom>
              <a:avLst/>
              <a:gdLst/>
              <a:ahLst/>
              <a:cxnLst/>
              <a:rect l="l" t="t" r="r" b="b"/>
              <a:pathLst>
                <a:path w="14690" h="57609" extrusionOk="0">
                  <a:moveTo>
                    <a:pt x="0" y="0"/>
                  </a:moveTo>
                  <a:lnTo>
                    <a:pt x="0" y="23985"/>
                  </a:lnTo>
                  <a:lnTo>
                    <a:pt x="14689" y="38674"/>
                  </a:lnTo>
                  <a:lnTo>
                    <a:pt x="14690" y="57609"/>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653" name="Google Shape;653;p42"/>
            <p:cNvSpPr/>
            <p:nvPr/>
          </p:nvSpPr>
          <p:spPr>
            <a:xfrm>
              <a:off x="6309604" y="243875"/>
              <a:ext cx="378700" cy="1433050"/>
            </a:xfrm>
            <a:custGeom>
              <a:avLst/>
              <a:gdLst/>
              <a:ahLst/>
              <a:cxnLst/>
              <a:rect l="l" t="t" r="r" b="b"/>
              <a:pathLst>
                <a:path w="15148" h="57322" extrusionOk="0">
                  <a:moveTo>
                    <a:pt x="0" y="0"/>
                  </a:moveTo>
                  <a:lnTo>
                    <a:pt x="0" y="21804"/>
                  </a:lnTo>
                  <a:lnTo>
                    <a:pt x="15148" y="36952"/>
                  </a:lnTo>
                  <a:lnTo>
                    <a:pt x="15148" y="57322"/>
                  </a:lnTo>
                </a:path>
              </a:pathLst>
            </a:custGeom>
            <a:noFill/>
            <a:ln w="9525" cap="flat" cmpd="sng">
              <a:solidFill>
                <a:schemeClr val="dk1"/>
              </a:solidFill>
              <a:prstDash val="solid"/>
              <a:round/>
              <a:headEnd type="none" w="med" len="med"/>
              <a:tailEnd type="oval" w="med" len="med"/>
            </a:ln>
          </p:spPr>
          <p:txBody>
            <a:bodyPr/>
            <a:lstStyle/>
            <a:p>
              <a:endParaRPr lang="es-MX"/>
            </a:p>
          </p:txBody>
        </p:sp>
      </p:grpSp>
      <p:sp>
        <p:nvSpPr>
          <p:cNvPr id="654" name="Google Shape;654;p42"/>
          <p:cNvSpPr/>
          <p:nvPr/>
        </p:nvSpPr>
        <p:spPr>
          <a:xfrm>
            <a:off x="6701925" y="235251"/>
            <a:ext cx="361500" cy="616825"/>
          </a:xfrm>
          <a:custGeom>
            <a:avLst/>
            <a:gdLst/>
            <a:ahLst/>
            <a:cxnLst/>
            <a:rect l="l" t="t" r="r" b="b"/>
            <a:pathLst>
              <a:path w="14460" h="24673" extrusionOk="0">
                <a:moveTo>
                  <a:pt x="0" y="24673"/>
                </a:moveTo>
                <a:lnTo>
                  <a:pt x="0" y="16526"/>
                </a:lnTo>
                <a:lnTo>
                  <a:pt x="7574" y="16526"/>
                </a:lnTo>
                <a:lnTo>
                  <a:pt x="7574" y="6886"/>
                </a:lnTo>
                <a:lnTo>
                  <a:pt x="14460" y="0"/>
                </a:lnTo>
              </a:path>
            </a:pathLst>
          </a:custGeom>
          <a:noFill/>
          <a:ln w="9525" cap="flat" cmpd="sng">
            <a:solidFill>
              <a:schemeClr val="dk1"/>
            </a:solidFill>
            <a:prstDash val="solid"/>
            <a:round/>
            <a:headEnd type="oval" w="med" len="med"/>
            <a:tailEnd type="none" w="med" len="med"/>
          </a:ln>
        </p:spPr>
        <p:txBody>
          <a:bodyPr/>
          <a:lstStyle/>
          <a:p>
            <a:endParaRPr lang="es-MX"/>
          </a:p>
        </p:txBody>
      </p:sp>
      <p:grpSp>
        <p:nvGrpSpPr>
          <p:cNvPr id="655" name="Google Shape;655;p42"/>
          <p:cNvGrpSpPr/>
          <p:nvPr/>
        </p:nvGrpSpPr>
        <p:grpSpPr>
          <a:xfrm>
            <a:off x="6162550" y="1940150"/>
            <a:ext cx="2539050" cy="1410825"/>
            <a:chOff x="6162550" y="1940150"/>
            <a:chExt cx="2539050" cy="1410825"/>
          </a:xfrm>
        </p:grpSpPr>
        <p:grpSp>
          <p:nvGrpSpPr>
            <p:cNvPr id="656" name="Google Shape;656;p42"/>
            <p:cNvGrpSpPr/>
            <p:nvPr/>
          </p:nvGrpSpPr>
          <p:grpSpPr>
            <a:xfrm>
              <a:off x="6162550" y="1940150"/>
              <a:ext cx="2539050" cy="1410825"/>
              <a:chOff x="6162550" y="1940150"/>
              <a:chExt cx="2539050" cy="1410825"/>
            </a:xfrm>
          </p:grpSpPr>
          <p:grpSp>
            <p:nvGrpSpPr>
              <p:cNvPr id="657" name="Google Shape;657;p42"/>
              <p:cNvGrpSpPr/>
              <p:nvPr/>
            </p:nvGrpSpPr>
            <p:grpSpPr>
              <a:xfrm>
                <a:off x="6349050" y="2939275"/>
                <a:ext cx="1044300" cy="411700"/>
                <a:chOff x="6349050" y="2939275"/>
                <a:chExt cx="1044300" cy="411700"/>
              </a:xfrm>
            </p:grpSpPr>
            <p:sp>
              <p:nvSpPr>
                <p:cNvPr id="658" name="Google Shape;658;p42"/>
                <p:cNvSpPr/>
                <p:nvPr/>
              </p:nvSpPr>
              <p:spPr>
                <a:xfrm>
                  <a:off x="6349050" y="2939275"/>
                  <a:ext cx="1044300" cy="411700"/>
                </a:xfrm>
                <a:custGeom>
                  <a:avLst/>
                  <a:gdLst/>
                  <a:ahLst/>
                  <a:cxnLst/>
                  <a:rect l="l" t="t" r="r" b="b"/>
                  <a:pathLst>
                    <a:path w="41772" h="16468" extrusionOk="0">
                      <a:moveTo>
                        <a:pt x="0" y="16238"/>
                      </a:moveTo>
                      <a:lnTo>
                        <a:pt x="16239" y="0"/>
                      </a:lnTo>
                      <a:lnTo>
                        <a:pt x="41772" y="0"/>
                      </a:lnTo>
                      <a:lnTo>
                        <a:pt x="41772" y="16468"/>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659" name="Google Shape;659;p42"/>
                <p:cNvSpPr/>
                <p:nvPr/>
              </p:nvSpPr>
              <p:spPr>
                <a:xfrm>
                  <a:off x="6555600" y="3028200"/>
                  <a:ext cx="754550" cy="296950"/>
                </a:xfrm>
                <a:custGeom>
                  <a:avLst/>
                  <a:gdLst/>
                  <a:ahLst/>
                  <a:cxnLst/>
                  <a:rect l="l" t="t" r="r" b="b"/>
                  <a:pathLst>
                    <a:path w="30182" h="11878" extrusionOk="0">
                      <a:moveTo>
                        <a:pt x="0" y="9353"/>
                      </a:moveTo>
                      <a:lnTo>
                        <a:pt x="9353" y="0"/>
                      </a:lnTo>
                      <a:lnTo>
                        <a:pt x="30182" y="0"/>
                      </a:lnTo>
                      <a:lnTo>
                        <a:pt x="30182" y="11878"/>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660" name="Google Shape;660;p42"/>
              <p:cNvGrpSpPr/>
              <p:nvPr/>
            </p:nvGrpSpPr>
            <p:grpSpPr>
              <a:xfrm>
                <a:off x="6162550" y="1940150"/>
                <a:ext cx="2539050" cy="1230075"/>
                <a:chOff x="6162550" y="1940150"/>
                <a:chExt cx="2539050" cy="1230075"/>
              </a:xfrm>
            </p:grpSpPr>
            <p:sp>
              <p:nvSpPr>
                <p:cNvPr id="661" name="Google Shape;661;p42"/>
                <p:cNvSpPr/>
                <p:nvPr/>
              </p:nvSpPr>
              <p:spPr>
                <a:xfrm>
                  <a:off x="6162550" y="1940150"/>
                  <a:ext cx="2321000" cy="1221450"/>
                </a:xfrm>
                <a:custGeom>
                  <a:avLst/>
                  <a:gdLst/>
                  <a:ahLst/>
                  <a:cxnLst/>
                  <a:rect l="l" t="t" r="r" b="b"/>
                  <a:pathLst>
                    <a:path w="92840" h="48858" extrusionOk="0">
                      <a:moveTo>
                        <a:pt x="0" y="48858"/>
                      </a:moveTo>
                      <a:lnTo>
                        <a:pt x="19337" y="29522"/>
                      </a:lnTo>
                      <a:lnTo>
                        <a:pt x="50494" y="29522"/>
                      </a:lnTo>
                      <a:lnTo>
                        <a:pt x="80016" y="0"/>
                      </a:lnTo>
                      <a:lnTo>
                        <a:pt x="92840"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662" name="Google Shape;662;p42"/>
                <p:cNvSpPr/>
                <p:nvPr/>
              </p:nvSpPr>
              <p:spPr>
                <a:xfrm>
                  <a:off x="6340425" y="2026225"/>
                  <a:ext cx="2352575" cy="1049325"/>
                </a:xfrm>
                <a:custGeom>
                  <a:avLst/>
                  <a:gdLst/>
                  <a:ahLst/>
                  <a:cxnLst/>
                  <a:rect l="l" t="t" r="r" b="b"/>
                  <a:pathLst>
                    <a:path w="94103" h="41973" extrusionOk="0">
                      <a:moveTo>
                        <a:pt x="0" y="41973"/>
                      </a:moveTo>
                      <a:lnTo>
                        <a:pt x="12911" y="29063"/>
                      </a:lnTo>
                      <a:lnTo>
                        <a:pt x="44756" y="29063"/>
                      </a:lnTo>
                      <a:lnTo>
                        <a:pt x="73820" y="0"/>
                      </a:lnTo>
                      <a:lnTo>
                        <a:pt x="94103"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663" name="Google Shape;663;p42"/>
                <p:cNvSpPr/>
                <p:nvPr/>
              </p:nvSpPr>
              <p:spPr>
                <a:xfrm>
                  <a:off x="6555600" y="2092200"/>
                  <a:ext cx="1933700" cy="894400"/>
                </a:xfrm>
                <a:custGeom>
                  <a:avLst/>
                  <a:gdLst/>
                  <a:ahLst/>
                  <a:cxnLst/>
                  <a:rect l="l" t="t" r="r" b="b"/>
                  <a:pathLst>
                    <a:path w="77348" h="35776" extrusionOk="0">
                      <a:moveTo>
                        <a:pt x="0" y="35776"/>
                      </a:moveTo>
                      <a:lnTo>
                        <a:pt x="5796" y="29981"/>
                      </a:lnTo>
                      <a:lnTo>
                        <a:pt x="37297" y="29981"/>
                      </a:lnTo>
                      <a:lnTo>
                        <a:pt x="67278" y="0"/>
                      </a:lnTo>
                      <a:lnTo>
                        <a:pt x="77348"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664" name="Google Shape;664;p42"/>
                <p:cNvSpPr/>
                <p:nvPr/>
              </p:nvSpPr>
              <p:spPr>
                <a:xfrm>
                  <a:off x="7528200" y="2180425"/>
                  <a:ext cx="1173400" cy="989800"/>
                </a:xfrm>
                <a:custGeom>
                  <a:avLst/>
                  <a:gdLst/>
                  <a:ahLst/>
                  <a:cxnLst/>
                  <a:rect l="l" t="t" r="r" b="b"/>
                  <a:pathLst>
                    <a:path w="46936" h="39592" extrusionOk="0">
                      <a:moveTo>
                        <a:pt x="46936" y="0"/>
                      </a:moveTo>
                      <a:lnTo>
                        <a:pt x="29149" y="0"/>
                      </a:lnTo>
                      <a:lnTo>
                        <a:pt x="0" y="29149"/>
                      </a:lnTo>
                      <a:lnTo>
                        <a:pt x="0" y="39592"/>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cxnSp>
          <p:nvCxnSpPr>
            <p:cNvPr id="665" name="Google Shape;665;p42"/>
            <p:cNvCxnSpPr/>
            <p:nvPr/>
          </p:nvCxnSpPr>
          <p:spPr>
            <a:xfrm>
              <a:off x="7743375" y="2897675"/>
              <a:ext cx="0" cy="367200"/>
            </a:xfrm>
            <a:prstGeom prst="straightConnector1">
              <a:avLst/>
            </a:prstGeom>
            <a:noFill/>
            <a:ln w="9525" cap="flat" cmpd="sng">
              <a:solidFill>
                <a:schemeClr val="dk1"/>
              </a:solidFill>
              <a:prstDash val="solid"/>
              <a:round/>
              <a:headEnd type="oval" w="med" len="med"/>
              <a:tailEnd type="oval" w="med" len="med"/>
            </a:ln>
          </p:spPr>
        </p:cxn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1"/>
        <p:cNvGrpSpPr/>
        <p:nvPr/>
      </p:nvGrpSpPr>
      <p:grpSpPr>
        <a:xfrm>
          <a:off x="0" y="0"/>
          <a:ext cx="0" cy="0"/>
          <a:chOff x="0" y="0"/>
          <a:chExt cx="0" cy="0"/>
        </a:xfrm>
      </p:grpSpPr>
      <p:sp>
        <p:nvSpPr>
          <p:cNvPr id="1982" name="Google Shape;1982;p7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983" name="Google Shape;1983;p7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7"/>
        <p:cNvGrpSpPr/>
        <p:nvPr/>
      </p:nvGrpSpPr>
      <p:grpSpPr>
        <a:xfrm>
          <a:off x="0" y="0"/>
          <a:ext cx="0" cy="0"/>
          <a:chOff x="0" y="0"/>
          <a:chExt cx="0" cy="0"/>
        </a:xfrm>
      </p:grpSpPr>
      <p:sp>
        <p:nvSpPr>
          <p:cNvPr id="1988" name="Google Shape;1988;p79"/>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Orbitron</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https://fonts.google.com/specimen/Orbitron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Archivo</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chemeClr val="lt1"/>
              </a:solidFill>
            </a:endParaRPr>
          </a:p>
        </p:txBody>
      </p:sp>
      <p:sp>
        <p:nvSpPr>
          <p:cNvPr id="1989" name="Google Shape;1989;p79"/>
          <p:cNvSpPr/>
          <p:nvPr/>
        </p:nvSpPr>
        <p:spPr>
          <a:xfrm>
            <a:off x="2583550"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9"/>
          <p:cNvSpPr/>
          <p:nvPr/>
        </p:nvSpPr>
        <p:spPr>
          <a:xfrm>
            <a:off x="3645370" y="2947800"/>
            <a:ext cx="791400" cy="754200"/>
          </a:xfrm>
          <a:prstGeom prst="roundRect">
            <a:avLst>
              <a:gd name="adj" fmla="val 16667"/>
            </a:avLst>
          </a:prstGeom>
          <a:solidFill>
            <a:srgbClr val="430B6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9"/>
          <p:cNvSpPr/>
          <p:nvPr/>
        </p:nvSpPr>
        <p:spPr>
          <a:xfrm>
            <a:off x="4707189" y="2947800"/>
            <a:ext cx="791400" cy="754200"/>
          </a:xfrm>
          <a:prstGeom prst="roundRect">
            <a:avLst>
              <a:gd name="adj" fmla="val 16667"/>
            </a:avLst>
          </a:prstGeom>
          <a:solidFill>
            <a:srgbClr val="9F00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9"/>
          <p:cNvSpPr txBox="1"/>
          <p:nvPr/>
        </p:nvSpPr>
        <p:spPr>
          <a:xfrm>
            <a:off x="25835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993" name="Google Shape;1993;p79"/>
          <p:cNvSpPr txBox="1"/>
          <p:nvPr/>
        </p:nvSpPr>
        <p:spPr>
          <a:xfrm>
            <a:off x="36453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#430b6f</a:t>
            </a:r>
            <a:endParaRPr sz="1000">
              <a:solidFill>
                <a:srgbClr val="FFFFFF"/>
              </a:solidFill>
            </a:endParaRPr>
          </a:p>
        </p:txBody>
      </p:sp>
      <p:sp>
        <p:nvSpPr>
          <p:cNvPr id="1994" name="Google Shape;1994;p79"/>
          <p:cNvSpPr txBox="1"/>
          <p:nvPr/>
        </p:nvSpPr>
        <p:spPr>
          <a:xfrm>
            <a:off x="47072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#9f0087</a:t>
            </a:r>
            <a:endParaRPr sz="1000">
              <a:solidFill>
                <a:srgbClr val="FFFFFF"/>
              </a:solidFill>
            </a:endParaRPr>
          </a:p>
        </p:txBody>
      </p:sp>
      <p:sp>
        <p:nvSpPr>
          <p:cNvPr id="1995" name="Google Shape;1995;p79"/>
          <p:cNvSpPr/>
          <p:nvPr/>
        </p:nvSpPr>
        <p:spPr>
          <a:xfrm>
            <a:off x="5769025" y="2947800"/>
            <a:ext cx="791400" cy="754200"/>
          </a:xfrm>
          <a:prstGeom prst="roundRect">
            <a:avLst>
              <a:gd name="adj" fmla="val 16667"/>
            </a:avLst>
          </a:prstGeom>
          <a:solidFill>
            <a:srgbClr val="F587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9"/>
          <p:cNvSpPr txBox="1"/>
          <p:nvPr/>
        </p:nvSpPr>
        <p:spPr>
          <a:xfrm>
            <a:off x="57690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#f587ff</a:t>
            </a:r>
            <a:endParaRPr sz="1000">
              <a:solidFill>
                <a:schemeClr val="dk1"/>
              </a:solidFill>
            </a:endParaRPr>
          </a:p>
        </p:txBody>
      </p:sp>
      <p:sp>
        <p:nvSpPr>
          <p:cNvPr id="1997" name="Google Shape;1997;p7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01"/>
        <p:cNvGrpSpPr/>
        <p:nvPr/>
      </p:nvGrpSpPr>
      <p:grpSpPr>
        <a:xfrm>
          <a:off x="0" y="0"/>
          <a:ext cx="0" cy="0"/>
          <a:chOff x="0" y="0"/>
          <a:chExt cx="0" cy="0"/>
        </a:xfrm>
      </p:grpSpPr>
      <p:sp>
        <p:nvSpPr>
          <p:cNvPr id="2002" name="Google Shape;2002;p80"/>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003" name="Google Shape;2003;p8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004" name="Google Shape;2004;p8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005" name="Google Shape;2005;p8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006" name="Google Shape;2006;p8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007" name="Google Shape;2007;p8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008" name="Google Shape;2008;p8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009" name="Google Shape;2009;p8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010" name="Google Shape;2010;p8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011" name="Google Shape;2011;p8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012" name="Google Shape;2012;p8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013" name="Google Shape;2013;p8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17"/>
        <p:cNvGrpSpPr/>
        <p:nvPr/>
      </p:nvGrpSpPr>
      <p:grpSpPr>
        <a:xfrm>
          <a:off x="0" y="0"/>
          <a:ext cx="0" cy="0"/>
          <a:chOff x="0" y="0"/>
          <a:chExt cx="0" cy="0"/>
        </a:xfrm>
      </p:grpSpPr>
      <p:sp>
        <p:nvSpPr>
          <p:cNvPr id="2018" name="Google Shape;2018;p81"/>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019" name="Google Shape;2019;p81"/>
          <p:cNvGrpSpPr/>
          <p:nvPr/>
        </p:nvGrpSpPr>
        <p:grpSpPr>
          <a:xfrm>
            <a:off x="5117640" y="3085736"/>
            <a:ext cx="474294" cy="551291"/>
            <a:chOff x="4727025" y="1332775"/>
            <a:chExt cx="59900" cy="69625"/>
          </a:xfrm>
        </p:grpSpPr>
        <p:sp>
          <p:nvSpPr>
            <p:cNvPr id="2020" name="Google Shape;2020;p8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81"/>
          <p:cNvGrpSpPr/>
          <p:nvPr/>
        </p:nvGrpSpPr>
        <p:grpSpPr>
          <a:xfrm>
            <a:off x="5731296" y="2314340"/>
            <a:ext cx="555653" cy="557031"/>
            <a:chOff x="4820425" y="1329900"/>
            <a:chExt cx="70175" cy="70350"/>
          </a:xfrm>
        </p:grpSpPr>
        <p:sp>
          <p:nvSpPr>
            <p:cNvPr id="2023" name="Google Shape;2023;p8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8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8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81"/>
          <p:cNvGrpSpPr/>
          <p:nvPr/>
        </p:nvGrpSpPr>
        <p:grpSpPr>
          <a:xfrm>
            <a:off x="6357664" y="2318845"/>
            <a:ext cx="582574" cy="533871"/>
            <a:chOff x="4903200" y="1331525"/>
            <a:chExt cx="73575" cy="67425"/>
          </a:xfrm>
        </p:grpSpPr>
        <p:sp>
          <p:nvSpPr>
            <p:cNvPr id="2028" name="Google Shape;2028;p8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8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81"/>
          <p:cNvGrpSpPr/>
          <p:nvPr/>
        </p:nvGrpSpPr>
        <p:grpSpPr>
          <a:xfrm>
            <a:off x="5717142" y="3078709"/>
            <a:ext cx="583960" cy="565345"/>
            <a:chOff x="4815575" y="1416800"/>
            <a:chExt cx="73750" cy="71400"/>
          </a:xfrm>
        </p:grpSpPr>
        <p:sp>
          <p:nvSpPr>
            <p:cNvPr id="2031" name="Google Shape;2031;p8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81"/>
          <p:cNvGrpSpPr/>
          <p:nvPr/>
        </p:nvGrpSpPr>
        <p:grpSpPr>
          <a:xfrm>
            <a:off x="6351924" y="3108896"/>
            <a:ext cx="589898" cy="504970"/>
            <a:chOff x="4902475" y="1418875"/>
            <a:chExt cx="74500" cy="63775"/>
          </a:xfrm>
        </p:grpSpPr>
        <p:sp>
          <p:nvSpPr>
            <p:cNvPr id="2035" name="Google Shape;2035;p8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81"/>
          <p:cNvGrpSpPr/>
          <p:nvPr/>
        </p:nvGrpSpPr>
        <p:grpSpPr>
          <a:xfrm>
            <a:off x="5727139" y="3826000"/>
            <a:ext cx="563967" cy="567127"/>
            <a:chOff x="4818100" y="1507675"/>
            <a:chExt cx="71225" cy="71625"/>
          </a:xfrm>
        </p:grpSpPr>
        <p:sp>
          <p:nvSpPr>
            <p:cNvPr id="2038" name="Google Shape;2038;p8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8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8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 name="Google Shape;2042;p81"/>
          <p:cNvGrpSpPr/>
          <p:nvPr/>
        </p:nvGrpSpPr>
        <p:grpSpPr>
          <a:xfrm>
            <a:off x="5040636" y="3829461"/>
            <a:ext cx="628301" cy="588505"/>
            <a:chOff x="4721450" y="1509475"/>
            <a:chExt cx="79350" cy="74325"/>
          </a:xfrm>
        </p:grpSpPr>
        <p:sp>
          <p:nvSpPr>
            <p:cNvPr id="2043" name="Google Shape;2043;p8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2047;p81"/>
          <p:cNvGrpSpPr/>
          <p:nvPr/>
        </p:nvGrpSpPr>
        <p:grpSpPr>
          <a:xfrm>
            <a:off x="6386170" y="3814027"/>
            <a:ext cx="557038" cy="562772"/>
            <a:chOff x="4906800" y="1507500"/>
            <a:chExt cx="70350" cy="71075"/>
          </a:xfrm>
        </p:grpSpPr>
        <p:sp>
          <p:nvSpPr>
            <p:cNvPr id="2048" name="Google Shape;2048;p8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81"/>
          <p:cNvGrpSpPr/>
          <p:nvPr/>
        </p:nvGrpSpPr>
        <p:grpSpPr>
          <a:xfrm>
            <a:off x="4423778" y="2340963"/>
            <a:ext cx="517934" cy="517934"/>
            <a:chOff x="3736598" y="2170606"/>
            <a:chExt cx="404889" cy="404889"/>
          </a:xfrm>
        </p:grpSpPr>
        <p:sp>
          <p:nvSpPr>
            <p:cNvPr id="2054" name="Google Shape;2054;p8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81"/>
          <p:cNvGrpSpPr/>
          <p:nvPr/>
        </p:nvGrpSpPr>
        <p:grpSpPr>
          <a:xfrm>
            <a:off x="3690839" y="2341061"/>
            <a:ext cx="586986" cy="517740"/>
            <a:chOff x="3161917" y="2170682"/>
            <a:chExt cx="458870" cy="404737"/>
          </a:xfrm>
        </p:grpSpPr>
        <p:sp>
          <p:nvSpPr>
            <p:cNvPr id="2059" name="Google Shape;2059;p8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 name="Google Shape;2062;p81"/>
          <p:cNvGrpSpPr/>
          <p:nvPr/>
        </p:nvGrpSpPr>
        <p:grpSpPr>
          <a:xfrm>
            <a:off x="3713860" y="3102400"/>
            <a:ext cx="540943" cy="517963"/>
            <a:chOff x="3179914" y="2889488"/>
            <a:chExt cx="422876" cy="404911"/>
          </a:xfrm>
        </p:grpSpPr>
        <p:sp>
          <p:nvSpPr>
            <p:cNvPr id="2063" name="Google Shape;2063;p8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8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8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81"/>
          <p:cNvGrpSpPr/>
          <p:nvPr/>
        </p:nvGrpSpPr>
        <p:grpSpPr>
          <a:xfrm>
            <a:off x="4414654" y="3102358"/>
            <a:ext cx="536180" cy="518047"/>
            <a:chOff x="3729467" y="2889422"/>
            <a:chExt cx="419153" cy="404977"/>
          </a:xfrm>
        </p:grpSpPr>
        <p:sp>
          <p:nvSpPr>
            <p:cNvPr id="2070" name="Google Shape;2070;p8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8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8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81"/>
          <p:cNvGrpSpPr/>
          <p:nvPr/>
        </p:nvGrpSpPr>
        <p:grpSpPr>
          <a:xfrm>
            <a:off x="1951688" y="3445787"/>
            <a:ext cx="965351" cy="134611"/>
            <a:chOff x="4411970" y="2962952"/>
            <a:chExt cx="706544" cy="104212"/>
          </a:xfrm>
        </p:grpSpPr>
        <p:sp>
          <p:nvSpPr>
            <p:cNvPr id="2078" name="Google Shape;2078;p8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8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8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8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81"/>
          <p:cNvGrpSpPr/>
          <p:nvPr/>
        </p:nvGrpSpPr>
        <p:grpSpPr>
          <a:xfrm>
            <a:off x="1951688" y="3041077"/>
            <a:ext cx="960158" cy="289172"/>
            <a:chOff x="4411970" y="2726085"/>
            <a:chExt cx="643107" cy="193659"/>
          </a:xfrm>
        </p:grpSpPr>
        <p:sp>
          <p:nvSpPr>
            <p:cNvPr id="2083" name="Google Shape;2083;p8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8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8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81"/>
          <p:cNvGrpSpPr/>
          <p:nvPr/>
        </p:nvGrpSpPr>
        <p:grpSpPr>
          <a:xfrm>
            <a:off x="960185" y="3295400"/>
            <a:ext cx="811503" cy="252584"/>
            <a:chOff x="4411970" y="4340222"/>
            <a:chExt cx="779467" cy="242683"/>
          </a:xfrm>
        </p:grpSpPr>
        <p:sp>
          <p:nvSpPr>
            <p:cNvPr id="2087" name="Google Shape;2087;p8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81"/>
          <p:cNvGrpSpPr/>
          <p:nvPr/>
        </p:nvGrpSpPr>
        <p:grpSpPr>
          <a:xfrm>
            <a:off x="1951688" y="2709308"/>
            <a:ext cx="965160" cy="216230"/>
            <a:chOff x="4411970" y="2468674"/>
            <a:chExt cx="747317" cy="167425"/>
          </a:xfrm>
        </p:grpSpPr>
        <p:sp>
          <p:nvSpPr>
            <p:cNvPr id="2091" name="Google Shape;2091;p8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3" name="Google Shape;2093;p81"/>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4" name="Google Shape;2094;p81"/>
          <p:cNvGrpSpPr/>
          <p:nvPr/>
        </p:nvGrpSpPr>
        <p:grpSpPr>
          <a:xfrm>
            <a:off x="959254" y="2334687"/>
            <a:ext cx="1959041" cy="208784"/>
            <a:chOff x="6336019" y="3733725"/>
            <a:chExt cx="2566206" cy="351310"/>
          </a:xfrm>
        </p:grpSpPr>
        <p:sp>
          <p:nvSpPr>
            <p:cNvPr id="2095" name="Google Shape;2095;p8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8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 name="Google Shape;2099;p81"/>
          <p:cNvGrpSpPr/>
          <p:nvPr/>
        </p:nvGrpSpPr>
        <p:grpSpPr>
          <a:xfrm>
            <a:off x="1951688" y="3950602"/>
            <a:ext cx="946551" cy="153200"/>
            <a:chOff x="4404545" y="3301592"/>
            <a:chExt cx="782403" cy="129272"/>
          </a:xfrm>
        </p:grpSpPr>
        <p:sp>
          <p:nvSpPr>
            <p:cNvPr id="2100" name="Google Shape;2100;p8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2102;p81"/>
          <p:cNvGrpSpPr/>
          <p:nvPr/>
        </p:nvGrpSpPr>
        <p:grpSpPr>
          <a:xfrm>
            <a:off x="1951688" y="3695937"/>
            <a:ext cx="962257" cy="139127"/>
            <a:chOff x="4411970" y="3131459"/>
            <a:chExt cx="710520" cy="117397"/>
          </a:xfrm>
        </p:grpSpPr>
        <p:sp>
          <p:nvSpPr>
            <p:cNvPr id="2103" name="Google Shape;2103;p8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5" name="Google Shape;2105;p81"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81"/>
          <p:cNvGrpSpPr/>
          <p:nvPr/>
        </p:nvGrpSpPr>
        <p:grpSpPr>
          <a:xfrm>
            <a:off x="951833" y="3621603"/>
            <a:ext cx="823838" cy="458988"/>
            <a:chOff x="4411970" y="1801825"/>
            <a:chExt cx="734586" cy="409262"/>
          </a:xfrm>
        </p:grpSpPr>
        <p:sp>
          <p:nvSpPr>
            <p:cNvPr id="2107" name="Google Shape;2107;p8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81"/>
          <p:cNvGrpSpPr/>
          <p:nvPr/>
        </p:nvGrpSpPr>
        <p:grpSpPr>
          <a:xfrm>
            <a:off x="3056804" y="2339173"/>
            <a:ext cx="521514" cy="521514"/>
            <a:chOff x="5681300" y="2527788"/>
            <a:chExt cx="805800" cy="805800"/>
          </a:xfrm>
        </p:grpSpPr>
        <p:sp>
          <p:nvSpPr>
            <p:cNvPr id="2110" name="Google Shape;2110;p8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8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81"/>
          <p:cNvGrpSpPr/>
          <p:nvPr/>
        </p:nvGrpSpPr>
        <p:grpSpPr>
          <a:xfrm>
            <a:off x="3051044" y="3094865"/>
            <a:ext cx="533033" cy="533033"/>
            <a:chOff x="4049800" y="640400"/>
            <a:chExt cx="858900" cy="858900"/>
          </a:xfrm>
        </p:grpSpPr>
        <p:sp>
          <p:nvSpPr>
            <p:cNvPr id="2113" name="Google Shape;2113;p8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81"/>
          <p:cNvGrpSpPr/>
          <p:nvPr/>
        </p:nvGrpSpPr>
        <p:grpSpPr>
          <a:xfrm>
            <a:off x="2976527" y="3772543"/>
            <a:ext cx="682068" cy="682068"/>
            <a:chOff x="5080188" y="927900"/>
            <a:chExt cx="961200" cy="961200"/>
          </a:xfrm>
        </p:grpSpPr>
        <p:sp>
          <p:nvSpPr>
            <p:cNvPr id="2116" name="Google Shape;2116;p8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81"/>
          <p:cNvGrpSpPr/>
          <p:nvPr/>
        </p:nvGrpSpPr>
        <p:grpSpPr>
          <a:xfrm>
            <a:off x="4440026" y="3869234"/>
            <a:ext cx="505650" cy="504006"/>
            <a:chOff x="6039282" y="1042577"/>
            <a:chExt cx="734315" cy="731929"/>
          </a:xfrm>
        </p:grpSpPr>
        <p:sp>
          <p:nvSpPr>
            <p:cNvPr id="2125" name="Google Shape;2125;p8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81"/>
          <p:cNvGrpSpPr/>
          <p:nvPr/>
        </p:nvGrpSpPr>
        <p:grpSpPr>
          <a:xfrm>
            <a:off x="5052628" y="2298862"/>
            <a:ext cx="567744" cy="602136"/>
            <a:chOff x="1825800" y="1651625"/>
            <a:chExt cx="539989" cy="571775"/>
          </a:xfrm>
        </p:grpSpPr>
        <p:sp>
          <p:nvSpPr>
            <p:cNvPr id="2147" name="Google Shape;2147;p8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81"/>
          <p:cNvGrpSpPr/>
          <p:nvPr/>
        </p:nvGrpSpPr>
        <p:grpSpPr>
          <a:xfrm>
            <a:off x="3727557" y="3855579"/>
            <a:ext cx="508123" cy="507955"/>
            <a:chOff x="1897577" y="2802432"/>
            <a:chExt cx="492176" cy="492014"/>
          </a:xfrm>
        </p:grpSpPr>
        <p:sp>
          <p:nvSpPr>
            <p:cNvPr id="2152" name="Google Shape;2152;p8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 name="Google Shape;2164;p81"/>
          <p:cNvGrpSpPr/>
          <p:nvPr/>
        </p:nvGrpSpPr>
        <p:grpSpPr>
          <a:xfrm>
            <a:off x="959087" y="4169123"/>
            <a:ext cx="809227" cy="200842"/>
            <a:chOff x="2013045" y="4813233"/>
            <a:chExt cx="921986" cy="228854"/>
          </a:xfrm>
        </p:grpSpPr>
        <p:sp>
          <p:nvSpPr>
            <p:cNvPr id="2165" name="Google Shape;2165;p8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 name="Google Shape;2167;p81"/>
          <p:cNvGrpSpPr/>
          <p:nvPr/>
        </p:nvGrpSpPr>
        <p:grpSpPr>
          <a:xfrm>
            <a:off x="967547" y="2656004"/>
            <a:ext cx="792421" cy="269941"/>
            <a:chOff x="1046767" y="4756633"/>
            <a:chExt cx="859646" cy="292841"/>
          </a:xfrm>
        </p:grpSpPr>
        <p:sp>
          <p:nvSpPr>
            <p:cNvPr id="2168" name="Google Shape;2168;p8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1" name="Google Shape;2171;p81"/>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1"/>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1"/>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1"/>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5" name="Google Shape;2175;p81"/>
          <p:cNvGrpSpPr/>
          <p:nvPr/>
        </p:nvGrpSpPr>
        <p:grpSpPr>
          <a:xfrm>
            <a:off x="7103403" y="2550562"/>
            <a:ext cx="166473" cy="141497"/>
            <a:chOff x="4660325" y="1866850"/>
            <a:chExt cx="68350" cy="58100"/>
          </a:xfrm>
        </p:grpSpPr>
        <p:sp>
          <p:nvSpPr>
            <p:cNvPr id="2176" name="Google Shape;2176;p8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 name="Google Shape;2178;p81"/>
          <p:cNvGrpSpPr/>
          <p:nvPr/>
        </p:nvGrpSpPr>
        <p:grpSpPr>
          <a:xfrm>
            <a:off x="7412747" y="2576286"/>
            <a:ext cx="162515" cy="90049"/>
            <a:chOff x="4791775" y="1877500"/>
            <a:chExt cx="66725" cy="36975"/>
          </a:xfrm>
        </p:grpSpPr>
        <p:sp>
          <p:nvSpPr>
            <p:cNvPr id="2179" name="Google Shape;2179;p8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1" name="Google Shape;2181;p81"/>
          <p:cNvGrpSpPr/>
          <p:nvPr/>
        </p:nvGrpSpPr>
        <p:grpSpPr>
          <a:xfrm>
            <a:off x="7734460" y="2576286"/>
            <a:ext cx="144979" cy="90049"/>
            <a:chOff x="4923925" y="1877500"/>
            <a:chExt cx="59525" cy="36975"/>
          </a:xfrm>
        </p:grpSpPr>
        <p:sp>
          <p:nvSpPr>
            <p:cNvPr id="2182" name="Google Shape;2182;p8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81"/>
          <p:cNvGrpSpPr/>
          <p:nvPr/>
        </p:nvGrpSpPr>
        <p:grpSpPr>
          <a:xfrm>
            <a:off x="8028952" y="2558477"/>
            <a:ext cx="141447" cy="125667"/>
            <a:chOff x="5058450" y="1870100"/>
            <a:chExt cx="58075" cy="51600"/>
          </a:xfrm>
        </p:grpSpPr>
        <p:sp>
          <p:nvSpPr>
            <p:cNvPr id="2185" name="Google Shape;2185;p8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 name="Google Shape;2187;p81"/>
          <p:cNvGrpSpPr/>
          <p:nvPr/>
        </p:nvGrpSpPr>
        <p:grpSpPr>
          <a:xfrm>
            <a:off x="7443466" y="2980885"/>
            <a:ext cx="101077" cy="107645"/>
            <a:chOff x="4811425" y="2065025"/>
            <a:chExt cx="41500" cy="44200"/>
          </a:xfrm>
        </p:grpSpPr>
        <p:sp>
          <p:nvSpPr>
            <p:cNvPr id="2188" name="Google Shape;2188;p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 name="Google Shape;2190;p81"/>
          <p:cNvGrpSpPr/>
          <p:nvPr/>
        </p:nvGrpSpPr>
        <p:grpSpPr>
          <a:xfrm>
            <a:off x="7735904" y="2981098"/>
            <a:ext cx="120867" cy="107218"/>
            <a:chOff x="4929875" y="2065025"/>
            <a:chExt cx="49625" cy="44025"/>
          </a:xfrm>
        </p:grpSpPr>
        <p:sp>
          <p:nvSpPr>
            <p:cNvPr id="2191" name="Google Shape;2191;p8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 name="Google Shape;2193;p81"/>
          <p:cNvGrpSpPr/>
          <p:nvPr/>
        </p:nvGrpSpPr>
        <p:grpSpPr>
          <a:xfrm>
            <a:off x="8064572" y="2984112"/>
            <a:ext cx="70206" cy="101191"/>
            <a:chOff x="5083925" y="2066350"/>
            <a:chExt cx="28825" cy="41550"/>
          </a:xfrm>
        </p:grpSpPr>
        <p:sp>
          <p:nvSpPr>
            <p:cNvPr id="2194" name="Google Shape;2194;p8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 name="Google Shape;2196;p81"/>
          <p:cNvGrpSpPr/>
          <p:nvPr/>
        </p:nvGrpSpPr>
        <p:grpSpPr>
          <a:xfrm>
            <a:off x="7096126" y="2999759"/>
            <a:ext cx="181026" cy="69896"/>
            <a:chOff x="4659775" y="2072775"/>
            <a:chExt cx="74325" cy="28700"/>
          </a:xfrm>
        </p:grpSpPr>
        <p:sp>
          <p:nvSpPr>
            <p:cNvPr id="2197" name="Google Shape;2197;p8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 name="Google Shape;2200;p81"/>
          <p:cNvGrpSpPr/>
          <p:nvPr/>
        </p:nvGrpSpPr>
        <p:grpSpPr>
          <a:xfrm>
            <a:off x="8015982" y="2790324"/>
            <a:ext cx="167387" cy="89197"/>
            <a:chOff x="4662475" y="1976500"/>
            <a:chExt cx="68725" cy="36625"/>
          </a:xfrm>
        </p:grpSpPr>
        <p:sp>
          <p:nvSpPr>
            <p:cNvPr id="2201" name="Google Shape;2201;p8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81"/>
          <p:cNvGrpSpPr/>
          <p:nvPr/>
        </p:nvGrpSpPr>
        <p:grpSpPr>
          <a:xfrm>
            <a:off x="7712887" y="2793764"/>
            <a:ext cx="166899" cy="82317"/>
            <a:chOff x="4920150" y="1977875"/>
            <a:chExt cx="68525" cy="33800"/>
          </a:xfrm>
        </p:grpSpPr>
        <p:sp>
          <p:nvSpPr>
            <p:cNvPr id="2205" name="Google Shape;2205;p8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81"/>
          <p:cNvGrpSpPr/>
          <p:nvPr/>
        </p:nvGrpSpPr>
        <p:grpSpPr>
          <a:xfrm>
            <a:off x="7124044" y="3197682"/>
            <a:ext cx="125190" cy="127859"/>
            <a:chOff x="4676550" y="2160575"/>
            <a:chExt cx="51400" cy="52500"/>
          </a:xfrm>
        </p:grpSpPr>
        <p:sp>
          <p:nvSpPr>
            <p:cNvPr id="2209" name="Google Shape;2209;p8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2" name="Google Shape;2212;p81"/>
          <p:cNvGrpSpPr/>
          <p:nvPr/>
        </p:nvGrpSpPr>
        <p:grpSpPr>
          <a:xfrm>
            <a:off x="7421302" y="3204714"/>
            <a:ext cx="145405" cy="113794"/>
            <a:chOff x="4768325" y="2163475"/>
            <a:chExt cx="59700" cy="46725"/>
          </a:xfrm>
        </p:grpSpPr>
        <p:sp>
          <p:nvSpPr>
            <p:cNvPr id="2213" name="Google Shape;2213;p8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5" name="Google Shape;2215;p81"/>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1"/>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1"/>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1"/>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1"/>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1"/>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1" name="Google Shape;2221;p81"/>
          <p:cNvGrpSpPr/>
          <p:nvPr/>
        </p:nvGrpSpPr>
        <p:grpSpPr>
          <a:xfrm>
            <a:off x="7437621" y="3459808"/>
            <a:ext cx="112768" cy="106853"/>
            <a:chOff x="4768575" y="2253950"/>
            <a:chExt cx="46300" cy="43875"/>
          </a:xfrm>
        </p:grpSpPr>
        <p:sp>
          <p:nvSpPr>
            <p:cNvPr id="2222" name="Google Shape;2222;p8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81"/>
          <p:cNvGrpSpPr/>
          <p:nvPr/>
        </p:nvGrpSpPr>
        <p:grpSpPr>
          <a:xfrm>
            <a:off x="7737243" y="3948834"/>
            <a:ext cx="118187" cy="146246"/>
            <a:chOff x="4960900" y="2433225"/>
            <a:chExt cx="48525" cy="60050"/>
          </a:xfrm>
        </p:grpSpPr>
        <p:sp>
          <p:nvSpPr>
            <p:cNvPr id="2225" name="Google Shape;2225;p8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81"/>
          <p:cNvGrpSpPr/>
          <p:nvPr/>
        </p:nvGrpSpPr>
        <p:grpSpPr>
          <a:xfrm>
            <a:off x="7425808" y="4212895"/>
            <a:ext cx="136394" cy="143810"/>
            <a:chOff x="4854075" y="2527625"/>
            <a:chExt cx="56000" cy="59050"/>
          </a:xfrm>
        </p:grpSpPr>
        <p:sp>
          <p:nvSpPr>
            <p:cNvPr id="2228" name="Google Shape;2228;p8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0" name="Google Shape;2230;p81"/>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1"/>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1"/>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3" name="Google Shape;2233;p81"/>
          <p:cNvGrpSpPr/>
          <p:nvPr/>
        </p:nvGrpSpPr>
        <p:grpSpPr>
          <a:xfrm>
            <a:off x="8050020" y="3676639"/>
            <a:ext cx="99312" cy="160797"/>
            <a:chOff x="5059700" y="2334775"/>
            <a:chExt cx="40775" cy="66025"/>
          </a:xfrm>
        </p:grpSpPr>
        <p:sp>
          <p:nvSpPr>
            <p:cNvPr id="2234" name="Google Shape;2234;p8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3" name="Google Shape;2243;p81"/>
          <p:cNvGrpSpPr/>
          <p:nvPr/>
        </p:nvGrpSpPr>
        <p:grpSpPr>
          <a:xfrm>
            <a:off x="8007184" y="3941771"/>
            <a:ext cx="184984" cy="160371"/>
            <a:chOff x="5037700" y="2430325"/>
            <a:chExt cx="75950" cy="65850"/>
          </a:xfrm>
        </p:grpSpPr>
        <p:sp>
          <p:nvSpPr>
            <p:cNvPr id="2244" name="Google Shape;2244;p8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81"/>
          <p:cNvGrpSpPr/>
          <p:nvPr/>
        </p:nvGrpSpPr>
        <p:grpSpPr>
          <a:xfrm>
            <a:off x="7426689" y="3708223"/>
            <a:ext cx="173014" cy="97629"/>
            <a:chOff x="4756975" y="2341800"/>
            <a:chExt cx="91975" cy="51925"/>
          </a:xfrm>
        </p:grpSpPr>
        <p:sp>
          <p:nvSpPr>
            <p:cNvPr id="2247" name="Google Shape;2247;p8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81"/>
          <p:cNvGrpSpPr/>
          <p:nvPr/>
        </p:nvGrpSpPr>
        <p:grpSpPr>
          <a:xfrm>
            <a:off x="7693626" y="4196920"/>
            <a:ext cx="212497" cy="175761"/>
            <a:chOff x="4943575" y="2516350"/>
            <a:chExt cx="98675" cy="81700"/>
          </a:xfrm>
        </p:grpSpPr>
        <p:sp>
          <p:nvSpPr>
            <p:cNvPr id="2268" name="Google Shape;2268;p8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6" name="Google Shape;2346;p81"/>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1"/>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1"/>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1"/>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354"/>
        <p:cNvGrpSpPr/>
        <p:nvPr/>
      </p:nvGrpSpPr>
      <p:grpSpPr>
        <a:xfrm>
          <a:off x="0" y="0"/>
          <a:ext cx="0" cy="0"/>
          <a:chOff x="0" y="0"/>
          <a:chExt cx="0" cy="0"/>
        </a:xfrm>
      </p:grpSpPr>
      <p:grpSp>
        <p:nvGrpSpPr>
          <p:cNvPr id="2355" name="Google Shape;2355;p82"/>
          <p:cNvGrpSpPr/>
          <p:nvPr/>
        </p:nvGrpSpPr>
        <p:grpSpPr>
          <a:xfrm>
            <a:off x="6681268" y="3584496"/>
            <a:ext cx="560636" cy="516497"/>
            <a:chOff x="6652051" y="3714143"/>
            <a:chExt cx="560636" cy="516497"/>
          </a:xfrm>
        </p:grpSpPr>
        <p:grpSp>
          <p:nvGrpSpPr>
            <p:cNvPr id="2356" name="Google Shape;2356;p82"/>
            <p:cNvGrpSpPr/>
            <p:nvPr/>
          </p:nvGrpSpPr>
          <p:grpSpPr>
            <a:xfrm>
              <a:off x="6669657" y="3716715"/>
              <a:ext cx="466768" cy="464314"/>
              <a:chOff x="3139766" y="765669"/>
              <a:chExt cx="886380" cy="881888"/>
            </a:xfrm>
          </p:grpSpPr>
          <p:grpSp>
            <p:nvGrpSpPr>
              <p:cNvPr id="2357" name="Google Shape;2357;p82"/>
              <p:cNvGrpSpPr/>
              <p:nvPr/>
            </p:nvGrpSpPr>
            <p:grpSpPr>
              <a:xfrm>
                <a:off x="3139766" y="765669"/>
                <a:ext cx="886380" cy="881888"/>
                <a:chOff x="3139766" y="765669"/>
                <a:chExt cx="886380" cy="881888"/>
              </a:xfrm>
            </p:grpSpPr>
            <p:sp>
              <p:nvSpPr>
                <p:cNvPr id="2358" name="Google Shape;2358;p8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7" name="Google Shape;2367;p8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1" name="Google Shape;2371;p8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82"/>
          <p:cNvGrpSpPr/>
          <p:nvPr/>
        </p:nvGrpSpPr>
        <p:grpSpPr>
          <a:xfrm>
            <a:off x="7679978" y="3065079"/>
            <a:ext cx="104231" cy="320340"/>
            <a:chOff x="7564426" y="3224343"/>
            <a:chExt cx="119985" cy="368801"/>
          </a:xfrm>
        </p:grpSpPr>
        <p:sp>
          <p:nvSpPr>
            <p:cNvPr id="2373" name="Google Shape;2373;p8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82"/>
          <p:cNvGrpSpPr/>
          <p:nvPr/>
        </p:nvGrpSpPr>
        <p:grpSpPr>
          <a:xfrm>
            <a:off x="7379466" y="3059180"/>
            <a:ext cx="189489" cy="332132"/>
            <a:chOff x="8370831" y="3202002"/>
            <a:chExt cx="218129" cy="382376"/>
          </a:xfrm>
        </p:grpSpPr>
        <p:sp>
          <p:nvSpPr>
            <p:cNvPr id="2376" name="Google Shape;2376;p8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82"/>
          <p:cNvGrpSpPr/>
          <p:nvPr/>
        </p:nvGrpSpPr>
        <p:grpSpPr>
          <a:xfrm>
            <a:off x="8102855" y="3470312"/>
            <a:ext cx="309429" cy="267000"/>
            <a:chOff x="6742064" y="3750480"/>
            <a:chExt cx="399315" cy="344560"/>
          </a:xfrm>
        </p:grpSpPr>
        <p:sp>
          <p:nvSpPr>
            <p:cNvPr id="2379" name="Google Shape;2379;p8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1" name="Google Shape;2381;p82"/>
          <p:cNvGrpSpPr/>
          <p:nvPr/>
        </p:nvGrpSpPr>
        <p:grpSpPr>
          <a:xfrm>
            <a:off x="7641874" y="3821360"/>
            <a:ext cx="180437" cy="281608"/>
            <a:chOff x="7248525" y="3739696"/>
            <a:chExt cx="230531" cy="359790"/>
          </a:xfrm>
        </p:grpSpPr>
        <p:sp>
          <p:nvSpPr>
            <p:cNvPr id="2382" name="Google Shape;2382;p8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4" name="Google Shape;2384;p82"/>
          <p:cNvGrpSpPr/>
          <p:nvPr/>
        </p:nvGrpSpPr>
        <p:grpSpPr>
          <a:xfrm>
            <a:off x="7887794" y="3464584"/>
            <a:ext cx="162896" cy="278710"/>
            <a:chOff x="7601242" y="3729267"/>
            <a:chExt cx="222566" cy="380803"/>
          </a:xfrm>
        </p:grpSpPr>
        <p:sp>
          <p:nvSpPr>
            <p:cNvPr id="2385" name="Google Shape;2385;p8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7" name="Google Shape;2387;p82"/>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8" name="Google Shape;2388;p82"/>
          <p:cNvGrpSpPr/>
          <p:nvPr/>
        </p:nvGrpSpPr>
        <p:grpSpPr>
          <a:xfrm>
            <a:off x="7377439" y="3465724"/>
            <a:ext cx="193543" cy="275990"/>
            <a:chOff x="8304647" y="3738687"/>
            <a:chExt cx="225076" cy="320956"/>
          </a:xfrm>
        </p:grpSpPr>
        <p:sp>
          <p:nvSpPr>
            <p:cNvPr id="2389" name="Google Shape;2389;p8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 name="Google Shape;2392;p82"/>
          <p:cNvGrpSpPr/>
          <p:nvPr/>
        </p:nvGrpSpPr>
        <p:grpSpPr>
          <a:xfrm>
            <a:off x="7649932" y="3465724"/>
            <a:ext cx="178492" cy="275990"/>
            <a:chOff x="8615101" y="3738687"/>
            <a:chExt cx="207573" cy="320956"/>
          </a:xfrm>
        </p:grpSpPr>
        <p:sp>
          <p:nvSpPr>
            <p:cNvPr id="2393" name="Google Shape;2393;p8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6" name="Google Shape;2396;p82"/>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7" name="Google Shape;2397;p82"/>
          <p:cNvGrpSpPr/>
          <p:nvPr/>
        </p:nvGrpSpPr>
        <p:grpSpPr>
          <a:xfrm>
            <a:off x="7875463" y="3868385"/>
            <a:ext cx="187557" cy="187557"/>
            <a:chOff x="8565775" y="671075"/>
            <a:chExt cx="441000" cy="441000"/>
          </a:xfrm>
        </p:grpSpPr>
        <p:sp>
          <p:nvSpPr>
            <p:cNvPr id="2398" name="Google Shape;2398;p8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82"/>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2"/>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2" name="Google Shape;2402;p82"/>
          <p:cNvGrpSpPr/>
          <p:nvPr/>
        </p:nvGrpSpPr>
        <p:grpSpPr>
          <a:xfrm>
            <a:off x="6029935" y="2940910"/>
            <a:ext cx="587865" cy="517731"/>
            <a:chOff x="6000718" y="3070557"/>
            <a:chExt cx="587865" cy="517731"/>
          </a:xfrm>
        </p:grpSpPr>
        <p:sp>
          <p:nvSpPr>
            <p:cNvPr id="2403" name="Google Shape;2403;p8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82"/>
          <p:cNvGrpSpPr/>
          <p:nvPr/>
        </p:nvGrpSpPr>
        <p:grpSpPr>
          <a:xfrm>
            <a:off x="6044740" y="3584570"/>
            <a:ext cx="557665" cy="516387"/>
            <a:chOff x="6015523" y="3714217"/>
            <a:chExt cx="557665" cy="516387"/>
          </a:xfrm>
        </p:grpSpPr>
        <p:grpSp>
          <p:nvGrpSpPr>
            <p:cNvPr id="2414" name="Google Shape;2414;p82"/>
            <p:cNvGrpSpPr/>
            <p:nvPr/>
          </p:nvGrpSpPr>
          <p:grpSpPr>
            <a:xfrm>
              <a:off x="6036094" y="3716980"/>
              <a:ext cx="529822" cy="510480"/>
              <a:chOff x="3148311" y="-545634"/>
              <a:chExt cx="1006118" cy="969572"/>
            </a:xfrm>
          </p:grpSpPr>
          <p:sp>
            <p:nvSpPr>
              <p:cNvPr id="2415" name="Google Shape;2415;p8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5" name="Google Shape;2425;p8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82"/>
          <p:cNvGrpSpPr/>
          <p:nvPr/>
        </p:nvGrpSpPr>
        <p:grpSpPr>
          <a:xfrm>
            <a:off x="6673522" y="2943981"/>
            <a:ext cx="576302" cy="511871"/>
            <a:chOff x="6644304" y="3073628"/>
            <a:chExt cx="576302" cy="511871"/>
          </a:xfrm>
        </p:grpSpPr>
        <p:grpSp>
          <p:nvGrpSpPr>
            <p:cNvPr id="2427" name="Google Shape;2427;p82"/>
            <p:cNvGrpSpPr/>
            <p:nvPr/>
          </p:nvGrpSpPr>
          <p:grpSpPr>
            <a:xfrm>
              <a:off x="6712169" y="3073651"/>
              <a:ext cx="481611" cy="506713"/>
              <a:chOff x="1833536" y="-546641"/>
              <a:chExt cx="914567" cy="962419"/>
            </a:xfrm>
          </p:grpSpPr>
          <p:grpSp>
            <p:nvGrpSpPr>
              <p:cNvPr id="2428" name="Google Shape;2428;p82"/>
              <p:cNvGrpSpPr/>
              <p:nvPr/>
            </p:nvGrpSpPr>
            <p:grpSpPr>
              <a:xfrm>
                <a:off x="1833536" y="-524249"/>
                <a:ext cx="914567" cy="940027"/>
                <a:chOff x="1833536" y="-524249"/>
                <a:chExt cx="914567" cy="940027"/>
              </a:xfrm>
            </p:grpSpPr>
            <p:sp>
              <p:nvSpPr>
                <p:cNvPr id="2429" name="Google Shape;2429;p8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4" name="Google Shape;2434;p8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8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 name="Google Shape;2439;p82"/>
          <p:cNvGrpSpPr/>
          <p:nvPr/>
        </p:nvGrpSpPr>
        <p:grpSpPr>
          <a:xfrm>
            <a:off x="752796" y="2869970"/>
            <a:ext cx="2622876" cy="1333540"/>
            <a:chOff x="238125" y="1038125"/>
            <a:chExt cx="7146800" cy="3633625"/>
          </a:xfrm>
        </p:grpSpPr>
        <p:sp>
          <p:nvSpPr>
            <p:cNvPr id="2440" name="Google Shape;2440;p8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82"/>
          <p:cNvGrpSpPr/>
          <p:nvPr/>
        </p:nvGrpSpPr>
        <p:grpSpPr>
          <a:xfrm>
            <a:off x="5938558" y="1033351"/>
            <a:ext cx="2435960" cy="1297725"/>
            <a:chOff x="233350" y="949250"/>
            <a:chExt cx="7137300" cy="3802300"/>
          </a:xfrm>
        </p:grpSpPr>
        <p:sp>
          <p:nvSpPr>
            <p:cNvPr id="4013" name="Google Shape;4013;p8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4" name="Google Shape;4064;p82"/>
          <p:cNvGrpSpPr/>
          <p:nvPr/>
        </p:nvGrpSpPr>
        <p:grpSpPr>
          <a:xfrm>
            <a:off x="731715" y="995041"/>
            <a:ext cx="2665073" cy="1317140"/>
            <a:chOff x="793334" y="1192826"/>
            <a:chExt cx="2665073" cy="1317140"/>
          </a:xfrm>
        </p:grpSpPr>
        <p:sp>
          <p:nvSpPr>
            <p:cNvPr id="4065" name="Google Shape;4065;p8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82"/>
          <p:cNvGrpSpPr/>
          <p:nvPr/>
        </p:nvGrpSpPr>
        <p:grpSpPr>
          <a:xfrm>
            <a:off x="3450485" y="919691"/>
            <a:ext cx="2310381" cy="1488888"/>
            <a:chOff x="229225" y="549050"/>
            <a:chExt cx="7161750" cy="4615275"/>
          </a:xfrm>
        </p:grpSpPr>
        <p:sp>
          <p:nvSpPr>
            <p:cNvPr id="8033" name="Google Shape;8033;p8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82"/>
          <p:cNvGrpSpPr/>
          <p:nvPr/>
        </p:nvGrpSpPr>
        <p:grpSpPr>
          <a:xfrm>
            <a:off x="3548403" y="2849588"/>
            <a:ext cx="2310282" cy="1374222"/>
            <a:chOff x="238125" y="732525"/>
            <a:chExt cx="7130500" cy="4241425"/>
          </a:xfrm>
        </p:grpSpPr>
        <p:sp>
          <p:nvSpPr>
            <p:cNvPr id="8151" name="Google Shape;8151;p8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268"/>
        <p:cNvGrpSpPr/>
        <p:nvPr/>
      </p:nvGrpSpPr>
      <p:grpSpPr>
        <a:xfrm>
          <a:off x="0" y="0"/>
          <a:ext cx="0" cy="0"/>
          <a:chOff x="0" y="0"/>
          <a:chExt cx="0" cy="0"/>
        </a:xfrm>
      </p:grpSpPr>
      <p:grpSp>
        <p:nvGrpSpPr>
          <p:cNvPr id="8269" name="Google Shape;8269;p83"/>
          <p:cNvGrpSpPr/>
          <p:nvPr/>
        </p:nvGrpSpPr>
        <p:grpSpPr>
          <a:xfrm>
            <a:off x="2100560" y="3398663"/>
            <a:ext cx="1102891" cy="760337"/>
            <a:chOff x="4967783" y="2151471"/>
            <a:chExt cx="3920692" cy="2702940"/>
          </a:xfrm>
        </p:grpSpPr>
        <p:grpSp>
          <p:nvGrpSpPr>
            <p:cNvPr id="8270" name="Google Shape;8270;p83"/>
            <p:cNvGrpSpPr/>
            <p:nvPr/>
          </p:nvGrpSpPr>
          <p:grpSpPr>
            <a:xfrm>
              <a:off x="5045709" y="2252109"/>
              <a:ext cx="3761071" cy="2501708"/>
              <a:chOff x="2691784" y="1805334"/>
              <a:chExt cx="3761071" cy="2501708"/>
            </a:xfrm>
          </p:grpSpPr>
          <p:sp>
            <p:nvSpPr>
              <p:cNvPr id="8271" name="Google Shape;8271;p8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83"/>
            <p:cNvGrpSpPr/>
            <p:nvPr/>
          </p:nvGrpSpPr>
          <p:grpSpPr>
            <a:xfrm>
              <a:off x="4967783" y="2151471"/>
              <a:ext cx="3920692" cy="2702940"/>
              <a:chOff x="2613858" y="1704696"/>
              <a:chExt cx="3920692" cy="2702940"/>
            </a:xfrm>
          </p:grpSpPr>
          <p:sp>
            <p:nvSpPr>
              <p:cNvPr id="8279" name="Google Shape;8279;p8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4" name="Google Shape;8284;p83"/>
          <p:cNvGrpSpPr/>
          <p:nvPr/>
        </p:nvGrpSpPr>
        <p:grpSpPr>
          <a:xfrm>
            <a:off x="3504468" y="1286940"/>
            <a:ext cx="1561911" cy="708580"/>
            <a:chOff x="3530532" y="1496185"/>
            <a:chExt cx="1561911" cy="708580"/>
          </a:xfrm>
        </p:grpSpPr>
        <p:grpSp>
          <p:nvGrpSpPr>
            <p:cNvPr id="8285" name="Google Shape;8285;p83"/>
            <p:cNvGrpSpPr/>
            <p:nvPr/>
          </p:nvGrpSpPr>
          <p:grpSpPr>
            <a:xfrm>
              <a:off x="3720318" y="1857562"/>
              <a:ext cx="1372125" cy="54"/>
              <a:chOff x="3720318" y="1857562"/>
              <a:chExt cx="1372125" cy="54"/>
            </a:xfrm>
          </p:grpSpPr>
          <p:cxnSp>
            <p:nvCxnSpPr>
              <p:cNvPr id="8286" name="Google Shape;8286;p83"/>
              <p:cNvCxnSpPr>
                <a:endCxn id="828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88" name="Google Shape;8288;p8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89" name="Google Shape;8289;p8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90" name="Google Shape;8290;p83"/>
              <p:cNvCxnSpPr>
                <a:stCxn id="828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291" name="Google Shape;8291;p83"/>
            <p:cNvGrpSpPr/>
            <p:nvPr/>
          </p:nvGrpSpPr>
          <p:grpSpPr>
            <a:xfrm>
              <a:off x="3567462" y="1496185"/>
              <a:ext cx="286500" cy="272914"/>
              <a:chOff x="3567462" y="1496185"/>
              <a:chExt cx="286500" cy="272914"/>
            </a:xfrm>
          </p:grpSpPr>
          <p:cxnSp>
            <p:nvCxnSpPr>
              <p:cNvPr id="8292" name="Google Shape;8292;p8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93" name="Google Shape;8293;p8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4" name="Google Shape;8294;p8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6" name="Google Shape;8296;p83"/>
            <p:cNvGrpSpPr/>
            <p:nvPr/>
          </p:nvGrpSpPr>
          <p:grpSpPr>
            <a:xfrm>
              <a:off x="3929014" y="1960574"/>
              <a:ext cx="286500" cy="242342"/>
              <a:chOff x="3929014" y="1960574"/>
              <a:chExt cx="286500" cy="242342"/>
            </a:xfrm>
          </p:grpSpPr>
          <p:cxnSp>
            <p:nvCxnSpPr>
              <p:cNvPr id="8297" name="Google Shape;8297;p8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298" name="Google Shape;8298;p8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83"/>
            <p:cNvGrpSpPr/>
            <p:nvPr/>
          </p:nvGrpSpPr>
          <p:grpSpPr>
            <a:xfrm>
              <a:off x="4290828" y="1496185"/>
              <a:ext cx="286500" cy="272914"/>
              <a:chOff x="4290828" y="1496185"/>
              <a:chExt cx="286500" cy="272914"/>
            </a:xfrm>
          </p:grpSpPr>
          <p:cxnSp>
            <p:nvCxnSpPr>
              <p:cNvPr id="8300" name="Google Shape;8300;p8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01" name="Google Shape;8301;p8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2" name="Google Shape;8302;p8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3" name="Google Shape;8303;p83"/>
            <p:cNvGrpSpPr/>
            <p:nvPr/>
          </p:nvGrpSpPr>
          <p:grpSpPr>
            <a:xfrm>
              <a:off x="4657726" y="1959674"/>
              <a:ext cx="286500" cy="245092"/>
              <a:chOff x="4657726" y="1959674"/>
              <a:chExt cx="286500" cy="245092"/>
            </a:xfrm>
          </p:grpSpPr>
          <p:cxnSp>
            <p:nvCxnSpPr>
              <p:cNvPr id="8304" name="Google Shape;8304;p8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305" name="Google Shape;8305;p8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6" name="Google Shape;8306;p83"/>
          <p:cNvGrpSpPr/>
          <p:nvPr/>
        </p:nvGrpSpPr>
        <p:grpSpPr>
          <a:xfrm>
            <a:off x="3486488" y="2149036"/>
            <a:ext cx="1597032" cy="378649"/>
            <a:chOff x="3512551" y="2358282"/>
            <a:chExt cx="1597032" cy="378649"/>
          </a:xfrm>
        </p:grpSpPr>
        <p:grpSp>
          <p:nvGrpSpPr>
            <p:cNvPr id="8307" name="Google Shape;8307;p83"/>
            <p:cNvGrpSpPr/>
            <p:nvPr/>
          </p:nvGrpSpPr>
          <p:grpSpPr>
            <a:xfrm>
              <a:off x="3738198" y="2553002"/>
              <a:ext cx="1145834" cy="117"/>
              <a:chOff x="3738198" y="2553002"/>
              <a:chExt cx="1145834" cy="117"/>
            </a:xfrm>
          </p:grpSpPr>
          <p:cxnSp>
            <p:nvCxnSpPr>
              <p:cNvPr id="8308" name="Google Shape;8308;p8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09" name="Google Shape;8309;p8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10" name="Google Shape;8310;p83"/>
              <p:cNvCxnSpPr>
                <a:stCxn id="8311" idx="6"/>
                <a:endCxn id="831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313" name="Google Shape;8313;p83"/>
            <p:cNvGrpSpPr/>
            <p:nvPr/>
          </p:nvGrpSpPr>
          <p:grpSpPr>
            <a:xfrm>
              <a:off x="3969644" y="2440153"/>
              <a:ext cx="225900" cy="296779"/>
              <a:chOff x="3969644" y="2440153"/>
              <a:chExt cx="225900" cy="296779"/>
            </a:xfrm>
          </p:grpSpPr>
          <p:cxnSp>
            <p:nvCxnSpPr>
              <p:cNvPr id="8314" name="Google Shape;8314;p8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312" name="Google Shape;8312;p8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83"/>
            <p:cNvGrpSpPr/>
            <p:nvPr/>
          </p:nvGrpSpPr>
          <p:grpSpPr>
            <a:xfrm>
              <a:off x="4426818" y="2358282"/>
              <a:ext cx="225600" cy="307471"/>
              <a:chOff x="4426818" y="2358282"/>
              <a:chExt cx="225600" cy="307471"/>
            </a:xfrm>
          </p:grpSpPr>
          <p:cxnSp>
            <p:nvCxnSpPr>
              <p:cNvPr id="8317" name="Google Shape;8317;p83"/>
              <p:cNvCxnSpPr>
                <a:stCxn id="831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319" name="Google Shape;8319;p8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83"/>
            <p:cNvGrpSpPr/>
            <p:nvPr/>
          </p:nvGrpSpPr>
          <p:grpSpPr>
            <a:xfrm>
              <a:off x="4883984" y="2440153"/>
              <a:ext cx="225600" cy="296479"/>
              <a:chOff x="4883984" y="2440153"/>
              <a:chExt cx="225600" cy="296479"/>
            </a:xfrm>
          </p:grpSpPr>
          <p:cxnSp>
            <p:nvCxnSpPr>
              <p:cNvPr id="8321" name="Google Shape;8321;p8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322" name="Google Shape;8322;p8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83"/>
            <p:cNvGrpSpPr/>
            <p:nvPr/>
          </p:nvGrpSpPr>
          <p:grpSpPr>
            <a:xfrm>
              <a:off x="3512551" y="2358356"/>
              <a:ext cx="225647" cy="307629"/>
              <a:chOff x="2182679" y="2005014"/>
              <a:chExt cx="792300" cy="1080158"/>
            </a:xfrm>
          </p:grpSpPr>
          <p:cxnSp>
            <p:nvCxnSpPr>
              <p:cNvPr id="8325" name="Google Shape;8325;p83"/>
              <p:cNvCxnSpPr>
                <a:stCxn id="832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311" name="Google Shape;8311;p8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7" name="Google Shape;8327;p83"/>
          <p:cNvGrpSpPr/>
          <p:nvPr/>
        </p:nvGrpSpPr>
        <p:grpSpPr>
          <a:xfrm>
            <a:off x="6846570" y="972834"/>
            <a:ext cx="1559809" cy="722610"/>
            <a:chOff x="634175" y="2986275"/>
            <a:chExt cx="3147949" cy="1458344"/>
          </a:xfrm>
        </p:grpSpPr>
        <p:cxnSp>
          <p:nvCxnSpPr>
            <p:cNvPr id="8328" name="Google Shape;8328;p83"/>
            <p:cNvCxnSpPr>
              <a:stCxn id="8329" idx="4"/>
              <a:endCxn id="833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331" name="Google Shape;8331;p83"/>
            <p:cNvCxnSpPr>
              <a:stCxn id="8330" idx="0"/>
              <a:endCxn id="833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33" name="Google Shape;8333;p83"/>
            <p:cNvCxnSpPr>
              <a:stCxn id="8332" idx="4"/>
              <a:endCxn id="833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35" name="Google Shape;8335;p83"/>
            <p:cNvCxnSpPr>
              <a:stCxn id="8334" idx="0"/>
              <a:endCxn id="833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336" name="Google Shape;8336;p8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32" name="Google Shape;8332;p8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29" name="Google Shape;8329;p8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34" name="Google Shape;8334;p8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30" name="Google Shape;8330;p8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337" name="Google Shape;8337;p83"/>
          <p:cNvGrpSpPr/>
          <p:nvPr/>
        </p:nvGrpSpPr>
        <p:grpSpPr>
          <a:xfrm>
            <a:off x="3500360" y="2682741"/>
            <a:ext cx="1570719" cy="294123"/>
            <a:chOff x="998425" y="1182125"/>
            <a:chExt cx="1065400" cy="199500"/>
          </a:xfrm>
        </p:grpSpPr>
        <p:sp>
          <p:nvSpPr>
            <p:cNvPr id="8338" name="Google Shape;8338;p8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83"/>
          <p:cNvGrpSpPr/>
          <p:nvPr/>
        </p:nvGrpSpPr>
        <p:grpSpPr>
          <a:xfrm>
            <a:off x="6843616" y="1800228"/>
            <a:ext cx="1565716" cy="366729"/>
            <a:chOff x="1247650" y="2075423"/>
            <a:chExt cx="6648477" cy="1557238"/>
          </a:xfrm>
        </p:grpSpPr>
        <p:sp>
          <p:nvSpPr>
            <p:cNvPr id="8344" name="Google Shape;8344;p8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83"/>
          <p:cNvGrpSpPr/>
          <p:nvPr/>
        </p:nvGrpSpPr>
        <p:grpSpPr>
          <a:xfrm>
            <a:off x="6827928" y="2949043"/>
            <a:ext cx="1597061" cy="663440"/>
            <a:chOff x="6796238" y="3158297"/>
            <a:chExt cx="1630319" cy="677257"/>
          </a:xfrm>
        </p:grpSpPr>
        <p:cxnSp>
          <p:nvCxnSpPr>
            <p:cNvPr id="8351" name="Google Shape;8351;p8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52" name="Google Shape;8352;p8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53" name="Google Shape;8353;p8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354" name="Google Shape;8354;p8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355" name="Google Shape;8355;p83"/>
            <p:cNvGrpSpPr/>
            <p:nvPr/>
          </p:nvGrpSpPr>
          <p:grpSpPr>
            <a:xfrm>
              <a:off x="6796238" y="3311904"/>
              <a:ext cx="1630319" cy="377697"/>
              <a:chOff x="6796238" y="3311904"/>
              <a:chExt cx="1630319" cy="377697"/>
            </a:xfrm>
          </p:grpSpPr>
          <p:sp>
            <p:nvSpPr>
              <p:cNvPr id="8356" name="Google Shape;8356;p8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83"/>
          <p:cNvGrpSpPr/>
          <p:nvPr/>
        </p:nvGrpSpPr>
        <p:grpSpPr>
          <a:xfrm>
            <a:off x="5349066" y="970435"/>
            <a:ext cx="1368606" cy="1593805"/>
            <a:chOff x="1839112" y="2209163"/>
            <a:chExt cx="1918159" cy="2233784"/>
          </a:xfrm>
        </p:grpSpPr>
        <p:sp>
          <p:nvSpPr>
            <p:cNvPr id="8360" name="Google Shape;8360;p8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3" name="Google Shape;8363;p83"/>
            <p:cNvCxnSpPr>
              <a:stCxn id="8360" idx="6"/>
              <a:endCxn id="836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64" name="Google Shape;8364;p83"/>
            <p:cNvCxnSpPr>
              <a:stCxn id="8361" idx="4"/>
              <a:endCxn id="836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366" name="Google Shape;8366;p83"/>
            <p:cNvCxnSpPr>
              <a:stCxn id="8365" idx="6"/>
              <a:endCxn id="836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67" name="Google Shape;8367;p83"/>
            <p:cNvCxnSpPr>
              <a:stCxn id="8362" idx="4"/>
              <a:endCxn id="836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365" name="Google Shape;8365;p8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0" name="Google Shape;8370;p83"/>
            <p:cNvCxnSpPr>
              <a:endCxn id="836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71" name="Google Shape;8371;p83"/>
          <p:cNvGrpSpPr/>
          <p:nvPr/>
        </p:nvGrpSpPr>
        <p:grpSpPr>
          <a:xfrm>
            <a:off x="3481439" y="976671"/>
            <a:ext cx="1637968" cy="154942"/>
            <a:chOff x="238125" y="2506075"/>
            <a:chExt cx="7115411" cy="673075"/>
          </a:xfrm>
        </p:grpSpPr>
        <p:sp>
          <p:nvSpPr>
            <p:cNvPr id="8372" name="Google Shape;8372;p8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3"/>
          <p:cNvGrpSpPr/>
          <p:nvPr/>
        </p:nvGrpSpPr>
        <p:grpSpPr>
          <a:xfrm>
            <a:off x="720124" y="1298269"/>
            <a:ext cx="2476762" cy="91743"/>
            <a:chOff x="1464850" y="436376"/>
            <a:chExt cx="6001362" cy="222300"/>
          </a:xfrm>
        </p:grpSpPr>
        <p:sp>
          <p:nvSpPr>
            <p:cNvPr id="8378" name="Google Shape;8378;p8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3" name="Google Shape;8383;p8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84" name="Google Shape;8384;p8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85" name="Google Shape;8385;p8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86" name="Google Shape;8386;p8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387" name="Google Shape;8387;p83"/>
          <p:cNvGrpSpPr/>
          <p:nvPr/>
        </p:nvGrpSpPr>
        <p:grpSpPr>
          <a:xfrm>
            <a:off x="706391" y="2533734"/>
            <a:ext cx="1452710" cy="651923"/>
            <a:chOff x="803162" y="2667727"/>
            <a:chExt cx="1411906" cy="633611"/>
          </a:xfrm>
        </p:grpSpPr>
        <p:cxnSp>
          <p:nvCxnSpPr>
            <p:cNvPr id="8388" name="Google Shape;8388;p83"/>
            <p:cNvCxnSpPr>
              <a:stCxn id="8389" idx="2"/>
              <a:endCxn id="839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91" name="Google Shape;8391;p83"/>
            <p:cNvCxnSpPr>
              <a:stCxn id="8392" idx="0"/>
              <a:endCxn id="838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93" name="Google Shape;8393;p83"/>
            <p:cNvCxnSpPr>
              <a:stCxn id="8392" idx="2"/>
              <a:endCxn id="839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95" name="Google Shape;8395;p83"/>
            <p:cNvCxnSpPr>
              <a:stCxn id="8396" idx="0"/>
              <a:endCxn id="839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97" name="Google Shape;8397;p83"/>
            <p:cNvCxnSpPr>
              <a:stCxn id="8390" idx="2"/>
              <a:endCxn id="839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99" name="Google Shape;8399;p83"/>
            <p:cNvCxnSpPr>
              <a:stCxn id="8400" idx="0"/>
              <a:endCxn id="839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396" name="Google Shape;8396;p8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94" name="Google Shape;8394;p8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00" name="Google Shape;8400;p8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98" name="Google Shape;8398;p8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90" name="Google Shape;8390;p8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92" name="Google Shape;8392;p8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89" name="Google Shape;8389;p8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01" name="Google Shape;8401;p83"/>
          <p:cNvGrpSpPr/>
          <p:nvPr/>
        </p:nvGrpSpPr>
        <p:grpSpPr>
          <a:xfrm>
            <a:off x="706393" y="969273"/>
            <a:ext cx="2518541" cy="209309"/>
            <a:chOff x="803163" y="1111966"/>
            <a:chExt cx="2447800" cy="203430"/>
          </a:xfrm>
        </p:grpSpPr>
        <p:grpSp>
          <p:nvGrpSpPr>
            <p:cNvPr id="8402" name="Google Shape;8402;p83"/>
            <p:cNvGrpSpPr/>
            <p:nvPr/>
          </p:nvGrpSpPr>
          <p:grpSpPr>
            <a:xfrm>
              <a:off x="1958180" y="1111966"/>
              <a:ext cx="588019" cy="121396"/>
              <a:chOff x="4808316" y="2800065"/>
              <a:chExt cx="1999386" cy="412910"/>
            </a:xfrm>
          </p:grpSpPr>
          <p:sp>
            <p:nvSpPr>
              <p:cNvPr id="8403" name="Google Shape;8403;p8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4" name="Google Shape;8404;p83"/>
              <p:cNvGrpSpPr/>
              <p:nvPr/>
            </p:nvGrpSpPr>
            <p:grpSpPr>
              <a:xfrm>
                <a:off x="4808316" y="2800065"/>
                <a:ext cx="92400" cy="411825"/>
                <a:chOff x="845575" y="2563700"/>
                <a:chExt cx="92400" cy="411825"/>
              </a:xfrm>
            </p:grpSpPr>
            <p:cxnSp>
              <p:nvCxnSpPr>
                <p:cNvPr id="8405" name="Google Shape;8405;p8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06" name="Google Shape;8406;p8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407" name="Google Shape;8407;p8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408" name="Google Shape;8408;p8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9" name="Google Shape;8409;p83"/>
            <p:cNvGrpSpPr/>
            <p:nvPr/>
          </p:nvGrpSpPr>
          <p:grpSpPr>
            <a:xfrm>
              <a:off x="803163" y="1111974"/>
              <a:ext cx="591158" cy="121545"/>
              <a:chOff x="803163" y="1111974"/>
              <a:chExt cx="591158" cy="121545"/>
            </a:xfrm>
          </p:grpSpPr>
          <p:grpSp>
            <p:nvGrpSpPr>
              <p:cNvPr id="8410" name="Google Shape;8410;p83"/>
              <p:cNvGrpSpPr/>
              <p:nvPr/>
            </p:nvGrpSpPr>
            <p:grpSpPr>
              <a:xfrm>
                <a:off x="803163" y="1111974"/>
                <a:ext cx="27175" cy="121077"/>
                <a:chOff x="845575" y="2563700"/>
                <a:chExt cx="92400" cy="411825"/>
              </a:xfrm>
            </p:grpSpPr>
            <p:cxnSp>
              <p:nvCxnSpPr>
                <p:cNvPr id="8411" name="Google Shape;8411;p8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12" name="Google Shape;8412;p8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3" name="Google Shape;8413;p8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83"/>
            <p:cNvGrpSpPr/>
            <p:nvPr/>
          </p:nvGrpSpPr>
          <p:grpSpPr>
            <a:xfrm>
              <a:off x="1381910" y="1194219"/>
              <a:ext cx="588341" cy="121177"/>
              <a:chOff x="1381910" y="1194219"/>
              <a:chExt cx="588341" cy="121177"/>
            </a:xfrm>
          </p:grpSpPr>
          <p:grpSp>
            <p:nvGrpSpPr>
              <p:cNvPr id="8415" name="Google Shape;8415;p83"/>
              <p:cNvGrpSpPr/>
              <p:nvPr/>
            </p:nvGrpSpPr>
            <p:grpSpPr>
              <a:xfrm rot="10800000">
                <a:off x="1381910" y="1194319"/>
                <a:ext cx="27175" cy="121077"/>
                <a:chOff x="2070100" y="2563700"/>
                <a:chExt cx="92400" cy="411825"/>
              </a:xfrm>
            </p:grpSpPr>
            <p:cxnSp>
              <p:nvCxnSpPr>
                <p:cNvPr id="8416" name="Google Shape;8416;p8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17" name="Google Shape;8417;p8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8" name="Google Shape;8418;p8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83"/>
            <p:cNvGrpSpPr/>
            <p:nvPr/>
          </p:nvGrpSpPr>
          <p:grpSpPr>
            <a:xfrm>
              <a:off x="2532079" y="1194219"/>
              <a:ext cx="704927" cy="121177"/>
              <a:chOff x="2532079" y="1194219"/>
              <a:chExt cx="704927" cy="121177"/>
            </a:xfrm>
          </p:grpSpPr>
          <p:grpSp>
            <p:nvGrpSpPr>
              <p:cNvPr id="8420" name="Google Shape;8420;p83"/>
              <p:cNvGrpSpPr/>
              <p:nvPr/>
            </p:nvGrpSpPr>
            <p:grpSpPr>
              <a:xfrm rot="10800000">
                <a:off x="2532079" y="1194319"/>
                <a:ext cx="27175" cy="121077"/>
                <a:chOff x="2070100" y="2563700"/>
                <a:chExt cx="92400" cy="411825"/>
              </a:xfrm>
            </p:grpSpPr>
            <p:cxnSp>
              <p:nvCxnSpPr>
                <p:cNvPr id="8421" name="Google Shape;8421;p8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22" name="Google Shape;8422;p8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3" name="Google Shape;8423;p8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4" name="Google Shape;8424;p83"/>
          <p:cNvGrpSpPr/>
          <p:nvPr/>
        </p:nvGrpSpPr>
        <p:grpSpPr>
          <a:xfrm>
            <a:off x="3499403" y="3665904"/>
            <a:ext cx="1567778" cy="491677"/>
            <a:chOff x="5194708" y="3484366"/>
            <a:chExt cx="3148148" cy="987304"/>
          </a:xfrm>
        </p:grpSpPr>
        <p:grpSp>
          <p:nvGrpSpPr>
            <p:cNvPr id="8425" name="Google Shape;8425;p83"/>
            <p:cNvGrpSpPr/>
            <p:nvPr/>
          </p:nvGrpSpPr>
          <p:grpSpPr>
            <a:xfrm>
              <a:off x="7531521" y="3484366"/>
              <a:ext cx="811335" cy="987304"/>
              <a:chOff x="3379425" y="1617275"/>
              <a:chExt cx="1090650" cy="1327200"/>
            </a:xfrm>
          </p:grpSpPr>
          <p:sp>
            <p:nvSpPr>
              <p:cNvPr id="8426" name="Google Shape;8426;p8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83"/>
            <p:cNvGrpSpPr/>
            <p:nvPr/>
          </p:nvGrpSpPr>
          <p:grpSpPr>
            <a:xfrm>
              <a:off x="6752546" y="3484366"/>
              <a:ext cx="811428" cy="987304"/>
              <a:chOff x="2332275" y="1617275"/>
              <a:chExt cx="1090775" cy="1327200"/>
            </a:xfrm>
          </p:grpSpPr>
          <p:sp>
            <p:nvSpPr>
              <p:cNvPr id="8430" name="Google Shape;8430;p8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83"/>
            <p:cNvGrpSpPr/>
            <p:nvPr/>
          </p:nvGrpSpPr>
          <p:grpSpPr>
            <a:xfrm>
              <a:off x="5973664" y="3484366"/>
              <a:ext cx="811335" cy="987304"/>
              <a:chOff x="1285250" y="1617275"/>
              <a:chExt cx="1090650" cy="1327200"/>
            </a:xfrm>
          </p:grpSpPr>
          <p:sp>
            <p:nvSpPr>
              <p:cNvPr id="8434" name="Google Shape;8434;p8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83"/>
            <p:cNvGrpSpPr/>
            <p:nvPr/>
          </p:nvGrpSpPr>
          <p:grpSpPr>
            <a:xfrm>
              <a:off x="5194708" y="3484366"/>
              <a:ext cx="811409" cy="987304"/>
              <a:chOff x="238125" y="1617275"/>
              <a:chExt cx="1090750" cy="1327200"/>
            </a:xfrm>
          </p:grpSpPr>
          <p:sp>
            <p:nvSpPr>
              <p:cNvPr id="8438" name="Google Shape;8438;p8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1" name="Google Shape;8441;p83"/>
          <p:cNvGrpSpPr/>
          <p:nvPr/>
        </p:nvGrpSpPr>
        <p:grpSpPr>
          <a:xfrm>
            <a:off x="3460012" y="3146315"/>
            <a:ext cx="1616964" cy="346256"/>
            <a:chOff x="1808063" y="4294338"/>
            <a:chExt cx="3370782" cy="721817"/>
          </a:xfrm>
        </p:grpSpPr>
        <p:sp>
          <p:nvSpPr>
            <p:cNvPr id="8442" name="Google Shape;8442;p8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83"/>
          <p:cNvGrpSpPr/>
          <p:nvPr/>
        </p:nvGrpSpPr>
        <p:grpSpPr>
          <a:xfrm>
            <a:off x="738224" y="3432344"/>
            <a:ext cx="1295882" cy="646587"/>
            <a:chOff x="834100" y="3642869"/>
            <a:chExt cx="1259483" cy="628426"/>
          </a:xfrm>
        </p:grpSpPr>
        <p:sp>
          <p:nvSpPr>
            <p:cNvPr id="8453" name="Google Shape;8453;p8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8" name="Google Shape;8478;p83"/>
            <p:cNvGrpSpPr/>
            <p:nvPr/>
          </p:nvGrpSpPr>
          <p:grpSpPr>
            <a:xfrm>
              <a:off x="1360364" y="3847835"/>
              <a:ext cx="208119" cy="224359"/>
              <a:chOff x="1360769" y="3847100"/>
              <a:chExt cx="208119" cy="224359"/>
            </a:xfrm>
          </p:grpSpPr>
          <p:sp>
            <p:nvSpPr>
              <p:cNvPr id="8479" name="Google Shape;8479;p8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9" name="Google Shape;8499;p8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3"/>
          <p:cNvGrpSpPr/>
          <p:nvPr/>
        </p:nvGrpSpPr>
        <p:grpSpPr>
          <a:xfrm rot="5400000">
            <a:off x="5951337" y="3228841"/>
            <a:ext cx="164064" cy="1414916"/>
            <a:chOff x="4428249" y="1369375"/>
            <a:chExt cx="36905" cy="429569"/>
          </a:xfrm>
        </p:grpSpPr>
        <p:sp>
          <p:nvSpPr>
            <p:cNvPr id="8514" name="Google Shape;8514;p8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83"/>
          <p:cNvGrpSpPr/>
          <p:nvPr/>
        </p:nvGrpSpPr>
        <p:grpSpPr>
          <a:xfrm rot="10800000" flipH="1">
            <a:off x="5323766" y="2817385"/>
            <a:ext cx="1419207" cy="24808"/>
            <a:chOff x="219558" y="4738465"/>
            <a:chExt cx="5852400" cy="102300"/>
          </a:xfrm>
        </p:grpSpPr>
        <p:cxnSp>
          <p:nvCxnSpPr>
            <p:cNvPr id="8547" name="Google Shape;8547;p8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548" name="Google Shape;8548;p8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83"/>
          <p:cNvGrpSpPr/>
          <p:nvPr/>
        </p:nvGrpSpPr>
        <p:grpSpPr>
          <a:xfrm>
            <a:off x="5335084" y="3190448"/>
            <a:ext cx="1396570" cy="385016"/>
            <a:chOff x="5286284" y="2966544"/>
            <a:chExt cx="1396570" cy="385016"/>
          </a:xfrm>
        </p:grpSpPr>
        <p:cxnSp>
          <p:nvCxnSpPr>
            <p:cNvPr id="8554" name="Google Shape;8554;p8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555" name="Google Shape;8555;p8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556" name="Google Shape;8556;p83"/>
            <p:cNvGrpSpPr/>
            <p:nvPr/>
          </p:nvGrpSpPr>
          <p:grpSpPr>
            <a:xfrm>
              <a:off x="5287688" y="3173364"/>
              <a:ext cx="1395166" cy="74100"/>
              <a:chOff x="5287688" y="3173364"/>
              <a:chExt cx="1395166" cy="74100"/>
            </a:xfrm>
          </p:grpSpPr>
          <p:cxnSp>
            <p:nvCxnSpPr>
              <p:cNvPr id="8557" name="Google Shape;8557;p8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558" name="Google Shape;8558;p8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559" name="Google Shape;8559;p8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60" name="Google Shape;8560;p8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61" name="Google Shape;8561;p8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62" name="Google Shape;8562;p8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63" name="Google Shape;8563;p8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64" name="Google Shape;8564;p8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565" name="Google Shape;8565;p8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566" name="Google Shape;8566;p83"/>
          <p:cNvGrpSpPr/>
          <p:nvPr/>
        </p:nvGrpSpPr>
        <p:grpSpPr>
          <a:xfrm>
            <a:off x="2021150" y="1609224"/>
            <a:ext cx="1182276" cy="662027"/>
            <a:chOff x="2029517" y="1732295"/>
            <a:chExt cx="1149068" cy="643432"/>
          </a:xfrm>
        </p:grpSpPr>
        <p:grpSp>
          <p:nvGrpSpPr>
            <p:cNvPr id="8567" name="Google Shape;8567;p83"/>
            <p:cNvGrpSpPr/>
            <p:nvPr/>
          </p:nvGrpSpPr>
          <p:grpSpPr>
            <a:xfrm>
              <a:off x="2708660" y="1746937"/>
              <a:ext cx="455427" cy="244429"/>
              <a:chOff x="2700693" y="1746937"/>
              <a:chExt cx="455427" cy="244429"/>
            </a:xfrm>
          </p:grpSpPr>
          <p:grpSp>
            <p:nvGrpSpPr>
              <p:cNvPr id="8568" name="Google Shape;8568;p83"/>
              <p:cNvGrpSpPr/>
              <p:nvPr/>
            </p:nvGrpSpPr>
            <p:grpSpPr>
              <a:xfrm>
                <a:off x="2905682" y="1782817"/>
                <a:ext cx="250438" cy="208549"/>
                <a:chOff x="2905682" y="1782817"/>
                <a:chExt cx="250438" cy="208549"/>
              </a:xfrm>
            </p:grpSpPr>
            <p:cxnSp>
              <p:nvCxnSpPr>
                <p:cNvPr id="8569" name="Google Shape;8569;p8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70" name="Google Shape;8570;p8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3"/>
              <p:cNvGrpSpPr/>
              <p:nvPr/>
            </p:nvGrpSpPr>
            <p:grpSpPr>
              <a:xfrm>
                <a:off x="2700693" y="1746937"/>
                <a:ext cx="449967" cy="72374"/>
                <a:chOff x="2700693" y="1746937"/>
                <a:chExt cx="449967" cy="72374"/>
              </a:xfrm>
            </p:grpSpPr>
            <p:cxnSp>
              <p:nvCxnSpPr>
                <p:cNvPr id="8572" name="Google Shape;8572;p8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73" name="Google Shape;8573;p8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4" name="Google Shape;8574;p83"/>
            <p:cNvGrpSpPr/>
            <p:nvPr/>
          </p:nvGrpSpPr>
          <p:grpSpPr>
            <a:xfrm>
              <a:off x="2029517" y="1732295"/>
              <a:ext cx="1149068" cy="643432"/>
              <a:chOff x="2029517" y="1732295"/>
              <a:chExt cx="1149068" cy="643432"/>
            </a:xfrm>
          </p:grpSpPr>
          <p:grpSp>
            <p:nvGrpSpPr>
              <p:cNvPr id="8575" name="Google Shape;8575;p83"/>
              <p:cNvGrpSpPr/>
              <p:nvPr/>
            </p:nvGrpSpPr>
            <p:grpSpPr>
              <a:xfrm>
                <a:off x="2703618" y="2103152"/>
                <a:ext cx="474966" cy="260017"/>
                <a:chOff x="2703618" y="2103152"/>
                <a:chExt cx="474966" cy="260017"/>
              </a:xfrm>
            </p:grpSpPr>
            <p:grpSp>
              <p:nvGrpSpPr>
                <p:cNvPr id="8576" name="Google Shape;8576;p83"/>
                <p:cNvGrpSpPr/>
                <p:nvPr/>
              </p:nvGrpSpPr>
              <p:grpSpPr>
                <a:xfrm>
                  <a:off x="2703618" y="2290640"/>
                  <a:ext cx="450291" cy="72529"/>
                  <a:chOff x="2703618" y="2290640"/>
                  <a:chExt cx="450291" cy="72529"/>
                </a:xfrm>
              </p:grpSpPr>
              <p:cxnSp>
                <p:nvCxnSpPr>
                  <p:cNvPr id="8577" name="Google Shape;8577;p8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78" name="Google Shape;8578;p8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3"/>
                <p:cNvGrpSpPr/>
                <p:nvPr/>
              </p:nvGrpSpPr>
              <p:grpSpPr>
                <a:xfrm>
                  <a:off x="2908607" y="2103152"/>
                  <a:ext cx="269977" cy="223538"/>
                  <a:chOff x="2908607" y="2103152"/>
                  <a:chExt cx="269977" cy="223538"/>
                </a:xfrm>
              </p:grpSpPr>
              <p:cxnSp>
                <p:nvCxnSpPr>
                  <p:cNvPr id="8580" name="Google Shape;8580;p8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81" name="Google Shape;8581;p8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2" name="Google Shape;8582;p83"/>
              <p:cNvGrpSpPr/>
              <p:nvPr/>
            </p:nvGrpSpPr>
            <p:grpSpPr>
              <a:xfrm>
                <a:off x="2029517" y="1732295"/>
                <a:ext cx="685827" cy="643432"/>
                <a:chOff x="2029517" y="1732295"/>
                <a:chExt cx="685827" cy="643432"/>
              </a:xfrm>
            </p:grpSpPr>
            <p:sp>
              <p:nvSpPr>
                <p:cNvPr id="8583" name="Google Shape;8583;p8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4" name="Google Shape;8584;p83"/>
                <p:cNvGrpSpPr/>
                <p:nvPr/>
              </p:nvGrpSpPr>
              <p:grpSpPr>
                <a:xfrm>
                  <a:off x="2158948" y="1732295"/>
                  <a:ext cx="556396" cy="333108"/>
                  <a:chOff x="2158948" y="1732295"/>
                  <a:chExt cx="556396" cy="333108"/>
                </a:xfrm>
              </p:grpSpPr>
              <p:cxnSp>
                <p:nvCxnSpPr>
                  <p:cNvPr id="8585" name="Google Shape;8585;p8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86" name="Google Shape;8586;p8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83"/>
                <p:cNvGrpSpPr/>
                <p:nvPr/>
              </p:nvGrpSpPr>
              <p:grpSpPr>
                <a:xfrm>
                  <a:off x="2159908" y="2065057"/>
                  <a:ext cx="550884" cy="310670"/>
                  <a:chOff x="2159908" y="2065057"/>
                  <a:chExt cx="550884" cy="310670"/>
                </a:xfrm>
              </p:grpSpPr>
              <p:cxnSp>
                <p:nvCxnSpPr>
                  <p:cNvPr id="8588" name="Google Shape;8588;p8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89" name="Google Shape;8589;p8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90" name="Google Shape;8590;p83"/>
          <p:cNvGrpSpPr/>
          <p:nvPr/>
        </p:nvGrpSpPr>
        <p:grpSpPr>
          <a:xfrm>
            <a:off x="706399" y="1556837"/>
            <a:ext cx="962651" cy="810058"/>
            <a:chOff x="844912" y="1681380"/>
            <a:chExt cx="935611" cy="787305"/>
          </a:xfrm>
        </p:grpSpPr>
        <p:grpSp>
          <p:nvGrpSpPr>
            <p:cNvPr id="8591" name="Google Shape;8591;p83"/>
            <p:cNvGrpSpPr/>
            <p:nvPr/>
          </p:nvGrpSpPr>
          <p:grpSpPr>
            <a:xfrm>
              <a:off x="844912" y="1819635"/>
              <a:ext cx="329836" cy="510016"/>
              <a:chOff x="844912" y="1819635"/>
              <a:chExt cx="329836" cy="510016"/>
            </a:xfrm>
          </p:grpSpPr>
          <p:sp>
            <p:nvSpPr>
              <p:cNvPr id="8592" name="Google Shape;8592;p8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83"/>
            <p:cNvGrpSpPr/>
            <p:nvPr/>
          </p:nvGrpSpPr>
          <p:grpSpPr>
            <a:xfrm>
              <a:off x="1284601" y="2158168"/>
              <a:ext cx="495923" cy="310517"/>
              <a:chOff x="1284601" y="2158168"/>
              <a:chExt cx="495923" cy="310517"/>
            </a:xfrm>
          </p:grpSpPr>
          <p:sp>
            <p:nvSpPr>
              <p:cNvPr id="8599" name="Google Shape;8599;p8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0" name="Google Shape;8600;p83"/>
              <p:cNvGrpSpPr/>
              <p:nvPr/>
            </p:nvGrpSpPr>
            <p:grpSpPr>
              <a:xfrm>
                <a:off x="1507666" y="2158168"/>
                <a:ext cx="272858" cy="310517"/>
                <a:chOff x="1507666" y="2158168"/>
                <a:chExt cx="272858" cy="310517"/>
              </a:xfrm>
            </p:grpSpPr>
            <p:grpSp>
              <p:nvGrpSpPr>
                <p:cNvPr id="8601" name="Google Shape;8601;p83"/>
                <p:cNvGrpSpPr/>
                <p:nvPr/>
              </p:nvGrpSpPr>
              <p:grpSpPr>
                <a:xfrm>
                  <a:off x="1507666" y="2176104"/>
                  <a:ext cx="166395" cy="273149"/>
                  <a:chOff x="1507666" y="2176104"/>
                  <a:chExt cx="166395" cy="273149"/>
                </a:xfrm>
              </p:grpSpPr>
              <p:sp>
                <p:nvSpPr>
                  <p:cNvPr id="8602" name="Google Shape;8602;p8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9" name="Google Shape;8609;p8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83"/>
            <p:cNvGrpSpPr/>
            <p:nvPr/>
          </p:nvGrpSpPr>
          <p:grpSpPr>
            <a:xfrm>
              <a:off x="1284601" y="1681380"/>
              <a:ext cx="495923" cy="310517"/>
              <a:chOff x="1284601" y="1681380"/>
              <a:chExt cx="495923" cy="310517"/>
            </a:xfrm>
          </p:grpSpPr>
          <p:sp>
            <p:nvSpPr>
              <p:cNvPr id="8612" name="Google Shape;8612;p8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3" name="Google Shape;8613;p83"/>
              <p:cNvGrpSpPr/>
              <p:nvPr/>
            </p:nvGrpSpPr>
            <p:grpSpPr>
              <a:xfrm>
                <a:off x="1507666" y="1681380"/>
                <a:ext cx="272858" cy="310517"/>
                <a:chOff x="1507666" y="1681380"/>
                <a:chExt cx="272858" cy="310517"/>
              </a:xfrm>
            </p:grpSpPr>
            <p:grpSp>
              <p:nvGrpSpPr>
                <p:cNvPr id="8614" name="Google Shape;8614;p83"/>
                <p:cNvGrpSpPr/>
                <p:nvPr/>
              </p:nvGrpSpPr>
              <p:grpSpPr>
                <a:xfrm>
                  <a:off x="1507666" y="1700120"/>
                  <a:ext cx="166395" cy="272984"/>
                  <a:chOff x="1507666" y="1700120"/>
                  <a:chExt cx="166395" cy="272984"/>
                </a:xfrm>
              </p:grpSpPr>
              <p:sp>
                <p:nvSpPr>
                  <p:cNvPr id="8615" name="Google Shape;8615;p8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2" name="Google Shape;8622;p8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24" name="Google Shape;8624;p83"/>
          <p:cNvGrpSpPr/>
          <p:nvPr/>
        </p:nvGrpSpPr>
        <p:grpSpPr>
          <a:xfrm>
            <a:off x="6815339" y="2324267"/>
            <a:ext cx="1622269" cy="552443"/>
            <a:chOff x="6894650" y="2574740"/>
            <a:chExt cx="1445100" cy="492111"/>
          </a:xfrm>
        </p:grpSpPr>
        <p:sp>
          <p:nvSpPr>
            <p:cNvPr id="8625" name="Google Shape;8625;p8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0" name="Google Shape;8630;p8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631" name="Google Shape;8631;p83"/>
          <p:cNvGrpSpPr/>
          <p:nvPr/>
        </p:nvGrpSpPr>
        <p:grpSpPr>
          <a:xfrm>
            <a:off x="6834882" y="3698522"/>
            <a:ext cx="1583206" cy="475705"/>
            <a:chOff x="6953919" y="3907920"/>
            <a:chExt cx="1377300" cy="475705"/>
          </a:xfrm>
        </p:grpSpPr>
        <p:cxnSp>
          <p:nvCxnSpPr>
            <p:cNvPr id="8632" name="Google Shape;8632;p8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33" name="Google Shape;8633;p8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634" name="Google Shape;8634;p8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35" name="Google Shape;8635;p8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636" name="Google Shape;8636;p8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637" name="Google Shape;8637;p83"/>
          <p:cNvGrpSpPr/>
          <p:nvPr/>
        </p:nvGrpSpPr>
        <p:grpSpPr>
          <a:xfrm>
            <a:off x="2338470" y="2459668"/>
            <a:ext cx="836286" cy="824529"/>
            <a:chOff x="2389399" y="2595741"/>
            <a:chExt cx="812796" cy="801369"/>
          </a:xfrm>
        </p:grpSpPr>
        <p:grpSp>
          <p:nvGrpSpPr>
            <p:cNvPr id="8638" name="Google Shape;8638;p83"/>
            <p:cNvGrpSpPr/>
            <p:nvPr/>
          </p:nvGrpSpPr>
          <p:grpSpPr>
            <a:xfrm>
              <a:off x="2492145" y="2881565"/>
              <a:ext cx="607300" cy="229751"/>
              <a:chOff x="2492145" y="2881565"/>
              <a:chExt cx="607300" cy="229751"/>
            </a:xfrm>
          </p:grpSpPr>
          <p:sp>
            <p:nvSpPr>
              <p:cNvPr id="8639" name="Google Shape;8639;p8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83"/>
            <p:cNvGrpSpPr/>
            <p:nvPr/>
          </p:nvGrpSpPr>
          <p:grpSpPr>
            <a:xfrm>
              <a:off x="2389399" y="2595741"/>
              <a:ext cx="812796" cy="296825"/>
              <a:chOff x="2389399" y="2595741"/>
              <a:chExt cx="812796" cy="296825"/>
            </a:xfrm>
          </p:grpSpPr>
          <p:grpSp>
            <p:nvGrpSpPr>
              <p:cNvPr id="8643" name="Google Shape;8643;p83"/>
              <p:cNvGrpSpPr/>
              <p:nvPr/>
            </p:nvGrpSpPr>
            <p:grpSpPr>
              <a:xfrm>
                <a:off x="2389399" y="2595741"/>
                <a:ext cx="363638" cy="296825"/>
                <a:chOff x="2389399" y="2595741"/>
                <a:chExt cx="363638" cy="296825"/>
              </a:xfrm>
            </p:grpSpPr>
            <p:grpSp>
              <p:nvGrpSpPr>
                <p:cNvPr id="8644" name="Google Shape;8644;p83"/>
                <p:cNvGrpSpPr/>
                <p:nvPr/>
              </p:nvGrpSpPr>
              <p:grpSpPr>
                <a:xfrm>
                  <a:off x="2493852" y="2794333"/>
                  <a:ext cx="259185" cy="98232"/>
                  <a:chOff x="2493852" y="2794333"/>
                  <a:chExt cx="259185" cy="98232"/>
                </a:xfrm>
              </p:grpSpPr>
              <p:sp>
                <p:nvSpPr>
                  <p:cNvPr id="8645" name="Google Shape;8645;p8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83"/>
                <p:cNvGrpSpPr/>
                <p:nvPr/>
              </p:nvGrpSpPr>
              <p:grpSpPr>
                <a:xfrm>
                  <a:off x="2389399" y="2595741"/>
                  <a:ext cx="224343" cy="182054"/>
                  <a:chOff x="2389399" y="2595741"/>
                  <a:chExt cx="224343" cy="182054"/>
                </a:xfrm>
              </p:grpSpPr>
              <p:sp>
                <p:nvSpPr>
                  <p:cNvPr id="8649" name="Google Shape;8649;p8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1" name="Google Shape;8651;p83"/>
              <p:cNvGrpSpPr/>
              <p:nvPr/>
            </p:nvGrpSpPr>
            <p:grpSpPr>
              <a:xfrm>
                <a:off x="2683630" y="2595741"/>
                <a:ext cx="224334" cy="296825"/>
                <a:chOff x="2683630" y="2595741"/>
                <a:chExt cx="224334" cy="296825"/>
              </a:xfrm>
            </p:grpSpPr>
            <p:grpSp>
              <p:nvGrpSpPr>
                <p:cNvPr id="8652" name="Google Shape;8652;p83"/>
                <p:cNvGrpSpPr/>
                <p:nvPr/>
              </p:nvGrpSpPr>
              <p:grpSpPr>
                <a:xfrm>
                  <a:off x="2788083" y="2794333"/>
                  <a:ext cx="15356" cy="98232"/>
                  <a:chOff x="2788083" y="2794333"/>
                  <a:chExt cx="15356" cy="98232"/>
                </a:xfrm>
              </p:grpSpPr>
              <p:sp>
                <p:nvSpPr>
                  <p:cNvPr id="8653" name="Google Shape;8653;p8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83"/>
                <p:cNvGrpSpPr/>
                <p:nvPr/>
              </p:nvGrpSpPr>
              <p:grpSpPr>
                <a:xfrm>
                  <a:off x="2683630" y="2595741"/>
                  <a:ext cx="224334" cy="182054"/>
                  <a:chOff x="2683630" y="2595741"/>
                  <a:chExt cx="224334" cy="182054"/>
                </a:xfrm>
              </p:grpSpPr>
              <p:sp>
                <p:nvSpPr>
                  <p:cNvPr id="8657" name="Google Shape;8657;p8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9" name="Google Shape;8659;p83"/>
              <p:cNvGrpSpPr/>
              <p:nvPr/>
            </p:nvGrpSpPr>
            <p:grpSpPr>
              <a:xfrm>
                <a:off x="2838475" y="2595741"/>
                <a:ext cx="363719" cy="296825"/>
                <a:chOff x="2838475" y="2595741"/>
                <a:chExt cx="363719" cy="296825"/>
              </a:xfrm>
            </p:grpSpPr>
            <p:grpSp>
              <p:nvGrpSpPr>
                <p:cNvPr id="8660" name="Google Shape;8660;p83"/>
                <p:cNvGrpSpPr/>
                <p:nvPr/>
              </p:nvGrpSpPr>
              <p:grpSpPr>
                <a:xfrm>
                  <a:off x="2838475" y="2794333"/>
                  <a:ext cx="259185" cy="98232"/>
                  <a:chOff x="2838475" y="2794333"/>
                  <a:chExt cx="259185" cy="98232"/>
                </a:xfrm>
              </p:grpSpPr>
              <p:sp>
                <p:nvSpPr>
                  <p:cNvPr id="8661" name="Google Shape;8661;p8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3"/>
                <p:cNvGrpSpPr/>
                <p:nvPr/>
              </p:nvGrpSpPr>
              <p:grpSpPr>
                <a:xfrm>
                  <a:off x="2977852" y="2595741"/>
                  <a:ext cx="224343" cy="182054"/>
                  <a:chOff x="2977852" y="2595741"/>
                  <a:chExt cx="224343" cy="182054"/>
                </a:xfrm>
              </p:grpSpPr>
              <p:sp>
                <p:nvSpPr>
                  <p:cNvPr id="8665" name="Google Shape;8665;p8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67" name="Google Shape;8667;p83"/>
            <p:cNvGrpSpPr/>
            <p:nvPr/>
          </p:nvGrpSpPr>
          <p:grpSpPr>
            <a:xfrm>
              <a:off x="2389399" y="3100241"/>
              <a:ext cx="812796" cy="296869"/>
              <a:chOff x="2389399" y="3100241"/>
              <a:chExt cx="812796" cy="296869"/>
            </a:xfrm>
          </p:grpSpPr>
          <p:grpSp>
            <p:nvGrpSpPr>
              <p:cNvPr id="8668" name="Google Shape;8668;p83"/>
              <p:cNvGrpSpPr/>
              <p:nvPr/>
            </p:nvGrpSpPr>
            <p:grpSpPr>
              <a:xfrm>
                <a:off x="2683630" y="3100241"/>
                <a:ext cx="224334" cy="296869"/>
                <a:chOff x="2683630" y="3100241"/>
                <a:chExt cx="224334" cy="296869"/>
              </a:xfrm>
            </p:grpSpPr>
            <p:grpSp>
              <p:nvGrpSpPr>
                <p:cNvPr id="8669" name="Google Shape;8669;p83"/>
                <p:cNvGrpSpPr/>
                <p:nvPr/>
              </p:nvGrpSpPr>
              <p:grpSpPr>
                <a:xfrm>
                  <a:off x="2788083" y="3100241"/>
                  <a:ext cx="15356" cy="98237"/>
                  <a:chOff x="2788083" y="3100241"/>
                  <a:chExt cx="15356" cy="98237"/>
                </a:xfrm>
              </p:grpSpPr>
              <p:sp>
                <p:nvSpPr>
                  <p:cNvPr id="8670" name="Google Shape;8670;p8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83"/>
                <p:cNvGrpSpPr/>
                <p:nvPr/>
              </p:nvGrpSpPr>
              <p:grpSpPr>
                <a:xfrm>
                  <a:off x="2683630" y="3215065"/>
                  <a:ext cx="224334" cy="182045"/>
                  <a:chOff x="2683630" y="3215065"/>
                  <a:chExt cx="224334" cy="182045"/>
                </a:xfrm>
              </p:grpSpPr>
              <p:sp>
                <p:nvSpPr>
                  <p:cNvPr id="8674" name="Google Shape;8674;p8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6" name="Google Shape;8676;p83"/>
              <p:cNvGrpSpPr/>
              <p:nvPr/>
            </p:nvGrpSpPr>
            <p:grpSpPr>
              <a:xfrm>
                <a:off x="2389399" y="3100241"/>
                <a:ext cx="363638" cy="296869"/>
                <a:chOff x="2389399" y="3100241"/>
                <a:chExt cx="363638" cy="296869"/>
              </a:xfrm>
            </p:grpSpPr>
            <p:grpSp>
              <p:nvGrpSpPr>
                <p:cNvPr id="8677" name="Google Shape;8677;p83"/>
                <p:cNvGrpSpPr/>
                <p:nvPr/>
              </p:nvGrpSpPr>
              <p:grpSpPr>
                <a:xfrm>
                  <a:off x="2493852" y="3100241"/>
                  <a:ext cx="259185" cy="98237"/>
                  <a:chOff x="2493852" y="3100241"/>
                  <a:chExt cx="259185" cy="98237"/>
                </a:xfrm>
              </p:grpSpPr>
              <p:sp>
                <p:nvSpPr>
                  <p:cNvPr id="8678" name="Google Shape;8678;p8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83"/>
                <p:cNvGrpSpPr/>
                <p:nvPr/>
              </p:nvGrpSpPr>
              <p:grpSpPr>
                <a:xfrm>
                  <a:off x="2389399" y="3215065"/>
                  <a:ext cx="224343" cy="182045"/>
                  <a:chOff x="2389399" y="3215065"/>
                  <a:chExt cx="224343" cy="182045"/>
                </a:xfrm>
              </p:grpSpPr>
              <p:sp>
                <p:nvSpPr>
                  <p:cNvPr id="8682" name="Google Shape;8682;p8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4" name="Google Shape;8684;p83"/>
              <p:cNvGrpSpPr/>
              <p:nvPr/>
            </p:nvGrpSpPr>
            <p:grpSpPr>
              <a:xfrm>
                <a:off x="2838475" y="3100241"/>
                <a:ext cx="363719" cy="296869"/>
                <a:chOff x="2838475" y="3100241"/>
                <a:chExt cx="363719" cy="296869"/>
              </a:xfrm>
            </p:grpSpPr>
            <p:grpSp>
              <p:nvGrpSpPr>
                <p:cNvPr id="8685" name="Google Shape;8685;p83"/>
                <p:cNvGrpSpPr/>
                <p:nvPr/>
              </p:nvGrpSpPr>
              <p:grpSpPr>
                <a:xfrm>
                  <a:off x="2838475" y="3100241"/>
                  <a:ext cx="259185" cy="98237"/>
                  <a:chOff x="2838475" y="3100241"/>
                  <a:chExt cx="259185" cy="98237"/>
                </a:xfrm>
              </p:grpSpPr>
              <p:sp>
                <p:nvSpPr>
                  <p:cNvPr id="8686" name="Google Shape;8686;p8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3"/>
                <p:cNvGrpSpPr/>
                <p:nvPr/>
              </p:nvGrpSpPr>
              <p:grpSpPr>
                <a:xfrm>
                  <a:off x="2977852" y="3215065"/>
                  <a:ext cx="224343" cy="182045"/>
                  <a:chOff x="2977852" y="3215065"/>
                  <a:chExt cx="224343" cy="182045"/>
                </a:xfrm>
              </p:grpSpPr>
              <p:sp>
                <p:nvSpPr>
                  <p:cNvPr id="8690" name="Google Shape;8690;p8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695"/>
        <p:cNvGrpSpPr/>
        <p:nvPr/>
      </p:nvGrpSpPr>
      <p:grpSpPr>
        <a:xfrm>
          <a:off x="0" y="0"/>
          <a:ext cx="0" cy="0"/>
          <a:chOff x="0" y="0"/>
          <a:chExt cx="0" cy="0"/>
        </a:xfrm>
      </p:grpSpPr>
      <p:grpSp>
        <p:nvGrpSpPr>
          <p:cNvPr id="8696" name="Google Shape;8696;p84"/>
          <p:cNvGrpSpPr/>
          <p:nvPr/>
        </p:nvGrpSpPr>
        <p:grpSpPr>
          <a:xfrm>
            <a:off x="702088" y="3155922"/>
            <a:ext cx="2390414" cy="1024800"/>
            <a:chOff x="728925" y="3296613"/>
            <a:chExt cx="2390414" cy="1024800"/>
          </a:xfrm>
        </p:grpSpPr>
        <p:grpSp>
          <p:nvGrpSpPr>
            <p:cNvPr id="8697" name="Google Shape;8697;p84"/>
            <p:cNvGrpSpPr/>
            <p:nvPr/>
          </p:nvGrpSpPr>
          <p:grpSpPr>
            <a:xfrm>
              <a:off x="728925" y="3619800"/>
              <a:ext cx="2390414" cy="500893"/>
              <a:chOff x="728925" y="3619800"/>
              <a:chExt cx="2390414" cy="500893"/>
            </a:xfrm>
          </p:grpSpPr>
          <p:sp>
            <p:nvSpPr>
              <p:cNvPr id="8698" name="Google Shape;8698;p8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99" name="Google Shape;8699;p8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00" name="Google Shape;8700;p84"/>
            <p:cNvGrpSpPr/>
            <p:nvPr/>
          </p:nvGrpSpPr>
          <p:grpSpPr>
            <a:xfrm>
              <a:off x="1348050" y="3296613"/>
              <a:ext cx="1706152" cy="1024800"/>
              <a:chOff x="1348050" y="3296613"/>
              <a:chExt cx="1706152" cy="1024800"/>
            </a:xfrm>
          </p:grpSpPr>
          <p:sp>
            <p:nvSpPr>
              <p:cNvPr id="8701" name="Google Shape;8701;p8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02" name="Google Shape;8702;p8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03" name="Google Shape;8703;p8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04" name="Google Shape;8704;p8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05" name="Google Shape;8705;p8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06" name="Google Shape;8706;p84"/>
            <p:cNvGrpSpPr/>
            <p:nvPr/>
          </p:nvGrpSpPr>
          <p:grpSpPr>
            <a:xfrm>
              <a:off x="1455707" y="3654858"/>
              <a:ext cx="1491150" cy="417657"/>
              <a:chOff x="1455707" y="3654858"/>
              <a:chExt cx="1491150" cy="417657"/>
            </a:xfrm>
          </p:grpSpPr>
          <p:sp>
            <p:nvSpPr>
              <p:cNvPr id="8707" name="Google Shape;8707;p8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27" name="Google Shape;8727;p84"/>
          <p:cNvGraphicFramePr/>
          <p:nvPr/>
        </p:nvGraphicFramePr>
        <p:xfrm>
          <a:off x="5937787" y="2153834"/>
          <a:ext cx="3000000" cy="3000000"/>
        </p:xfrm>
        <a:graphic>
          <a:graphicData uri="http://schemas.openxmlformats.org/drawingml/2006/table">
            <a:tbl>
              <a:tblPr>
                <a:noFill/>
                <a:tableStyleId>{EBFDF682-166E-4725-8C2F-31EFD10D9FED}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728" name="Google Shape;8728;p84"/>
          <p:cNvGrpSpPr/>
          <p:nvPr/>
        </p:nvGrpSpPr>
        <p:grpSpPr>
          <a:xfrm>
            <a:off x="710464" y="981599"/>
            <a:ext cx="2396505" cy="976502"/>
            <a:chOff x="749309" y="1112739"/>
            <a:chExt cx="2371603" cy="976502"/>
          </a:xfrm>
        </p:grpSpPr>
        <p:grpSp>
          <p:nvGrpSpPr>
            <p:cNvPr id="8729" name="Google Shape;8729;p84"/>
            <p:cNvGrpSpPr/>
            <p:nvPr/>
          </p:nvGrpSpPr>
          <p:grpSpPr>
            <a:xfrm>
              <a:off x="1092126" y="1112739"/>
              <a:ext cx="2028786" cy="975464"/>
              <a:chOff x="1092126" y="1112739"/>
              <a:chExt cx="2028786" cy="975464"/>
            </a:xfrm>
          </p:grpSpPr>
          <p:sp>
            <p:nvSpPr>
              <p:cNvPr id="8730" name="Google Shape;8730;p8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84"/>
            <p:cNvGrpSpPr/>
            <p:nvPr/>
          </p:nvGrpSpPr>
          <p:grpSpPr>
            <a:xfrm>
              <a:off x="749309" y="1112739"/>
              <a:ext cx="314700" cy="975464"/>
              <a:chOff x="749309" y="1112739"/>
              <a:chExt cx="314700" cy="975464"/>
            </a:xfrm>
          </p:grpSpPr>
          <p:sp>
            <p:nvSpPr>
              <p:cNvPr id="8755" name="Google Shape;8755;p8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9" name="Google Shape;8759;p8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763" name="Google Shape;8763;p84"/>
          <p:cNvGraphicFramePr/>
          <p:nvPr/>
        </p:nvGraphicFramePr>
        <p:xfrm>
          <a:off x="5937812" y="981584"/>
          <a:ext cx="3000000" cy="3000000"/>
        </p:xfrm>
        <a:graphic>
          <a:graphicData uri="http://schemas.openxmlformats.org/drawingml/2006/table">
            <a:tbl>
              <a:tblPr>
                <a:noFill/>
                <a:tableStyleId>{EBFDF682-166E-4725-8C2F-31EFD10D9FED}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764" name="Google Shape;8764;p84"/>
          <p:cNvGraphicFramePr/>
          <p:nvPr/>
        </p:nvGraphicFramePr>
        <p:xfrm>
          <a:off x="3358675" y="2153834"/>
          <a:ext cx="3000000" cy="3000000"/>
        </p:xfrm>
        <a:graphic>
          <a:graphicData uri="http://schemas.openxmlformats.org/drawingml/2006/table">
            <a:tbl>
              <a:tblPr>
                <a:noFill/>
                <a:tableStyleId>{EBFDF682-166E-4725-8C2F-31EFD10D9FED}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65" name="Google Shape;8765;p84"/>
          <p:cNvGrpSpPr/>
          <p:nvPr/>
        </p:nvGrpSpPr>
        <p:grpSpPr>
          <a:xfrm>
            <a:off x="3360661" y="3144795"/>
            <a:ext cx="2363377" cy="1047062"/>
            <a:chOff x="3358399" y="3285485"/>
            <a:chExt cx="2363377" cy="1047062"/>
          </a:xfrm>
        </p:grpSpPr>
        <p:grpSp>
          <p:nvGrpSpPr>
            <p:cNvPr id="8766" name="Google Shape;8766;p84"/>
            <p:cNvGrpSpPr/>
            <p:nvPr/>
          </p:nvGrpSpPr>
          <p:grpSpPr>
            <a:xfrm>
              <a:off x="3358412" y="3285485"/>
              <a:ext cx="2363244" cy="139500"/>
              <a:chOff x="3358412" y="3285485"/>
              <a:chExt cx="2363244" cy="139500"/>
            </a:xfrm>
          </p:grpSpPr>
          <p:sp>
            <p:nvSpPr>
              <p:cNvPr id="8767" name="Google Shape;8767;p8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4"/>
            <p:cNvGrpSpPr/>
            <p:nvPr/>
          </p:nvGrpSpPr>
          <p:grpSpPr>
            <a:xfrm>
              <a:off x="3358412" y="3466996"/>
              <a:ext cx="2363244" cy="139500"/>
              <a:chOff x="3358412" y="3466996"/>
              <a:chExt cx="2363244" cy="139500"/>
            </a:xfrm>
          </p:grpSpPr>
          <p:sp>
            <p:nvSpPr>
              <p:cNvPr id="8773" name="Google Shape;8773;p8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84"/>
            <p:cNvGrpSpPr/>
            <p:nvPr/>
          </p:nvGrpSpPr>
          <p:grpSpPr>
            <a:xfrm>
              <a:off x="3358412" y="3648507"/>
              <a:ext cx="2363244" cy="139500"/>
              <a:chOff x="3358412" y="3648507"/>
              <a:chExt cx="2363244" cy="139500"/>
            </a:xfrm>
          </p:grpSpPr>
          <p:sp>
            <p:nvSpPr>
              <p:cNvPr id="8779" name="Google Shape;8779;p8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84"/>
            <p:cNvGrpSpPr/>
            <p:nvPr/>
          </p:nvGrpSpPr>
          <p:grpSpPr>
            <a:xfrm>
              <a:off x="3358412" y="3830018"/>
              <a:ext cx="2363244" cy="139500"/>
              <a:chOff x="3358412" y="3830018"/>
              <a:chExt cx="2363244" cy="139500"/>
            </a:xfrm>
          </p:grpSpPr>
          <p:sp>
            <p:nvSpPr>
              <p:cNvPr id="8785" name="Google Shape;8785;p8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4"/>
            <p:cNvGrpSpPr/>
            <p:nvPr/>
          </p:nvGrpSpPr>
          <p:grpSpPr>
            <a:xfrm>
              <a:off x="3358399" y="4011514"/>
              <a:ext cx="2363377" cy="139537"/>
              <a:chOff x="3294800" y="4134603"/>
              <a:chExt cx="2638876" cy="152400"/>
            </a:xfrm>
          </p:grpSpPr>
          <p:sp>
            <p:nvSpPr>
              <p:cNvPr id="8791" name="Google Shape;8791;p8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4"/>
            <p:cNvGrpSpPr/>
            <p:nvPr/>
          </p:nvGrpSpPr>
          <p:grpSpPr>
            <a:xfrm>
              <a:off x="3358399" y="4193010"/>
              <a:ext cx="2363377" cy="139537"/>
              <a:chOff x="3294800" y="4134603"/>
              <a:chExt cx="2638876" cy="152400"/>
            </a:xfrm>
          </p:grpSpPr>
          <p:sp>
            <p:nvSpPr>
              <p:cNvPr id="8797" name="Google Shape;8797;p8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02" name="Google Shape;8802;p84"/>
          <p:cNvGraphicFramePr/>
          <p:nvPr/>
        </p:nvGraphicFramePr>
        <p:xfrm>
          <a:off x="711463" y="2153834"/>
          <a:ext cx="3000000" cy="3000000"/>
        </p:xfrm>
        <a:graphic>
          <a:graphicData uri="http://schemas.openxmlformats.org/drawingml/2006/table">
            <a:tbl>
              <a:tblPr>
                <a:noFill/>
                <a:tableStyleId>{EBFDF682-166E-4725-8C2F-31EFD10D9FED}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803" name="Google Shape;8803;p84"/>
          <p:cNvGrpSpPr/>
          <p:nvPr/>
        </p:nvGrpSpPr>
        <p:grpSpPr>
          <a:xfrm>
            <a:off x="4161132" y="2557649"/>
            <a:ext cx="1302095" cy="60959"/>
            <a:chOff x="3558802" y="4011427"/>
            <a:chExt cx="1866000" cy="111300"/>
          </a:xfrm>
        </p:grpSpPr>
        <p:sp>
          <p:nvSpPr>
            <p:cNvPr id="8804" name="Google Shape;8804;p8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4"/>
          <p:cNvGrpSpPr/>
          <p:nvPr/>
        </p:nvGrpSpPr>
        <p:grpSpPr>
          <a:xfrm>
            <a:off x="4706620" y="2839808"/>
            <a:ext cx="914340" cy="60959"/>
            <a:chOff x="3558802" y="4011427"/>
            <a:chExt cx="1866000" cy="111300"/>
          </a:xfrm>
        </p:grpSpPr>
        <p:sp>
          <p:nvSpPr>
            <p:cNvPr id="8807" name="Google Shape;8807;p8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84"/>
          <p:cNvGrpSpPr/>
          <p:nvPr/>
        </p:nvGrpSpPr>
        <p:grpSpPr>
          <a:xfrm>
            <a:off x="5871419" y="3167606"/>
            <a:ext cx="2522867" cy="1001454"/>
            <a:chOff x="1904318" y="789980"/>
            <a:chExt cx="1489472" cy="606868"/>
          </a:xfrm>
        </p:grpSpPr>
        <p:cxnSp>
          <p:nvCxnSpPr>
            <p:cNvPr id="8810" name="Google Shape;8810;p8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11" name="Google Shape;8811;p8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12" name="Google Shape;8812;p8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813" name="Google Shape;8813;p8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814" name="Google Shape;8814;p8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815" name="Google Shape;8815;p8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816" name="Google Shape;8816;p8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817" name="Google Shape;8817;p8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824" name="Google Shape;8824;p8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825" name="Google Shape;8825;p8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826" name="Google Shape;8826;p8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84"/>
          <p:cNvGrpSpPr/>
          <p:nvPr/>
        </p:nvGrpSpPr>
        <p:grpSpPr>
          <a:xfrm>
            <a:off x="3355824" y="951642"/>
            <a:ext cx="2363393" cy="1005865"/>
            <a:chOff x="3292400" y="1193188"/>
            <a:chExt cx="2615240" cy="1131075"/>
          </a:xfrm>
        </p:grpSpPr>
        <p:sp>
          <p:nvSpPr>
            <p:cNvPr id="8828" name="Google Shape;8828;p8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29" name="Google Shape;8829;p8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30" name="Google Shape;8830;p8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831" name="Google Shape;8831;p8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832" name="Google Shape;8832;p8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833" name="Google Shape;8833;p8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834" name="Google Shape;8834;p8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835" name="Google Shape;8835;p8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836" name="Google Shape;8836;p8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837" name="Google Shape;8837;p8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838" name="Google Shape;8838;p8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39" name="Google Shape;8839;p8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840" name="Google Shape;8840;p8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41" name="Google Shape;8841;p8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842" name="Google Shape;8842;p84"/>
            <p:cNvGrpSpPr/>
            <p:nvPr/>
          </p:nvGrpSpPr>
          <p:grpSpPr>
            <a:xfrm>
              <a:off x="3748438" y="1378608"/>
              <a:ext cx="2159202" cy="903971"/>
              <a:chOff x="1683525" y="2179850"/>
              <a:chExt cx="4519050" cy="2134525"/>
            </a:xfrm>
          </p:grpSpPr>
          <p:sp>
            <p:nvSpPr>
              <p:cNvPr id="8843" name="Google Shape;8843;p8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44" name="Google Shape;8844;p8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45" name="Google Shape;8845;p8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46" name="Google Shape;8846;p8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47" name="Google Shape;8847;p8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48" name="Google Shape;8848;p8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49" name="Google Shape;8849;p8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0" name="Google Shape;8850;p8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1" name="Google Shape;8851;p8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2" name="Google Shape;8852;p8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3" name="Google Shape;8853;p8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4" name="Google Shape;8854;p8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858"/>
        <p:cNvGrpSpPr/>
        <p:nvPr/>
      </p:nvGrpSpPr>
      <p:grpSpPr>
        <a:xfrm>
          <a:off x="0" y="0"/>
          <a:ext cx="0" cy="0"/>
          <a:chOff x="0" y="0"/>
          <a:chExt cx="0" cy="0"/>
        </a:xfrm>
      </p:grpSpPr>
      <p:grpSp>
        <p:nvGrpSpPr>
          <p:cNvPr id="8859" name="Google Shape;8859;p85"/>
          <p:cNvGrpSpPr/>
          <p:nvPr/>
        </p:nvGrpSpPr>
        <p:grpSpPr>
          <a:xfrm>
            <a:off x="4796690" y="970936"/>
            <a:ext cx="745431" cy="718863"/>
            <a:chOff x="4249973" y="1201875"/>
            <a:chExt cx="1958568" cy="1888762"/>
          </a:xfrm>
        </p:grpSpPr>
        <p:sp>
          <p:nvSpPr>
            <p:cNvPr id="8860" name="Google Shape;8860;p8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1" name="Google Shape;8861;p85"/>
            <p:cNvGrpSpPr/>
            <p:nvPr/>
          </p:nvGrpSpPr>
          <p:grpSpPr>
            <a:xfrm>
              <a:off x="5853086" y="1789142"/>
              <a:ext cx="355454" cy="1048099"/>
              <a:chOff x="5576108" y="2016725"/>
              <a:chExt cx="565200" cy="1666560"/>
            </a:xfrm>
          </p:grpSpPr>
          <p:sp>
            <p:nvSpPr>
              <p:cNvPr id="8862" name="Google Shape;8862;p8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63" name="Google Shape;8863;p8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85"/>
            <p:cNvGrpSpPr/>
            <p:nvPr/>
          </p:nvGrpSpPr>
          <p:grpSpPr>
            <a:xfrm>
              <a:off x="4869455" y="2691676"/>
              <a:ext cx="1013897" cy="398961"/>
              <a:chOff x="4012057" y="3451825"/>
              <a:chExt cx="1612175" cy="634379"/>
            </a:xfrm>
          </p:grpSpPr>
          <p:sp>
            <p:nvSpPr>
              <p:cNvPr id="8865" name="Google Shape;8865;p8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66" name="Google Shape;8866;p8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85"/>
            <p:cNvGrpSpPr/>
            <p:nvPr/>
          </p:nvGrpSpPr>
          <p:grpSpPr>
            <a:xfrm>
              <a:off x="4276937" y="2155961"/>
              <a:ext cx="651965" cy="891358"/>
              <a:chOff x="3069908" y="2599997"/>
              <a:chExt cx="1036675" cy="1417328"/>
            </a:xfrm>
          </p:grpSpPr>
          <p:sp>
            <p:nvSpPr>
              <p:cNvPr id="8868" name="Google Shape;8868;p8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69" name="Google Shape;8869;p8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85"/>
            <p:cNvGrpSpPr/>
            <p:nvPr/>
          </p:nvGrpSpPr>
          <p:grpSpPr>
            <a:xfrm>
              <a:off x="5054918" y="1201875"/>
              <a:ext cx="999548" cy="602711"/>
              <a:chOff x="4306958" y="1082925"/>
              <a:chExt cx="1589359" cy="958358"/>
            </a:xfrm>
          </p:grpSpPr>
          <p:sp>
            <p:nvSpPr>
              <p:cNvPr id="8871" name="Google Shape;8871;p8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72" name="Google Shape;8872;p8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85"/>
            <p:cNvGrpSpPr/>
            <p:nvPr/>
          </p:nvGrpSpPr>
          <p:grpSpPr>
            <a:xfrm>
              <a:off x="4249973" y="1303451"/>
              <a:ext cx="799317" cy="841334"/>
              <a:chOff x="3027033" y="1244439"/>
              <a:chExt cx="1270977" cy="1337786"/>
            </a:xfrm>
          </p:grpSpPr>
          <p:sp>
            <p:nvSpPr>
              <p:cNvPr id="8874" name="Google Shape;8874;p8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75" name="Google Shape;8875;p8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6" name="Google Shape;8876;p85"/>
          <p:cNvGrpSpPr/>
          <p:nvPr/>
        </p:nvGrpSpPr>
        <p:grpSpPr>
          <a:xfrm>
            <a:off x="713063" y="1849386"/>
            <a:ext cx="761767" cy="729896"/>
            <a:chOff x="2657744" y="2337745"/>
            <a:chExt cx="832987" cy="798137"/>
          </a:xfrm>
        </p:grpSpPr>
        <p:sp>
          <p:nvSpPr>
            <p:cNvPr id="8877" name="Google Shape;8877;p8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85"/>
          <p:cNvGrpSpPr/>
          <p:nvPr/>
        </p:nvGrpSpPr>
        <p:grpSpPr>
          <a:xfrm>
            <a:off x="3224027" y="1852592"/>
            <a:ext cx="685569" cy="723586"/>
            <a:chOff x="3398134" y="2057755"/>
            <a:chExt cx="704087" cy="743130"/>
          </a:xfrm>
        </p:grpSpPr>
        <p:grpSp>
          <p:nvGrpSpPr>
            <p:cNvPr id="8884" name="Google Shape;8884;p85"/>
            <p:cNvGrpSpPr/>
            <p:nvPr/>
          </p:nvGrpSpPr>
          <p:grpSpPr>
            <a:xfrm>
              <a:off x="3398134" y="2290183"/>
              <a:ext cx="315300" cy="219900"/>
              <a:chOff x="3398134" y="2290183"/>
              <a:chExt cx="315300" cy="219900"/>
            </a:xfrm>
          </p:grpSpPr>
          <p:sp>
            <p:nvSpPr>
              <p:cNvPr id="8885" name="Google Shape;8885;p8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86" name="Google Shape;8886;p85"/>
              <p:cNvCxnSpPr>
                <a:stCxn id="888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887" name="Google Shape;8887;p85"/>
            <p:cNvGrpSpPr/>
            <p:nvPr/>
          </p:nvGrpSpPr>
          <p:grpSpPr>
            <a:xfrm>
              <a:off x="3547823" y="2467358"/>
              <a:ext cx="219900" cy="333527"/>
              <a:chOff x="3547823" y="2467358"/>
              <a:chExt cx="219900" cy="333527"/>
            </a:xfrm>
          </p:grpSpPr>
          <p:sp>
            <p:nvSpPr>
              <p:cNvPr id="8888" name="Google Shape;8888;p8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89" name="Google Shape;8889;p8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890" name="Google Shape;8890;p85"/>
            <p:cNvGrpSpPr/>
            <p:nvPr/>
          </p:nvGrpSpPr>
          <p:grpSpPr>
            <a:xfrm>
              <a:off x="3734138" y="2467358"/>
              <a:ext cx="219900" cy="333527"/>
              <a:chOff x="3734138" y="2467358"/>
              <a:chExt cx="219900" cy="333527"/>
            </a:xfrm>
          </p:grpSpPr>
          <p:sp>
            <p:nvSpPr>
              <p:cNvPr id="8891" name="Google Shape;8891;p8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92" name="Google Shape;8892;p8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893" name="Google Shape;8893;p85"/>
            <p:cNvGrpSpPr/>
            <p:nvPr/>
          </p:nvGrpSpPr>
          <p:grpSpPr>
            <a:xfrm>
              <a:off x="3787560" y="2288011"/>
              <a:ext cx="314661" cy="219900"/>
              <a:chOff x="3787560" y="2288011"/>
              <a:chExt cx="314661" cy="219900"/>
            </a:xfrm>
          </p:grpSpPr>
          <p:sp>
            <p:nvSpPr>
              <p:cNvPr id="8894" name="Google Shape;8894;p8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95" name="Google Shape;8895;p8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896" name="Google Shape;8896;p85"/>
            <p:cNvGrpSpPr/>
            <p:nvPr/>
          </p:nvGrpSpPr>
          <p:grpSpPr>
            <a:xfrm>
              <a:off x="3637290" y="2057755"/>
              <a:ext cx="219900" cy="335499"/>
              <a:chOff x="3637290" y="2057755"/>
              <a:chExt cx="219900" cy="335499"/>
            </a:xfrm>
          </p:grpSpPr>
          <p:sp>
            <p:nvSpPr>
              <p:cNvPr id="8897" name="Google Shape;8897;p8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898" name="Google Shape;8898;p8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899" name="Google Shape;8899;p85"/>
          <p:cNvGrpSpPr/>
          <p:nvPr/>
        </p:nvGrpSpPr>
        <p:grpSpPr>
          <a:xfrm>
            <a:off x="4899249" y="1859288"/>
            <a:ext cx="710153" cy="710153"/>
            <a:chOff x="5007123" y="2079403"/>
            <a:chExt cx="687600" cy="687600"/>
          </a:xfrm>
        </p:grpSpPr>
        <p:sp>
          <p:nvSpPr>
            <p:cNvPr id="8900" name="Google Shape;8900;p8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85"/>
          <p:cNvGrpSpPr/>
          <p:nvPr/>
        </p:nvGrpSpPr>
        <p:grpSpPr>
          <a:xfrm>
            <a:off x="5708687" y="1853794"/>
            <a:ext cx="720998" cy="721183"/>
            <a:chOff x="5797446" y="2063053"/>
            <a:chExt cx="698100" cy="698280"/>
          </a:xfrm>
        </p:grpSpPr>
        <p:sp>
          <p:nvSpPr>
            <p:cNvPr id="8905" name="Google Shape;8905;p8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5"/>
          <p:cNvGrpSpPr/>
          <p:nvPr/>
        </p:nvGrpSpPr>
        <p:grpSpPr>
          <a:xfrm>
            <a:off x="8153834" y="3499399"/>
            <a:ext cx="280585" cy="673164"/>
            <a:chOff x="8075075" y="3754290"/>
            <a:chExt cx="255612" cy="613194"/>
          </a:xfrm>
        </p:grpSpPr>
        <p:grpSp>
          <p:nvGrpSpPr>
            <p:cNvPr id="8910" name="Google Shape;8910;p85"/>
            <p:cNvGrpSpPr/>
            <p:nvPr/>
          </p:nvGrpSpPr>
          <p:grpSpPr>
            <a:xfrm>
              <a:off x="8075075" y="3754290"/>
              <a:ext cx="255612" cy="613194"/>
              <a:chOff x="8075075" y="3754290"/>
              <a:chExt cx="255612" cy="613194"/>
            </a:xfrm>
          </p:grpSpPr>
          <p:sp>
            <p:nvSpPr>
              <p:cNvPr id="8911" name="Google Shape;8911;p8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3" name="Google Shape;8913;p8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85"/>
          <p:cNvGrpSpPr/>
          <p:nvPr/>
        </p:nvGrpSpPr>
        <p:grpSpPr>
          <a:xfrm>
            <a:off x="5270892" y="3488196"/>
            <a:ext cx="470352" cy="683745"/>
            <a:chOff x="1697726" y="3244179"/>
            <a:chExt cx="788124" cy="1146069"/>
          </a:xfrm>
        </p:grpSpPr>
        <p:sp>
          <p:nvSpPr>
            <p:cNvPr id="8915" name="Google Shape;8915;p8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7" name="Google Shape;8917;p85"/>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8" name="Google Shape;8918;p85"/>
          <p:cNvGrpSpPr/>
          <p:nvPr/>
        </p:nvGrpSpPr>
        <p:grpSpPr>
          <a:xfrm>
            <a:off x="5892043" y="3499398"/>
            <a:ext cx="293891" cy="293845"/>
            <a:chOff x="6134814" y="3754290"/>
            <a:chExt cx="293891" cy="293845"/>
          </a:xfrm>
        </p:grpSpPr>
        <p:sp>
          <p:nvSpPr>
            <p:cNvPr id="8919" name="Google Shape;8919;p8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85"/>
          <p:cNvGrpSpPr/>
          <p:nvPr/>
        </p:nvGrpSpPr>
        <p:grpSpPr>
          <a:xfrm>
            <a:off x="5892043" y="3878069"/>
            <a:ext cx="293891" cy="293891"/>
            <a:chOff x="6134814" y="4086186"/>
            <a:chExt cx="293891" cy="293891"/>
          </a:xfrm>
        </p:grpSpPr>
        <p:sp>
          <p:nvSpPr>
            <p:cNvPr id="8922" name="Google Shape;8922;p8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4" name="Google Shape;8924;p85"/>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5"/>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6" name="Google Shape;8926;p85"/>
          <p:cNvGrpSpPr/>
          <p:nvPr/>
        </p:nvGrpSpPr>
        <p:grpSpPr>
          <a:xfrm>
            <a:off x="7817018" y="2706762"/>
            <a:ext cx="622883" cy="621944"/>
            <a:chOff x="1187048" y="238125"/>
            <a:chExt cx="5256397" cy="5248476"/>
          </a:xfrm>
        </p:grpSpPr>
        <p:sp>
          <p:nvSpPr>
            <p:cNvPr id="8927" name="Google Shape;8927;p8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85"/>
          <p:cNvGrpSpPr/>
          <p:nvPr/>
        </p:nvGrpSpPr>
        <p:grpSpPr>
          <a:xfrm>
            <a:off x="2274123" y="2716370"/>
            <a:ext cx="1310987" cy="612407"/>
            <a:chOff x="238125" y="1188750"/>
            <a:chExt cx="7140450" cy="3335550"/>
          </a:xfrm>
        </p:grpSpPr>
        <p:sp>
          <p:nvSpPr>
            <p:cNvPr id="8932" name="Google Shape;8932;p8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5"/>
          <p:cNvGrpSpPr/>
          <p:nvPr/>
        </p:nvGrpSpPr>
        <p:grpSpPr>
          <a:xfrm>
            <a:off x="6599995" y="2706925"/>
            <a:ext cx="1110299" cy="621702"/>
            <a:chOff x="238125" y="1335475"/>
            <a:chExt cx="5418735" cy="3034175"/>
          </a:xfrm>
        </p:grpSpPr>
        <p:sp>
          <p:nvSpPr>
            <p:cNvPr id="8938" name="Google Shape;8938;p8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85"/>
          <p:cNvGrpSpPr/>
          <p:nvPr/>
        </p:nvGrpSpPr>
        <p:grpSpPr>
          <a:xfrm>
            <a:off x="5417655" y="2703822"/>
            <a:ext cx="1074451" cy="627181"/>
            <a:chOff x="5359127" y="2910889"/>
            <a:chExt cx="1097723" cy="640831"/>
          </a:xfrm>
        </p:grpSpPr>
        <p:grpSp>
          <p:nvGrpSpPr>
            <p:cNvPr id="8942" name="Google Shape;8942;p85"/>
            <p:cNvGrpSpPr/>
            <p:nvPr/>
          </p:nvGrpSpPr>
          <p:grpSpPr>
            <a:xfrm>
              <a:off x="5929791" y="3263088"/>
              <a:ext cx="527060" cy="287097"/>
              <a:chOff x="5929791" y="3263088"/>
              <a:chExt cx="527060" cy="287097"/>
            </a:xfrm>
          </p:grpSpPr>
          <p:sp>
            <p:nvSpPr>
              <p:cNvPr id="8943" name="Google Shape;8943;p8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44" name="Google Shape;8944;p8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45" name="Google Shape;8945;p85"/>
            <p:cNvGrpSpPr/>
            <p:nvPr/>
          </p:nvGrpSpPr>
          <p:grpSpPr>
            <a:xfrm>
              <a:off x="5359127" y="3263089"/>
              <a:ext cx="526428" cy="288631"/>
              <a:chOff x="5359127" y="3263089"/>
              <a:chExt cx="526428" cy="288631"/>
            </a:xfrm>
          </p:grpSpPr>
          <p:sp>
            <p:nvSpPr>
              <p:cNvPr id="8946" name="Google Shape;8946;p8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47" name="Google Shape;8947;p8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48" name="Google Shape;8948;p85"/>
            <p:cNvGrpSpPr/>
            <p:nvPr/>
          </p:nvGrpSpPr>
          <p:grpSpPr>
            <a:xfrm>
              <a:off x="5551525" y="2910889"/>
              <a:ext cx="520901" cy="610283"/>
              <a:chOff x="5551525" y="2910889"/>
              <a:chExt cx="520901" cy="610283"/>
            </a:xfrm>
          </p:grpSpPr>
          <p:sp>
            <p:nvSpPr>
              <p:cNvPr id="8949" name="Google Shape;8949;p8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50" name="Google Shape;8950;p8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51" name="Google Shape;8951;p85"/>
            <p:cNvGrpSpPr/>
            <p:nvPr/>
          </p:nvGrpSpPr>
          <p:grpSpPr>
            <a:xfrm>
              <a:off x="5743962" y="2919100"/>
              <a:ext cx="623674" cy="284502"/>
              <a:chOff x="5743962" y="2919100"/>
              <a:chExt cx="623674" cy="284502"/>
            </a:xfrm>
          </p:grpSpPr>
          <p:sp>
            <p:nvSpPr>
              <p:cNvPr id="8952" name="Google Shape;8952;p8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53" name="Google Shape;8953;p8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954" name="Google Shape;8954;p85"/>
          <p:cNvGrpSpPr/>
          <p:nvPr/>
        </p:nvGrpSpPr>
        <p:grpSpPr>
          <a:xfrm>
            <a:off x="7568868" y="1854534"/>
            <a:ext cx="874976" cy="719600"/>
            <a:chOff x="7608988" y="2093194"/>
            <a:chExt cx="817276" cy="672147"/>
          </a:xfrm>
        </p:grpSpPr>
        <p:cxnSp>
          <p:nvCxnSpPr>
            <p:cNvPr id="8955" name="Google Shape;8955;p8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56" name="Google Shape;8956;p8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57" name="Google Shape;8957;p8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58" name="Google Shape;8958;p8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59" name="Google Shape;8959;p8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960" name="Google Shape;8960;p8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961" name="Google Shape;8961;p85"/>
            <p:cNvGrpSpPr/>
            <p:nvPr/>
          </p:nvGrpSpPr>
          <p:grpSpPr>
            <a:xfrm>
              <a:off x="7721175" y="2093194"/>
              <a:ext cx="599587" cy="623846"/>
              <a:chOff x="7721175" y="2093194"/>
              <a:chExt cx="599587" cy="623846"/>
            </a:xfrm>
          </p:grpSpPr>
          <p:grpSp>
            <p:nvGrpSpPr>
              <p:cNvPr id="8962" name="Google Shape;8962;p85"/>
              <p:cNvGrpSpPr/>
              <p:nvPr/>
            </p:nvGrpSpPr>
            <p:grpSpPr>
              <a:xfrm>
                <a:off x="7721175" y="2093194"/>
                <a:ext cx="291605" cy="623846"/>
                <a:chOff x="9405575" y="2061418"/>
                <a:chExt cx="291605" cy="623846"/>
              </a:xfrm>
            </p:grpSpPr>
            <p:sp>
              <p:nvSpPr>
                <p:cNvPr id="8963" name="Google Shape;8963;p8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85"/>
              <p:cNvGrpSpPr/>
              <p:nvPr/>
            </p:nvGrpSpPr>
            <p:grpSpPr>
              <a:xfrm flipH="1">
                <a:off x="8029157" y="2093194"/>
                <a:ext cx="291605" cy="623846"/>
                <a:chOff x="9405575" y="2061418"/>
                <a:chExt cx="291605" cy="623846"/>
              </a:xfrm>
            </p:grpSpPr>
            <p:sp>
              <p:nvSpPr>
                <p:cNvPr id="8971" name="Google Shape;8971;p8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78" name="Google Shape;8978;p85"/>
          <p:cNvGrpSpPr/>
          <p:nvPr/>
        </p:nvGrpSpPr>
        <p:grpSpPr>
          <a:xfrm>
            <a:off x="4013304" y="970936"/>
            <a:ext cx="712557" cy="785901"/>
            <a:chOff x="4206459" y="1191441"/>
            <a:chExt cx="712557" cy="785901"/>
          </a:xfrm>
        </p:grpSpPr>
        <p:sp>
          <p:nvSpPr>
            <p:cNvPr id="8979" name="Google Shape;8979;p8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3" name="Google Shape;8983;p85"/>
            <p:cNvGrpSpPr/>
            <p:nvPr/>
          </p:nvGrpSpPr>
          <p:grpSpPr>
            <a:xfrm>
              <a:off x="4644280" y="1290523"/>
              <a:ext cx="143716" cy="29463"/>
              <a:chOff x="4644280" y="1290523"/>
              <a:chExt cx="143716" cy="29463"/>
            </a:xfrm>
          </p:grpSpPr>
          <p:sp>
            <p:nvSpPr>
              <p:cNvPr id="8984" name="Google Shape;8984;p8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85"/>
            <p:cNvGrpSpPr/>
            <p:nvPr/>
          </p:nvGrpSpPr>
          <p:grpSpPr>
            <a:xfrm>
              <a:off x="4356567" y="1191441"/>
              <a:ext cx="143690" cy="29488"/>
              <a:chOff x="4356567" y="1191441"/>
              <a:chExt cx="143690" cy="29488"/>
            </a:xfrm>
          </p:grpSpPr>
          <p:sp>
            <p:nvSpPr>
              <p:cNvPr id="8989" name="Google Shape;8989;p8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85"/>
            <p:cNvGrpSpPr/>
            <p:nvPr/>
          </p:nvGrpSpPr>
          <p:grpSpPr>
            <a:xfrm>
              <a:off x="4339009" y="1863727"/>
              <a:ext cx="143703" cy="29476"/>
              <a:chOff x="4339009" y="1863727"/>
              <a:chExt cx="143703" cy="29476"/>
            </a:xfrm>
          </p:grpSpPr>
          <p:sp>
            <p:nvSpPr>
              <p:cNvPr id="8994" name="Google Shape;8994;p8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5"/>
            <p:cNvGrpSpPr/>
            <p:nvPr/>
          </p:nvGrpSpPr>
          <p:grpSpPr>
            <a:xfrm>
              <a:off x="4206459" y="1607315"/>
              <a:ext cx="29539" cy="142899"/>
              <a:chOff x="4206459" y="1607315"/>
              <a:chExt cx="29539" cy="142899"/>
            </a:xfrm>
          </p:grpSpPr>
          <p:sp>
            <p:nvSpPr>
              <p:cNvPr id="8999" name="Google Shape;8999;p8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3" name="Google Shape;9003;p8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7" name="Google Shape;9007;p85"/>
            <p:cNvGrpSpPr/>
            <p:nvPr/>
          </p:nvGrpSpPr>
          <p:grpSpPr>
            <a:xfrm>
              <a:off x="4889463" y="1423737"/>
              <a:ext cx="29552" cy="142899"/>
              <a:chOff x="4889463" y="1423737"/>
              <a:chExt cx="29552" cy="142899"/>
            </a:xfrm>
          </p:grpSpPr>
          <p:sp>
            <p:nvSpPr>
              <p:cNvPr id="9008" name="Google Shape;9008;p8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5"/>
            <p:cNvGrpSpPr/>
            <p:nvPr/>
          </p:nvGrpSpPr>
          <p:grpSpPr>
            <a:xfrm>
              <a:off x="4771663" y="1876896"/>
              <a:ext cx="108651" cy="100447"/>
              <a:chOff x="4771663" y="1876896"/>
              <a:chExt cx="108651" cy="100447"/>
            </a:xfrm>
          </p:grpSpPr>
          <p:sp>
            <p:nvSpPr>
              <p:cNvPr id="9013" name="Google Shape;9013;p8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7" name="Google Shape;9017;p85"/>
          <p:cNvGrpSpPr/>
          <p:nvPr/>
        </p:nvGrpSpPr>
        <p:grpSpPr>
          <a:xfrm>
            <a:off x="4008780" y="1854159"/>
            <a:ext cx="791287" cy="720350"/>
            <a:chOff x="267375" y="1071875"/>
            <a:chExt cx="470500" cy="428550"/>
          </a:xfrm>
        </p:grpSpPr>
        <p:sp>
          <p:nvSpPr>
            <p:cNvPr id="9018" name="Google Shape;9018;p8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85"/>
          <p:cNvGrpSpPr/>
          <p:nvPr/>
        </p:nvGrpSpPr>
        <p:grpSpPr>
          <a:xfrm>
            <a:off x="709275" y="3498789"/>
            <a:ext cx="1408444" cy="673166"/>
            <a:chOff x="712664" y="3693287"/>
            <a:chExt cx="1460738" cy="698160"/>
          </a:xfrm>
        </p:grpSpPr>
        <p:grpSp>
          <p:nvGrpSpPr>
            <p:cNvPr id="9027" name="Google Shape;9027;p85"/>
            <p:cNvGrpSpPr/>
            <p:nvPr/>
          </p:nvGrpSpPr>
          <p:grpSpPr>
            <a:xfrm>
              <a:off x="1380079" y="4133090"/>
              <a:ext cx="234048" cy="258099"/>
              <a:chOff x="1380079" y="4133090"/>
              <a:chExt cx="234048" cy="258099"/>
            </a:xfrm>
          </p:grpSpPr>
          <p:sp>
            <p:nvSpPr>
              <p:cNvPr id="9028" name="Google Shape;9028;p8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85"/>
            <p:cNvGrpSpPr/>
            <p:nvPr/>
          </p:nvGrpSpPr>
          <p:grpSpPr>
            <a:xfrm>
              <a:off x="884610" y="3864082"/>
              <a:ext cx="1118566" cy="527275"/>
              <a:chOff x="890961" y="3865463"/>
              <a:chExt cx="1115221" cy="525698"/>
            </a:xfrm>
          </p:grpSpPr>
          <p:sp>
            <p:nvSpPr>
              <p:cNvPr id="9032" name="Google Shape;9032;p8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85"/>
            <p:cNvGrpSpPr/>
            <p:nvPr/>
          </p:nvGrpSpPr>
          <p:grpSpPr>
            <a:xfrm>
              <a:off x="712664" y="3693287"/>
              <a:ext cx="1460738" cy="698160"/>
              <a:chOff x="712664" y="3693025"/>
              <a:chExt cx="1460738" cy="698160"/>
            </a:xfrm>
          </p:grpSpPr>
          <p:sp>
            <p:nvSpPr>
              <p:cNvPr id="9036" name="Google Shape;9036;p8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2" name="Google Shape;9042;p85"/>
          <p:cNvGrpSpPr/>
          <p:nvPr/>
        </p:nvGrpSpPr>
        <p:grpSpPr>
          <a:xfrm>
            <a:off x="3146990" y="970936"/>
            <a:ext cx="795485" cy="738831"/>
            <a:chOff x="3348603" y="1236445"/>
            <a:chExt cx="749256" cy="695894"/>
          </a:xfrm>
        </p:grpSpPr>
        <p:grpSp>
          <p:nvGrpSpPr>
            <p:cNvPr id="9043" name="Google Shape;9043;p85"/>
            <p:cNvGrpSpPr/>
            <p:nvPr/>
          </p:nvGrpSpPr>
          <p:grpSpPr>
            <a:xfrm>
              <a:off x="3583779" y="1236445"/>
              <a:ext cx="293795" cy="285811"/>
              <a:chOff x="3750225" y="1774000"/>
              <a:chExt cx="149575" cy="145525"/>
            </a:xfrm>
          </p:grpSpPr>
          <p:sp>
            <p:nvSpPr>
              <p:cNvPr id="9044" name="Google Shape;9044;p8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85"/>
            <p:cNvGrpSpPr/>
            <p:nvPr/>
          </p:nvGrpSpPr>
          <p:grpSpPr>
            <a:xfrm>
              <a:off x="3775534" y="1462599"/>
              <a:ext cx="322325" cy="285958"/>
              <a:chOff x="3847850" y="1889150"/>
              <a:chExt cx="164100" cy="145600"/>
            </a:xfrm>
          </p:grpSpPr>
          <p:sp>
            <p:nvSpPr>
              <p:cNvPr id="9047" name="Google Shape;9047;p8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85"/>
            <p:cNvGrpSpPr/>
            <p:nvPr/>
          </p:nvGrpSpPr>
          <p:grpSpPr>
            <a:xfrm>
              <a:off x="3545329" y="1646528"/>
              <a:ext cx="293746" cy="285811"/>
              <a:chOff x="3730650" y="1982800"/>
              <a:chExt cx="149550" cy="145525"/>
            </a:xfrm>
          </p:grpSpPr>
          <p:sp>
            <p:nvSpPr>
              <p:cNvPr id="9050" name="Google Shape;9050;p8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85"/>
            <p:cNvGrpSpPr/>
            <p:nvPr/>
          </p:nvGrpSpPr>
          <p:grpSpPr>
            <a:xfrm>
              <a:off x="3348603" y="1415046"/>
              <a:ext cx="294384" cy="284387"/>
              <a:chOff x="3630494" y="1864938"/>
              <a:chExt cx="149875" cy="144800"/>
            </a:xfrm>
          </p:grpSpPr>
          <p:sp>
            <p:nvSpPr>
              <p:cNvPr id="9053" name="Google Shape;9053;p8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55" name="Google Shape;9055;p85"/>
          <p:cNvGrpSpPr/>
          <p:nvPr/>
        </p:nvGrpSpPr>
        <p:grpSpPr>
          <a:xfrm>
            <a:off x="2268517" y="3493832"/>
            <a:ext cx="1324924" cy="678083"/>
            <a:chOff x="2413923" y="3711366"/>
            <a:chExt cx="1374117" cy="703260"/>
          </a:xfrm>
        </p:grpSpPr>
        <p:grpSp>
          <p:nvGrpSpPr>
            <p:cNvPr id="9056" name="Google Shape;9056;p85"/>
            <p:cNvGrpSpPr/>
            <p:nvPr/>
          </p:nvGrpSpPr>
          <p:grpSpPr>
            <a:xfrm>
              <a:off x="2413923" y="3711366"/>
              <a:ext cx="1374117" cy="703260"/>
              <a:chOff x="2413923" y="3711366"/>
              <a:chExt cx="1374117" cy="703260"/>
            </a:xfrm>
          </p:grpSpPr>
          <p:sp>
            <p:nvSpPr>
              <p:cNvPr id="9057" name="Google Shape;9057;p8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8" name="Google Shape;9058;p85"/>
              <p:cNvGrpSpPr/>
              <p:nvPr/>
            </p:nvGrpSpPr>
            <p:grpSpPr>
              <a:xfrm>
                <a:off x="2600284" y="3808654"/>
                <a:ext cx="234506" cy="138009"/>
                <a:chOff x="2600284" y="3808654"/>
                <a:chExt cx="234506" cy="138009"/>
              </a:xfrm>
            </p:grpSpPr>
            <p:sp>
              <p:nvSpPr>
                <p:cNvPr id="9059" name="Google Shape;9059;p8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0" name="Google Shape;9060;p8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61" name="Google Shape;9061;p85"/>
              <p:cNvGrpSpPr/>
              <p:nvPr/>
            </p:nvGrpSpPr>
            <p:grpSpPr>
              <a:xfrm>
                <a:off x="3359659" y="3805664"/>
                <a:ext cx="232294" cy="141000"/>
                <a:chOff x="3359659" y="3805664"/>
                <a:chExt cx="232294" cy="141000"/>
              </a:xfrm>
            </p:grpSpPr>
            <p:sp>
              <p:nvSpPr>
                <p:cNvPr id="9062" name="Google Shape;9062;p8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3" name="Google Shape;9063;p8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64" name="Google Shape;9064;p85"/>
              <p:cNvGrpSpPr/>
              <p:nvPr/>
            </p:nvGrpSpPr>
            <p:grpSpPr>
              <a:xfrm>
                <a:off x="3067316" y="3711366"/>
                <a:ext cx="66900" cy="166809"/>
                <a:chOff x="3067316" y="3711366"/>
                <a:chExt cx="66900" cy="166809"/>
              </a:xfrm>
            </p:grpSpPr>
            <p:sp>
              <p:nvSpPr>
                <p:cNvPr id="9065" name="Google Shape;9065;p8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6" name="Google Shape;9066;p8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67" name="Google Shape;9067;p85"/>
              <p:cNvGrpSpPr/>
              <p:nvPr/>
            </p:nvGrpSpPr>
            <p:grpSpPr>
              <a:xfrm>
                <a:off x="2413923" y="4058666"/>
                <a:ext cx="224119" cy="66900"/>
                <a:chOff x="2413923" y="4058666"/>
                <a:chExt cx="224119" cy="66900"/>
              </a:xfrm>
            </p:grpSpPr>
            <p:sp>
              <p:nvSpPr>
                <p:cNvPr id="9068" name="Google Shape;9068;p8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9" name="Google Shape;9069;p8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70" name="Google Shape;9070;p85"/>
              <p:cNvGrpSpPr/>
              <p:nvPr/>
            </p:nvGrpSpPr>
            <p:grpSpPr>
              <a:xfrm>
                <a:off x="3564643" y="4058666"/>
                <a:ext cx="223397" cy="66900"/>
                <a:chOff x="3564643" y="4058666"/>
                <a:chExt cx="223397" cy="66900"/>
              </a:xfrm>
            </p:grpSpPr>
            <p:sp>
              <p:nvSpPr>
                <p:cNvPr id="9071" name="Google Shape;9071;p8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2" name="Google Shape;9072;p8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73" name="Google Shape;9073;p85"/>
            <p:cNvGrpSpPr/>
            <p:nvPr/>
          </p:nvGrpSpPr>
          <p:grpSpPr>
            <a:xfrm>
              <a:off x="2633353" y="3965763"/>
              <a:ext cx="933975" cy="445687"/>
              <a:chOff x="2633353" y="3965763"/>
              <a:chExt cx="933975" cy="445687"/>
            </a:xfrm>
          </p:grpSpPr>
          <p:sp>
            <p:nvSpPr>
              <p:cNvPr id="9074" name="Google Shape;9074;p8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6" name="Google Shape;9076;p85"/>
          <p:cNvGrpSpPr/>
          <p:nvPr/>
        </p:nvGrpSpPr>
        <p:grpSpPr>
          <a:xfrm>
            <a:off x="6392789" y="1044380"/>
            <a:ext cx="1131087" cy="587383"/>
            <a:chOff x="238125" y="999450"/>
            <a:chExt cx="7140700" cy="3708225"/>
          </a:xfrm>
        </p:grpSpPr>
        <p:sp>
          <p:nvSpPr>
            <p:cNvPr id="9077" name="Google Shape;9077;p8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85"/>
          <p:cNvGrpSpPr/>
          <p:nvPr/>
        </p:nvGrpSpPr>
        <p:grpSpPr>
          <a:xfrm>
            <a:off x="3744240" y="3493874"/>
            <a:ext cx="1375854" cy="678131"/>
            <a:chOff x="3913765" y="3641905"/>
            <a:chExt cx="1522805" cy="750560"/>
          </a:xfrm>
        </p:grpSpPr>
        <p:grpSp>
          <p:nvGrpSpPr>
            <p:cNvPr id="9087" name="Google Shape;9087;p85"/>
            <p:cNvGrpSpPr/>
            <p:nvPr/>
          </p:nvGrpSpPr>
          <p:grpSpPr>
            <a:xfrm>
              <a:off x="3913765" y="3997002"/>
              <a:ext cx="1522805" cy="395463"/>
              <a:chOff x="3913765" y="3997002"/>
              <a:chExt cx="1522805" cy="395463"/>
            </a:xfrm>
          </p:grpSpPr>
          <p:grpSp>
            <p:nvGrpSpPr>
              <p:cNvPr id="9088" name="Google Shape;9088;p85"/>
              <p:cNvGrpSpPr/>
              <p:nvPr/>
            </p:nvGrpSpPr>
            <p:grpSpPr>
              <a:xfrm>
                <a:off x="3913765" y="4138659"/>
                <a:ext cx="507602" cy="253806"/>
                <a:chOff x="3913765" y="4138659"/>
                <a:chExt cx="507602" cy="253806"/>
              </a:xfrm>
            </p:grpSpPr>
            <p:sp>
              <p:nvSpPr>
                <p:cNvPr id="9089" name="Google Shape;9089;p8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091" name="Google Shape;9091;p85"/>
              <p:cNvGrpSpPr/>
              <p:nvPr/>
            </p:nvGrpSpPr>
            <p:grpSpPr>
              <a:xfrm>
                <a:off x="4421361" y="3997002"/>
                <a:ext cx="507618" cy="395463"/>
                <a:chOff x="4421361" y="3997002"/>
                <a:chExt cx="507618" cy="395463"/>
              </a:xfrm>
            </p:grpSpPr>
            <p:sp>
              <p:nvSpPr>
                <p:cNvPr id="9092" name="Google Shape;9092;p8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5"/>
              <p:cNvGrpSpPr/>
              <p:nvPr/>
            </p:nvGrpSpPr>
            <p:grpSpPr>
              <a:xfrm>
                <a:off x="4928973" y="4189418"/>
                <a:ext cx="507596" cy="203047"/>
                <a:chOff x="4928973" y="4189418"/>
                <a:chExt cx="507596" cy="203047"/>
              </a:xfrm>
            </p:grpSpPr>
            <p:sp>
              <p:nvSpPr>
                <p:cNvPr id="9095" name="Google Shape;9095;p8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7" name="Google Shape;9097;p85"/>
            <p:cNvGrpSpPr/>
            <p:nvPr/>
          </p:nvGrpSpPr>
          <p:grpSpPr>
            <a:xfrm>
              <a:off x="4482186" y="3641905"/>
              <a:ext cx="397605" cy="349784"/>
              <a:chOff x="2906375" y="1159725"/>
              <a:chExt cx="1860575" cy="1636800"/>
            </a:xfrm>
          </p:grpSpPr>
          <p:sp>
            <p:nvSpPr>
              <p:cNvPr id="9098" name="Google Shape;9098;p8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2" name="Google Shape;9102;p85"/>
          <p:cNvGrpSpPr/>
          <p:nvPr/>
        </p:nvGrpSpPr>
        <p:grpSpPr>
          <a:xfrm>
            <a:off x="6528949" y="1853801"/>
            <a:ext cx="940737" cy="721067"/>
            <a:chOff x="6599718" y="2068734"/>
            <a:chExt cx="940737" cy="721067"/>
          </a:xfrm>
        </p:grpSpPr>
        <p:sp>
          <p:nvSpPr>
            <p:cNvPr id="9103" name="Google Shape;9103;p8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9" name="Google Shape;9109;p85"/>
            <p:cNvGrpSpPr/>
            <p:nvPr/>
          </p:nvGrpSpPr>
          <p:grpSpPr>
            <a:xfrm>
              <a:off x="6836957" y="2068734"/>
              <a:ext cx="461892" cy="721067"/>
              <a:chOff x="6836957" y="2068734"/>
              <a:chExt cx="461892" cy="721067"/>
            </a:xfrm>
          </p:grpSpPr>
          <p:sp>
            <p:nvSpPr>
              <p:cNvPr id="9110" name="Google Shape;9110;p8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6" name="Google Shape;9116;p85"/>
              <p:cNvGrpSpPr/>
              <p:nvPr/>
            </p:nvGrpSpPr>
            <p:grpSpPr>
              <a:xfrm>
                <a:off x="6836957" y="2068734"/>
                <a:ext cx="461892" cy="721067"/>
                <a:chOff x="6836957" y="2068734"/>
                <a:chExt cx="461892" cy="721067"/>
              </a:xfrm>
            </p:grpSpPr>
            <p:sp>
              <p:nvSpPr>
                <p:cNvPr id="9117" name="Google Shape;9117;p8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24" name="Google Shape;9124;p85"/>
          <p:cNvGrpSpPr/>
          <p:nvPr/>
        </p:nvGrpSpPr>
        <p:grpSpPr>
          <a:xfrm>
            <a:off x="2412267" y="1858147"/>
            <a:ext cx="712577" cy="712374"/>
            <a:chOff x="2559249" y="2069323"/>
            <a:chExt cx="685566" cy="685634"/>
          </a:xfrm>
        </p:grpSpPr>
        <p:sp>
          <p:nvSpPr>
            <p:cNvPr id="9125" name="Google Shape;9125;p8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85"/>
          <p:cNvGrpSpPr/>
          <p:nvPr/>
        </p:nvGrpSpPr>
        <p:grpSpPr>
          <a:xfrm>
            <a:off x="7594705" y="970936"/>
            <a:ext cx="845645" cy="711911"/>
            <a:chOff x="951975" y="315800"/>
            <a:chExt cx="5860325" cy="4933550"/>
          </a:xfrm>
        </p:grpSpPr>
        <p:sp>
          <p:nvSpPr>
            <p:cNvPr id="9139" name="Google Shape;9139;p8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85"/>
          <p:cNvGrpSpPr/>
          <p:nvPr/>
        </p:nvGrpSpPr>
        <p:grpSpPr>
          <a:xfrm>
            <a:off x="3691834" y="2707045"/>
            <a:ext cx="1617932" cy="621724"/>
            <a:chOff x="3862800" y="3038525"/>
            <a:chExt cx="1329006" cy="510698"/>
          </a:xfrm>
        </p:grpSpPr>
        <p:sp>
          <p:nvSpPr>
            <p:cNvPr id="9148" name="Google Shape;9148;p8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0" name="Google Shape;9150;p85"/>
            <p:cNvGrpSpPr/>
            <p:nvPr/>
          </p:nvGrpSpPr>
          <p:grpSpPr>
            <a:xfrm>
              <a:off x="3967075" y="3040337"/>
              <a:ext cx="1019927" cy="402126"/>
              <a:chOff x="3967075" y="3040337"/>
              <a:chExt cx="1019927" cy="402126"/>
            </a:xfrm>
          </p:grpSpPr>
          <p:sp>
            <p:nvSpPr>
              <p:cNvPr id="9151" name="Google Shape;9151;p8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85"/>
            <p:cNvGrpSpPr/>
            <p:nvPr/>
          </p:nvGrpSpPr>
          <p:grpSpPr>
            <a:xfrm>
              <a:off x="4186700" y="3040337"/>
              <a:ext cx="390475" cy="183289"/>
              <a:chOff x="4186700" y="3040337"/>
              <a:chExt cx="390475" cy="183289"/>
            </a:xfrm>
          </p:grpSpPr>
          <p:sp>
            <p:nvSpPr>
              <p:cNvPr id="9154" name="Google Shape;9154;p8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85"/>
            <p:cNvGrpSpPr/>
            <p:nvPr/>
          </p:nvGrpSpPr>
          <p:grpSpPr>
            <a:xfrm>
              <a:off x="4073727" y="3040337"/>
              <a:ext cx="697794" cy="296263"/>
              <a:chOff x="4073727" y="3040337"/>
              <a:chExt cx="697794" cy="296263"/>
            </a:xfrm>
          </p:grpSpPr>
          <p:sp>
            <p:nvSpPr>
              <p:cNvPr id="9157" name="Google Shape;9157;p8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85"/>
            <p:cNvGrpSpPr/>
            <p:nvPr/>
          </p:nvGrpSpPr>
          <p:grpSpPr>
            <a:xfrm>
              <a:off x="3862800" y="3038525"/>
              <a:ext cx="1329006" cy="510698"/>
              <a:chOff x="3862800" y="3038525"/>
              <a:chExt cx="1329006" cy="510698"/>
            </a:xfrm>
          </p:grpSpPr>
          <p:sp>
            <p:nvSpPr>
              <p:cNvPr id="9160" name="Google Shape;9160;p8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2" name="Google Shape;9162;p85"/>
          <p:cNvGrpSpPr/>
          <p:nvPr/>
        </p:nvGrpSpPr>
        <p:grpSpPr>
          <a:xfrm>
            <a:off x="700156" y="970936"/>
            <a:ext cx="883205" cy="775176"/>
            <a:chOff x="649648" y="271400"/>
            <a:chExt cx="6215377" cy="5455143"/>
          </a:xfrm>
        </p:grpSpPr>
        <p:sp>
          <p:nvSpPr>
            <p:cNvPr id="9163" name="Google Shape;9163;p8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85"/>
          <p:cNvGrpSpPr/>
          <p:nvPr/>
        </p:nvGrpSpPr>
        <p:grpSpPr>
          <a:xfrm>
            <a:off x="2308457" y="970936"/>
            <a:ext cx="767704" cy="815489"/>
            <a:chOff x="2499700" y="1135950"/>
            <a:chExt cx="732402" cy="777990"/>
          </a:xfrm>
        </p:grpSpPr>
        <p:grpSp>
          <p:nvGrpSpPr>
            <p:cNvPr id="9176" name="Google Shape;9176;p85"/>
            <p:cNvGrpSpPr/>
            <p:nvPr/>
          </p:nvGrpSpPr>
          <p:grpSpPr>
            <a:xfrm>
              <a:off x="2499700" y="1135950"/>
              <a:ext cx="732402" cy="694705"/>
              <a:chOff x="2499700" y="1135950"/>
              <a:chExt cx="732402" cy="694705"/>
            </a:xfrm>
          </p:grpSpPr>
          <p:sp>
            <p:nvSpPr>
              <p:cNvPr id="9177" name="Google Shape;9177;p8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85"/>
            <p:cNvGrpSpPr/>
            <p:nvPr/>
          </p:nvGrpSpPr>
          <p:grpSpPr>
            <a:xfrm>
              <a:off x="2517909" y="1188726"/>
              <a:ext cx="702702" cy="725214"/>
              <a:chOff x="2517909" y="1188726"/>
              <a:chExt cx="702702" cy="725214"/>
            </a:xfrm>
          </p:grpSpPr>
          <p:sp>
            <p:nvSpPr>
              <p:cNvPr id="9205" name="Google Shape;9205;p8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0" name="Google Shape;9210;p85"/>
          <p:cNvGrpSpPr/>
          <p:nvPr/>
        </p:nvGrpSpPr>
        <p:grpSpPr>
          <a:xfrm>
            <a:off x="1654189" y="970936"/>
            <a:ext cx="583439" cy="870229"/>
            <a:chOff x="1716825" y="1121550"/>
            <a:chExt cx="622800" cy="928938"/>
          </a:xfrm>
        </p:grpSpPr>
        <p:grpSp>
          <p:nvGrpSpPr>
            <p:cNvPr id="9211" name="Google Shape;9211;p85"/>
            <p:cNvGrpSpPr/>
            <p:nvPr/>
          </p:nvGrpSpPr>
          <p:grpSpPr>
            <a:xfrm>
              <a:off x="1716825" y="1121550"/>
              <a:ext cx="622800" cy="928938"/>
              <a:chOff x="1716825" y="1121550"/>
              <a:chExt cx="622800" cy="928938"/>
            </a:xfrm>
          </p:grpSpPr>
          <p:cxnSp>
            <p:nvCxnSpPr>
              <p:cNvPr id="9212" name="Google Shape;9212;p8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213" name="Google Shape;9213;p8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85"/>
            <p:cNvGrpSpPr/>
            <p:nvPr/>
          </p:nvGrpSpPr>
          <p:grpSpPr>
            <a:xfrm>
              <a:off x="1768050" y="1172775"/>
              <a:ext cx="520200" cy="832000"/>
              <a:chOff x="1768050" y="1172775"/>
              <a:chExt cx="520200" cy="832000"/>
            </a:xfrm>
          </p:grpSpPr>
          <p:cxnSp>
            <p:nvCxnSpPr>
              <p:cNvPr id="9215" name="Google Shape;9215;p8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216" name="Google Shape;9216;p8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5"/>
            <p:cNvGrpSpPr/>
            <p:nvPr/>
          </p:nvGrpSpPr>
          <p:grpSpPr>
            <a:xfrm>
              <a:off x="1820100" y="1225475"/>
              <a:ext cx="416400" cy="729575"/>
              <a:chOff x="1820100" y="1225475"/>
              <a:chExt cx="416400" cy="729575"/>
            </a:xfrm>
          </p:grpSpPr>
          <p:cxnSp>
            <p:nvCxnSpPr>
              <p:cNvPr id="9218" name="Google Shape;9218;p8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219" name="Google Shape;9219;p8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5"/>
            <p:cNvGrpSpPr/>
            <p:nvPr/>
          </p:nvGrpSpPr>
          <p:grpSpPr>
            <a:xfrm>
              <a:off x="1874250" y="1278825"/>
              <a:ext cx="308100" cy="605275"/>
              <a:chOff x="1874250" y="1278825"/>
              <a:chExt cx="308100" cy="605275"/>
            </a:xfrm>
          </p:grpSpPr>
          <p:cxnSp>
            <p:nvCxnSpPr>
              <p:cNvPr id="9221" name="Google Shape;9221;p8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222" name="Google Shape;9222;p8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3" name="Google Shape;9223;p8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85"/>
          <p:cNvGrpSpPr/>
          <p:nvPr/>
        </p:nvGrpSpPr>
        <p:grpSpPr>
          <a:xfrm>
            <a:off x="1574012" y="1857258"/>
            <a:ext cx="739072" cy="714152"/>
            <a:chOff x="4334725" y="1355875"/>
            <a:chExt cx="3106650" cy="3001900"/>
          </a:xfrm>
        </p:grpSpPr>
        <p:grpSp>
          <p:nvGrpSpPr>
            <p:cNvPr id="9225" name="Google Shape;9225;p85"/>
            <p:cNvGrpSpPr/>
            <p:nvPr/>
          </p:nvGrpSpPr>
          <p:grpSpPr>
            <a:xfrm>
              <a:off x="4516050" y="1724875"/>
              <a:ext cx="2693725" cy="2632900"/>
              <a:chOff x="4516050" y="1724875"/>
              <a:chExt cx="2693725" cy="2632900"/>
            </a:xfrm>
          </p:grpSpPr>
          <p:sp>
            <p:nvSpPr>
              <p:cNvPr id="9226" name="Google Shape;9226;p8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85"/>
            <p:cNvGrpSpPr/>
            <p:nvPr/>
          </p:nvGrpSpPr>
          <p:grpSpPr>
            <a:xfrm>
              <a:off x="4334725" y="1355875"/>
              <a:ext cx="3106650" cy="2709650"/>
              <a:chOff x="4334725" y="1355875"/>
              <a:chExt cx="3106650" cy="2709650"/>
            </a:xfrm>
          </p:grpSpPr>
          <p:sp>
            <p:nvSpPr>
              <p:cNvPr id="9230" name="Google Shape;9230;p8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3" name="Google Shape;9233;p85"/>
          <p:cNvGrpSpPr/>
          <p:nvPr/>
        </p:nvGrpSpPr>
        <p:grpSpPr>
          <a:xfrm>
            <a:off x="7690961" y="3488029"/>
            <a:ext cx="312074" cy="684173"/>
            <a:chOff x="7645573" y="3754300"/>
            <a:chExt cx="293855" cy="644170"/>
          </a:xfrm>
        </p:grpSpPr>
        <p:sp>
          <p:nvSpPr>
            <p:cNvPr id="9234" name="Google Shape;9234;p8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85"/>
          <p:cNvGrpSpPr/>
          <p:nvPr/>
        </p:nvGrpSpPr>
        <p:grpSpPr>
          <a:xfrm>
            <a:off x="5612949" y="970936"/>
            <a:ext cx="709011" cy="739359"/>
            <a:chOff x="5830645" y="1256617"/>
            <a:chExt cx="530340" cy="553040"/>
          </a:xfrm>
        </p:grpSpPr>
        <p:grpSp>
          <p:nvGrpSpPr>
            <p:cNvPr id="9237" name="Google Shape;9237;p85"/>
            <p:cNvGrpSpPr/>
            <p:nvPr/>
          </p:nvGrpSpPr>
          <p:grpSpPr>
            <a:xfrm>
              <a:off x="5830645" y="1256617"/>
              <a:ext cx="259743" cy="269909"/>
              <a:chOff x="5830645" y="1256617"/>
              <a:chExt cx="259743" cy="269909"/>
            </a:xfrm>
          </p:grpSpPr>
          <p:sp>
            <p:nvSpPr>
              <p:cNvPr id="9238" name="Google Shape;9238;p8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85"/>
            <p:cNvGrpSpPr/>
            <p:nvPr/>
          </p:nvGrpSpPr>
          <p:grpSpPr>
            <a:xfrm>
              <a:off x="6101293" y="1256617"/>
              <a:ext cx="259692" cy="269909"/>
              <a:chOff x="6101293" y="1256617"/>
              <a:chExt cx="259692" cy="269909"/>
            </a:xfrm>
          </p:grpSpPr>
          <p:sp>
            <p:nvSpPr>
              <p:cNvPr id="9241" name="Google Shape;9241;p8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85"/>
            <p:cNvGrpSpPr/>
            <p:nvPr/>
          </p:nvGrpSpPr>
          <p:grpSpPr>
            <a:xfrm>
              <a:off x="5830645" y="1539749"/>
              <a:ext cx="259692" cy="269909"/>
              <a:chOff x="5830645" y="1539749"/>
              <a:chExt cx="259692" cy="269909"/>
            </a:xfrm>
          </p:grpSpPr>
          <p:sp>
            <p:nvSpPr>
              <p:cNvPr id="9244" name="Google Shape;9244;p8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85"/>
            <p:cNvGrpSpPr/>
            <p:nvPr/>
          </p:nvGrpSpPr>
          <p:grpSpPr>
            <a:xfrm>
              <a:off x="6101293" y="1539749"/>
              <a:ext cx="259692" cy="269909"/>
              <a:chOff x="6101293" y="1539749"/>
              <a:chExt cx="259692" cy="269909"/>
            </a:xfrm>
          </p:grpSpPr>
          <p:sp>
            <p:nvSpPr>
              <p:cNvPr id="9247" name="Google Shape;9247;p8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9" name="Google Shape;9249;p8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5"/>
          <p:cNvGrpSpPr/>
          <p:nvPr/>
        </p:nvGrpSpPr>
        <p:grpSpPr>
          <a:xfrm>
            <a:off x="714444" y="2707052"/>
            <a:ext cx="1452955" cy="621360"/>
            <a:chOff x="732422" y="2990152"/>
            <a:chExt cx="1337773" cy="572102"/>
          </a:xfrm>
        </p:grpSpPr>
        <p:sp>
          <p:nvSpPr>
            <p:cNvPr id="9251" name="Google Shape;9251;p8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260"/>
        <p:cNvGrpSpPr/>
        <p:nvPr/>
      </p:nvGrpSpPr>
      <p:grpSpPr>
        <a:xfrm>
          <a:off x="0" y="0"/>
          <a:ext cx="0" cy="0"/>
          <a:chOff x="0" y="0"/>
          <a:chExt cx="0" cy="0"/>
        </a:xfrm>
      </p:grpSpPr>
      <p:grpSp>
        <p:nvGrpSpPr>
          <p:cNvPr id="9261" name="Google Shape;9261;p86"/>
          <p:cNvGrpSpPr/>
          <p:nvPr/>
        </p:nvGrpSpPr>
        <p:grpSpPr>
          <a:xfrm>
            <a:off x="708579" y="965872"/>
            <a:ext cx="1636117" cy="1526144"/>
            <a:chOff x="729238" y="1179665"/>
            <a:chExt cx="1636117" cy="1526144"/>
          </a:xfrm>
        </p:grpSpPr>
        <p:grpSp>
          <p:nvGrpSpPr>
            <p:cNvPr id="9262" name="Google Shape;9262;p86"/>
            <p:cNvGrpSpPr/>
            <p:nvPr/>
          </p:nvGrpSpPr>
          <p:grpSpPr>
            <a:xfrm>
              <a:off x="729238" y="1179665"/>
              <a:ext cx="80700" cy="1526144"/>
              <a:chOff x="729238" y="1179665"/>
              <a:chExt cx="80700" cy="1526144"/>
            </a:xfrm>
          </p:grpSpPr>
          <p:sp>
            <p:nvSpPr>
              <p:cNvPr id="9263" name="Google Shape;9263;p8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86"/>
            <p:cNvGrpSpPr/>
            <p:nvPr/>
          </p:nvGrpSpPr>
          <p:grpSpPr>
            <a:xfrm>
              <a:off x="903098" y="1179665"/>
              <a:ext cx="80700" cy="1526144"/>
              <a:chOff x="903098" y="1179665"/>
              <a:chExt cx="80700" cy="1526144"/>
            </a:xfrm>
          </p:grpSpPr>
          <p:sp>
            <p:nvSpPr>
              <p:cNvPr id="9274" name="Google Shape;9274;p8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86"/>
            <p:cNvGrpSpPr/>
            <p:nvPr/>
          </p:nvGrpSpPr>
          <p:grpSpPr>
            <a:xfrm>
              <a:off x="1076958" y="1179665"/>
              <a:ext cx="80700" cy="1526144"/>
              <a:chOff x="1076958" y="1179665"/>
              <a:chExt cx="80700" cy="1526144"/>
            </a:xfrm>
          </p:grpSpPr>
          <p:sp>
            <p:nvSpPr>
              <p:cNvPr id="9285" name="Google Shape;9285;p8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86"/>
            <p:cNvGrpSpPr/>
            <p:nvPr/>
          </p:nvGrpSpPr>
          <p:grpSpPr>
            <a:xfrm>
              <a:off x="1247707" y="1179665"/>
              <a:ext cx="80700" cy="1526144"/>
              <a:chOff x="1247707" y="1179665"/>
              <a:chExt cx="80700" cy="1526144"/>
            </a:xfrm>
          </p:grpSpPr>
          <p:sp>
            <p:nvSpPr>
              <p:cNvPr id="9296" name="Google Shape;9296;p8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86"/>
            <p:cNvGrpSpPr/>
            <p:nvPr/>
          </p:nvGrpSpPr>
          <p:grpSpPr>
            <a:xfrm>
              <a:off x="1421567" y="1179665"/>
              <a:ext cx="80700" cy="1526144"/>
              <a:chOff x="1421567" y="1179665"/>
              <a:chExt cx="80700" cy="1526144"/>
            </a:xfrm>
          </p:grpSpPr>
          <p:sp>
            <p:nvSpPr>
              <p:cNvPr id="9307" name="Google Shape;9307;p8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86"/>
            <p:cNvGrpSpPr/>
            <p:nvPr/>
          </p:nvGrpSpPr>
          <p:grpSpPr>
            <a:xfrm>
              <a:off x="1592327" y="1179665"/>
              <a:ext cx="80700" cy="1526144"/>
              <a:chOff x="1592327" y="1179665"/>
              <a:chExt cx="80700" cy="1526144"/>
            </a:xfrm>
          </p:grpSpPr>
          <p:sp>
            <p:nvSpPr>
              <p:cNvPr id="9318" name="Google Shape;9318;p8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86"/>
            <p:cNvGrpSpPr/>
            <p:nvPr/>
          </p:nvGrpSpPr>
          <p:grpSpPr>
            <a:xfrm>
              <a:off x="1766187" y="1179665"/>
              <a:ext cx="80700" cy="1526144"/>
              <a:chOff x="1766187" y="1179665"/>
              <a:chExt cx="80700" cy="1526144"/>
            </a:xfrm>
          </p:grpSpPr>
          <p:sp>
            <p:nvSpPr>
              <p:cNvPr id="9329" name="Google Shape;9329;p8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6"/>
            <p:cNvGrpSpPr/>
            <p:nvPr/>
          </p:nvGrpSpPr>
          <p:grpSpPr>
            <a:xfrm>
              <a:off x="1936935" y="1179665"/>
              <a:ext cx="80700" cy="1526144"/>
              <a:chOff x="1936935" y="1179665"/>
              <a:chExt cx="80700" cy="1526144"/>
            </a:xfrm>
          </p:grpSpPr>
          <p:sp>
            <p:nvSpPr>
              <p:cNvPr id="9340" name="Google Shape;9340;p8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86"/>
            <p:cNvGrpSpPr/>
            <p:nvPr/>
          </p:nvGrpSpPr>
          <p:grpSpPr>
            <a:xfrm>
              <a:off x="2110795" y="1179665"/>
              <a:ext cx="80700" cy="1526144"/>
              <a:chOff x="2110795" y="1179665"/>
              <a:chExt cx="80700" cy="1526144"/>
            </a:xfrm>
          </p:grpSpPr>
          <p:sp>
            <p:nvSpPr>
              <p:cNvPr id="9351" name="Google Shape;9351;p8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6"/>
            <p:cNvGrpSpPr/>
            <p:nvPr/>
          </p:nvGrpSpPr>
          <p:grpSpPr>
            <a:xfrm>
              <a:off x="2284655" y="1179665"/>
              <a:ext cx="80700" cy="1526144"/>
              <a:chOff x="2284655" y="1179665"/>
              <a:chExt cx="80700" cy="1526144"/>
            </a:xfrm>
          </p:grpSpPr>
          <p:sp>
            <p:nvSpPr>
              <p:cNvPr id="9362" name="Google Shape;9362;p8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2" name="Google Shape;9372;p86"/>
          <p:cNvGrpSpPr/>
          <p:nvPr/>
        </p:nvGrpSpPr>
        <p:grpSpPr>
          <a:xfrm>
            <a:off x="2603245" y="985011"/>
            <a:ext cx="1364248" cy="1102133"/>
            <a:chOff x="2623904" y="1198803"/>
            <a:chExt cx="1364248" cy="1102133"/>
          </a:xfrm>
        </p:grpSpPr>
        <p:grpSp>
          <p:nvGrpSpPr>
            <p:cNvPr id="9373" name="Google Shape;9373;p86"/>
            <p:cNvGrpSpPr/>
            <p:nvPr/>
          </p:nvGrpSpPr>
          <p:grpSpPr>
            <a:xfrm>
              <a:off x="2623907" y="1198803"/>
              <a:ext cx="1364245" cy="273000"/>
              <a:chOff x="2623907" y="1198803"/>
              <a:chExt cx="1364245" cy="273000"/>
            </a:xfrm>
          </p:grpSpPr>
          <p:sp>
            <p:nvSpPr>
              <p:cNvPr id="9374" name="Google Shape;9374;p8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86"/>
            <p:cNvGrpSpPr/>
            <p:nvPr/>
          </p:nvGrpSpPr>
          <p:grpSpPr>
            <a:xfrm>
              <a:off x="2623904" y="1476964"/>
              <a:ext cx="1364245" cy="273000"/>
              <a:chOff x="2623904" y="1476964"/>
              <a:chExt cx="1364245" cy="273000"/>
            </a:xfrm>
          </p:grpSpPr>
          <p:sp>
            <p:nvSpPr>
              <p:cNvPr id="9380" name="Google Shape;9380;p8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86"/>
            <p:cNvGrpSpPr/>
            <p:nvPr/>
          </p:nvGrpSpPr>
          <p:grpSpPr>
            <a:xfrm>
              <a:off x="2623907" y="1749775"/>
              <a:ext cx="1364245" cy="273000"/>
              <a:chOff x="2623907" y="1749775"/>
              <a:chExt cx="1364245" cy="273000"/>
            </a:xfrm>
          </p:grpSpPr>
          <p:sp>
            <p:nvSpPr>
              <p:cNvPr id="9386" name="Google Shape;9386;p8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86"/>
            <p:cNvGrpSpPr/>
            <p:nvPr/>
          </p:nvGrpSpPr>
          <p:grpSpPr>
            <a:xfrm>
              <a:off x="2623904" y="2027936"/>
              <a:ext cx="1364245" cy="273000"/>
              <a:chOff x="2623904" y="2027936"/>
              <a:chExt cx="1364245" cy="273000"/>
            </a:xfrm>
          </p:grpSpPr>
          <p:sp>
            <p:nvSpPr>
              <p:cNvPr id="9392" name="Google Shape;9392;p8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7" name="Google Shape;9397;p86"/>
          <p:cNvGrpSpPr/>
          <p:nvPr/>
        </p:nvGrpSpPr>
        <p:grpSpPr>
          <a:xfrm>
            <a:off x="2592706" y="2444193"/>
            <a:ext cx="1387541" cy="159124"/>
            <a:chOff x="3200660" y="2180272"/>
            <a:chExt cx="2563824" cy="378237"/>
          </a:xfrm>
        </p:grpSpPr>
        <p:sp>
          <p:nvSpPr>
            <p:cNvPr id="9398" name="Google Shape;9398;p8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6"/>
          <p:cNvGrpSpPr/>
          <p:nvPr/>
        </p:nvGrpSpPr>
        <p:grpSpPr>
          <a:xfrm>
            <a:off x="2589231" y="2722018"/>
            <a:ext cx="1390502" cy="159625"/>
            <a:chOff x="3530150" y="2790075"/>
            <a:chExt cx="1962600" cy="225300"/>
          </a:xfrm>
        </p:grpSpPr>
        <p:sp>
          <p:nvSpPr>
            <p:cNvPr id="9417" name="Google Shape;9417;p8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86"/>
          <p:cNvGrpSpPr/>
          <p:nvPr/>
        </p:nvGrpSpPr>
        <p:grpSpPr>
          <a:xfrm>
            <a:off x="2589884" y="3000344"/>
            <a:ext cx="1411629" cy="153761"/>
            <a:chOff x="3558802" y="4011427"/>
            <a:chExt cx="1866000" cy="111300"/>
          </a:xfrm>
        </p:grpSpPr>
        <p:sp>
          <p:nvSpPr>
            <p:cNvPr id="9420" name="Google Shape;9420;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86"/>
          <p:cNvGrpSpPr/>
          <p:nvPr/>
        </p:nvGrpSpPr>
        <p:grpSpPr>
          <a:xfrm>
            <a:off x="2589576" y="2205744"/>
            <a:ext cx="1383503" cy="119749"/>
            <a:chOff x="3465975" y="2270276"/>
            <a:chExt cx="1986364" cy="171929"/>
          </a:xfrm>
        </p:grpSpPr>
        <p:sp>
          <p:nvSpPr>
            <p:cNvPr id="9423" name="Google Shape;9423;p8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86"/>
          <p:cNvGrpSpPr/>
          <p:nvPr/>
        </p:nvGrpSpPr>
        <p:grpSpPr>
          <a:xfrm>
            <a:off x="2600584" y="3569394"/>
            <a:ext cx="1369531" cy="195460"/>
            <a:chOff x="723300" y="4253549"/>
            <a:chExt cx="2276482" cy="324900"/>
          </a:xfrm>
        </p:grpSpPr>
        <p:sp>
          <p:nvSpPr>
            <p:cNvPr id="9432" name="Google Shape;9432;p8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86"/>
          <p:cNvGrpSpPr/>
          <p:nvPr/>
        </p:nvGrpSpPr>
        <p:grpSpPr>
          <a:xfrm>
            <a:off x="2590145" y="3270574"/>
            <a:ext cx="1389066" cy="180119"/>
            <a:chOff x="705948" y="3788465"/>
            <a:chExt cx="2308953" cy="299400"/>
          </a:xfrm>
        </p:grpSpPr>
        <p:sp>
          <p:nvSpPr>
            <p:cNvPr id="9438" name="Google Shape;9438;p8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86"/>
          <p:cNvGrpSpPr/>
          <p:nvPr/>
        </p:nvGrpSpPr>
        <p:grpSpPr>
          <a:xfrm>
            <a:off x="2638082" y="3883554"/>
            <a:ext cx="1304609" cy="294074"/>
            <a:chOff x="2658741" y="4097347"/>
            <a:chExt cx="1304609" cy="294074"/>
          </a:xfrm>
        </p:grpSpPr>
        <p:grpSp>
          <p:nvGrpSpPr>
            <p:cNvPr id="9444" name="Google Shape;9444;p86"/>
            <p:cNvGrpSpPr/>
            <p:nvPr/>
          </p:nvGrpSpPr>
          <p:grpSpPr>
            <a:xfrm>
              <a:off x="2658741" y="4097347"/>
              <a:ext cx="118572" cy="294074"/>
              <a:chOff x="3343310" y="4475555"/>
              <a:chExt cx="127717" cy="316753"/>
            </a:xfrm>
          </p:grpSpPr>
          <p:sp>
            <p:nvSpPr>
              <p:cNvPr id="9445" name="Google Shape;9445;p8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86"/>
            <p:cNvGrpSpPr/>
            <p:nvPr/>
          </p:nvGrpSpPr>
          <p:grpSpPr>
            <a:xfrm>
              <a:off x="3815519" y="4098388"/>
              <a:ext cx="147831" cy="291991"/>
              <a:chOff x="3527539" y="4476677"/>
              <a:chExt cx="159232" cy="314510"/>
            </a:xfrm>
          </p:grpSpPr>
          <p:sp>
            <p:nvSpPr>
              <p:cNvPr id="9448" name="Google Shape;9448;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86"/>
            <p:cNvGrpSpPr/>
            <p:nvPr/>
          </p:nvGrpSpPr>
          <p:grpSpPr>
            <a:xfrm>
              <a:off x="3511696" y="4098388"/>
              <a:ext cx="147831" cy="291991"/>
              <a:chOff x="3527539" y="4476677"/>
              <a:chExt cx="159232" cy="314510"/>
            </a:xfrm>
          </p:grpSpPr>
          <p:sp>
            <p:nvSpPr>
              <p:cNvPr id="9451" name="Google Shape;9451;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86"/>
            <p:cNvGrpSpPr/>
            <p:nvPr/>
          </p:nvGrpSpPr>
          <p:grpSpPr>
            <a:xfrm>
              <a:off x="3207874" y="4098388"/>
              <a:ext cx="147831" cy="291991"/>
              <a:chOff x="3527539" y="4476677"/>
              <a:chExt cx="159232" cy="314510"/>
            </a:xfrm>
          </p:grpSpPr>
          <p:sp>
            <p:nvSpPr>
              <p:cNvPr id="9454" name="Google Shape;9454;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6"/>
            <p:cNvGrpSpPr/>
            <p:nvPr/>
          </p:nvGrpSpPr>
          <p:grpSpPr>
            <a:xfrm>
              <a:off x="2933305" y="4097347"/>
              <a:ext cx="118572" cy="294074"/>
              <a:chOff x="3343310" y="4475555"/>
              <a:chExt cx="127717" cy="316753"/>
            </a:xfrm>
          </p:grpSpPr>
          <p:sp>
            <p:nvSpPr>
              <p:cNvPr id="9457" name="Google Shape;9457;p8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9" name="Google Shape;9459;p86"/>
          <p:cNvGrpSpPr/>
          <p:nvPr/>
        </p:nvGrpSpPr>
        <p:grpSpPr>
          <a:xfrm>
            <a:off x="4256912" y="1866676"/>
            <a:ext cx="1433821" cy="191501"/>
            <a:chOff x="4273350" y="2080469"/>
            <a:chExt cx="1433821" cy="191501"/>
          </a:xfrm>
        </p:grpSpPr>
        <p:grpSp>
          <p:nvGrpSpPr>
            <p:cNvPr id="9460" name="Google Shape;9460;p86"/>
            <p:cNvGrpSpPr/>
            <p:nvPr/>
          </p:nvGrpSpPr>
          <p:grpSpPr>
            <a:xfrm>
              <a:off x="4273350" y="2080469"/>
              <a:ext cx="1433821" cy="0"/>
              <a:chOff x="5224975" y="2962250"/>
              <a:chExt cx="1544400" cy="0"/>
            </a:xfrm>
          </p:grpSpPr>
          <p:cxnSp>
            <p:nvCxnSpPr>
              <p:cNvPr id="9461" name="Google Shape;9461;p8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62" name="Google Shape;9462;p8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463" name="Google Shape;9463;p86"/>
            <p:cNvGrpSpPr/>
            <p:nvPr/>
          </p:nvGrpSpPr>
          <p:grpSpPr>
            <a:xfrm>
              <a:off x="4273350" y="2271969"/>
              <a:ext cx="1433821" cy="0"/>
              <a:chOff x="5224975" y="2962250"/>
              <a:chExt cx="1544400" cy="0"/>
            </a:xfrm>
          </p:grpSpPr>
          <p:cxnSp>
            <p:nvCxnSpPr>
              <p:cNvPr id="9464" name="Google Shape;9464;p8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65" name="Google Shape;9465;p8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466" name="Google Shape;9466;p86"/>
          <p:cNvGrpSpPr/>
          <p:nvPr/>
        </p:nvGrpSpPr>
        <p:grpSpPr>
          <a:xfrm>
            <a:off x="4258467" y="969244"/>
            <a:ext cx="1430711" cy="743389"/>
            <a:chOff x="5159450" y="1919950"/>
            <a:chExt cx="1541050" cy="862500"/>
          </a:xfrm>
        </p:grpSpPr>
        <p:sp>
          <p:nvSpPr>
            <p:cNvPr id="9467" name="Google Shape;9467;p8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MX"/>
            </a:p>
          </p:txBody>
        </p:sp>
        <p:grpSp>
          <p:nvGrpSpPr>
            <p:cNvPr id="9468" name="Google Shape;9468;p86"/>
            <p:cNvGrpSpPr/>
            <p:nvPr/>
          </p:nvGrpSpPr>
          <p:grpSpPr>
            <a:xfrm>
              <a:off x="5159450" y="1919950"/>
              <a:ext cx="1541050" cy="862500"/>
              <a:chOff x="5159450" y="1919950"/>
              <a:chExt cx="1541050" cy="862500"/>
            </a:xfrm>
          </p:grpSpPr>
          <p:cxnSp>
            <p:nvCxnSpPr>
              <p:cNvPr id="9469" name="Google Shape;9469;p8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70" name="Google Shape;9470;p8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71" name="Google Shape;9471;p86"/>
          <p:cNvGrpSpPr/>
          <p:nvPr/>
        </p:nvGrpSpPr>
        <p:grpSpPr>
          <a:xfrm>
            <a:off x="4248581" y="2192571"/>
            <a:ext cx="1450484" cy="1052087"/>
            <a:chOff x="5230575" y="1554475"/>
            <a:chExt cx="2137150" cy="1550150"/>
          </a:xfrm>
        </p:grpSpPr>
        <p:sp>
          <p:nvSpPr>
            <p:cNvPr id="9472" name="Google Shape;9472;p8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6"/>
          <p:cNvGrpSpPr/>
          <p:nvPr/>
        </p:nvGrpSpPr>
        <p:grpSpPr>
          <a:xfrm rot="10800000">
            <a:off x="4265131" y="3284761"/>
            <a:ext cx="1417383" cy="887946"/>
            <a:chOff x="5645403" y="2920021"/>
            <a:chExt cx="2650800" cy="2180614"/>
          </a:xfrm>
        </p:grpSpPr>
        <p:sp>
          <p:nvSpPr>
            <p:cNvPr id="9486" name="Google Shape;9486;p8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7" name="Google Shape;9487;p86"/>
            <p:cNvCxnSpPr>
              <a:stCxn id="948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488" name="Google Shape;9488;p8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9" name="Google Shape;9489;p86"/>
            <p:cNvCxnSpPr>
              <a:endCxn id="948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490" name="Google Shape;9490;p8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1" name="Google Shape;9491;p86"/>
            <p:cNvCxnSpPr>
              <a:stCxn id="949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492" name="Google Shape;9492;p8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3" name="Google Shape;9493;p86"/>
            <p:cNvCxnSpPr>
              <a:endCxn id="949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494" name="Google Shape;9494;p86"/>
          <p:cNvGrpSpPr/>
          <p:nvPr/>
        </p:nvGrpSpPr>
        <p:grpSpPr>
          <a:xfrm>
            <a:off x="7365491" y="2188116"/>
            <a:ext cx="1071743" cy="1021579"/>
            <a:chOff x="7189833" y="2022667"/>
            <a:chExt cx="1251159" cy="1192597"/>
          </a:xfrm>
        </p:grpSpPr>
        <p:sp>
          <p:nvSpPr>
            <p:cNvPr id="9495" name="Google Shape;9495;p8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86"/>
          <p:cNvGrpSpPr/>
          <p:nvPr/>
        </p:nvGrpSpPr>
        <p:grpSpPr>
          <a:xfrm>
            <a:off x="706762" y="2614523"/>
            <a:ext cx="1695374" cy="1560837"/>
            <a:chOff x="727421" y="2828315"/>
            <a:chExt cx="1695374" cy="1560837"/>
          </a:xfrm>
        </p:grpSpPr>
        <p:grpSp>
          <p:nvGrpSpPr>
            <p:cNvPr id="9500" name="Google Shape;9500;p86"/>
            <p:cNvGrpSpPr/>
            <p:nvPr/>
          </p:nvGrpSpPr>
          <p:grpSpPr>
            <a:xfrm>
              <a:off x="819108" y="2882501"/>
              <a:ext cx="103104" cy="1426186"/>
              <a:chOff x="4674013" y="3100904"/>
              <a:chExt cx="122758" cy="1698043"/>
            </a:xfrm>
          </p:grpSpPr>
          <p:sp>
            <p:nvSpPr>
              <p:cNvPr id="9501" name="Google Shape;9501;p8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86"/>
            <p:cNvGrpSpPr/>
            <p:nvPr/>
          </p:nvGrpSpPr>
          <p:grpSpPr>
            <a:xfrm>
              <a:off x="1062475" y="2882501"/>
              <a:ext cx="103104" cy="1426186"/>
              <a:chOff x="4940438" y="3100904"/>
              <a:chExt cx="122758" cy="1698043"/>
            </a:xfrm>
          </p:grpSpPr>
          <p:sp>
            <p:nvSpPr>
              <p:cNvPr id="9509" name="Google Shape;9509;p8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86"/>
            <p:cNvGrpSpPr/>
            <p:nvPr/>
          </p:nvGrpSpPr>
          <p:grpSpPr>
            <a:xfrm>
              <a:off x="1299324" y="2882501"/>
              <a:ext cx="103104" cy="1426186"/>
              <a:chOff x="5206863" y="3100904"/>
              <a:chExt cx="122758" cy="1698043"/>
            </a:xfrm>
          </p:grpSpPr>
          <p:sp>
            <p:nvSpPr>
              <p:cNvPr id="9517" name="Google Shape;9517;p8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86"/>
            <p:cNvGrpSpPr/>
            <p:nvPr/>
          </p:nvGrpSpPr>
          <p:grpSpPr>
            <a:xfrm>
              <a:off x="1786057" y="2882501"/>
              <a:ext cx="103104" cy="1426186"/>
              <a:chOff x="6006138" y="3143629"/>
              <a:chExt cx="122758" cy="1698043"/>
            </a:xfrm>
          </p:grpSpPr>
          <p:sp>
            <p:nvSpPr>
              <p:cNvPr id="9525" name="Google Shape;9525;p8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86"/>
            <p:cNvGrpSpPr/>
            <p:nvPr/>
          </p:nvGrpSpPr>
          <p:grpSpPr>
            <a:xfrm>
              <a:off x="2029422" y="2882501"/>
              <a:ext cx="103104" cy="1426186"/>
              <a:chOff x="6805413" y="3100904"/>
              <a:chExt cx="122758" cy="1698043"/>
            </a:xfrm>
          </p:grpSpPr>
          <p:sp>
            <p:nvSpPr>
              <p:cNvPr id="9533" name="Google Shape;9533;p8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86"/>
            <p:cNvGrpSpPr/>
            <p:nvPr/>
          </p:nvGrpSpPr>
          <p:grpSpPr>
            <a:xfrm>
              <a:off x="727421" y="2828315"/>
              <a:ext cx="1695374" cy="1560837"/>
              <a:chOff x="734799" y="2782450"/>
              <a:chExt cx="1571100" cy="1577400"/>
            </a:xfrm>
          </p:grpSpPr>
          <p:cxnSp>
            <p:nvCxnSpPr>
              <p:cNvPr id="9541" name="Google Shape;9541;p8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542" name="Google Shape;9542;p8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543" name="Google Shape;9543;p86"/>
            <p:cNvGrpSpPr/>
            <p:nvPr/>
          </p:nvGrpSpPr>
          <p:grpSpPr>
            <a:xfrm>
              <a:off x="2272795" y="2882501"/>
              <a:ext cx="103104" cy="1426186"/>
              <a:chOff x="5206863" y="3100904"/>
              <a:chExt cx="122758" cy="1698043"/>
            </a:xfrm>
          </p:grpSpPr>
          <p:sp>
            <p:nvSpPr>
              <p:cNvPr id="9544" name="Google Shape;9544;p8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86"/>
            <p:cNvGrpSpPr/>
            <p:nvPr/>
          </p:nvGrpSpPr>
          <p:grpSpPr>
            <a:xfrm>
              <a:off x="1542694" y="2882501"/>
              <a:ext cx="103104" cy="1426186"/>
              <a:chOff x="6006138" y="3143629"/>
              <a:chExt cx="122758" cy="1698043"/>
            </a:xfrm>
          </p:grpSpPr>
          <p:sp>
            <p:nvSpPr>
              <p:cNvPr id="9552" name="Google Shape;9552;p8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9" name="Google Shape;9559;p86"/>
          <p:cNvGrpSpPr/>
          <p:nvPr/>
        </p:nvGrpSpPr>
        <p:grpSpPr>
          <a:xfrm>
            <a:off x="5915341" y="2192094"/>
            <a:ext cx="1248543" cy="1025319"/>
            <a:chOff x="5183758" y="1210600"/>
            <a:chExt cx="3605380" cy="2960783"/>
          </a:xfrm>
        </p:grpSpPr>
        <p:sp>
          <p:nvSpPr>
            <p:cNvPr id="9560" name="Google Shape;9560;p8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4" name="Google Shape;9564;p8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565" name="Google Shape;9565;p8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566" name="Google Shape;9566;p8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567" name="Google Shape;9567;p8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568" name="Google Shape;9568;p8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86"/>
          <p:cNvGrpSpPr/>
          <p:nvPr/>
        </p:nvGrpSpPr>
        <p:grpSpPr>
          <a:xfrm>
            <a:off x="5772403" y="3330411"/>
            <a:ext cx="2664831" cy="843440"/>
            <a:chOff x="5916567" y="1099697"/>
            <a:chExt cx="2556683" cy="809211"/>
          </a:xfrm>
        </p:grpSpPr>
        <p:sp>
          <p:nvSpPr>
            <p:cNvPr id="9570" name="Google Shape;9570;p8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86"/>
          <p:cNvGrpSpPr/>
          <p:nvPr/>
        </p:nvGrpSpPr>
        <p:grpSpPr>
          <a:xfrm>
            <a:off x="5879943" y="979270"/>
            <a:ext cx="1299851" cy="1023338"/>
            <a:chOff x="5900602" y="1193063"/>
            <a:chExt cx="1299851" cy="1023338"/>
          </a:xfrm>
        </p:grpSpPr>
        <p:grpSp>
          <p:nvGrpSpPr>
            <p:cNvPr id="9579" name="Google Shape;9579;p86"/>
            <p:cNvGrpSpPr/>
            <p:nvPr/>
          </p:nvGrpSpPr>
          <p:grpSpPr>
            <a:xfrm>
              <a:off x="6743564" y="1193063"/>
              <a:ext cx="456889" cy="700379"/>
              <a:chOff x="6743564" y="1193063"/>
              <a:chExt cx="456889" cy="700379"/>
            </a:xfrm>
          </p:grpSpPr>
          <p:grpSp>
            <p:nvGrpSpPr>
              <p:cNvPr id="9580" name="Google Shape;9580;p86"/>
              <p:cNvGrpSpPr/>
              <p:nvPr/>
            </p:nvGrpSpPr>
            <p:grpSpPr>
              <a:xfrm>
                <a:off x="6743564" y="1690731"/>
                <a:ext cx="214402" cy="202710"/>
                <a:chOff x="6743564" y="1690731"/>
                <a:chExt cx="214402" cy="202710"/>
              </a:xfrm>
            </p:grpSpPr>
            <p:sp>
              <p:nvSpPr>
                <p:cNvPr id="9581" name="Google Shape;9581;p8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86"/>
              <p:cNvGrpSpPr/>
              <p:nvPr/>
            </p:nvGrpSpPr>
            <p:grpSpPr>
              <a:xfrm>
                <a:off x="6915505" y="1193063"/>
                <a:ext cx="284947" cy="589637"/>
                <a:chOff x="6915505" y="1193063"/>
                <a:chExt cx="284947" cy="589637"/>
              </a:xfrm>
            </p:grpSpPr>
            <p:sp>
              <p:nvSpPr>
                <p:cNvPr id="9584" name="Google Shape;9584;p8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5" name="Google Shape;9585;p8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586" name="Google Shape;9586;p86"/>
            <p:cNvGrpSpPr/>
            <p:nvPr/>
          </p:nvGrpSpPr>
          <p:grpSpPr>
            <a:xfrm>
              <a:off x="6520337" y="1193063"/>
              <a:ext cx="341815" cy="801589"/>
              <a:chOff x="6520337" y="1193063"/>
              <a:chExt cx="341815" cy="801589"/>
            </a:xfrm>
          </p:grpSpPr>
          <p:grpSp>
            <p:nvGrpSpPr>
              <p:cNvPr id="9587" name="Google Shape;9587;p86"/>
              <p:cNvGrpSpPr/>
              <p:nvPr/>
            </p:nvGrpSpPr>
            <p:grpSpPr>
              <a:xfrm>
                <a:off x="6520337" y="1589527"/>
                <a:ext cx="213950" cy="405125"/>
                <a:chOff x="6520337" y="1589527"/>
                <a:chExt cx="213950" cy="405125"/>
              </a:xfrm>
            </p:grpSpPr>
            <p:sp>
              <p:nvSpPr>
                <p:cNvPr id="9588" name="Google Shape;9588;p8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86"/>
              <p:cNvGrpSpPr/>
              <p:nvPr/>
            </p:nvGrpSpPr>
            <p:grpSpPr>
              <a:xfrm>
                <a:off x="6577204" y="1193063"/>
                <a:ext cx="284947" cy="453562"/>
                <a:chOff x="6577204" y="1193063"/>
                <a:chExt cx="284947" cy="453562"/>
              </a:xfrm>
            </p:grpSpPr>
            <p:sp>
              <p:nvSpPr>
                <p:cNvPr id="9591" name="Google Shape;9591;p8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92" name="Google Shape;9592;p8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93" name="Google Shape;9593;p86"/>
            <p:cNvGrpSpPr/>
            <p:nvPr/>
          </p:nvGrpSpPr>
          <p:grpSpPr>
            <a:xfrm>
              <a:off x="6238903" y="1193063"/>
              <a:ext cx="300475" cy="901782"/>
              <a:chOff x="6238903" y="1193063"/>
              <a:chExt cx="300475" cy="901782"/>
            </a:xfrm>
          </p:grpSpPr>
          <p:grpSp>
            <p:nvGrpSpPr>
              <p:cNvPr id="9594" name="Google Shape;9594;p86"/>
              <p:cNvGrpSpPr/>
              <p:nvPr/>
            </p:nvGrpSpPr>
            <p:grpSpPr>
              <a:xfrm>
                <a:off x="6290865" y="1489315"/>
                <a:ext cx="248514" cy="605530"/>
                <a:chOff x="6290865" y="1489315"/>
                <a:chExt cx="248514" cy="605530"/>
              </a:xfrm>
            </p:grpSpPr>
            <p:sp>
              <p:nvSpPr>
                <p:cNvPr id="9595" name="Google Shape;9595;p8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86"/>
              <p:cNvGrpSpPr/>
              <p:nvPr/>
            </p:nvGrpSpPr>
            <p:grpSpPr>
              <a:xfrm>
                <a:off x="6238903" y="1193063"/>
                <a:ext cx="284947" cy="327512"/>
                <a:chOff x="6238903" y="1193063"/>
                <a:chExt cx="284947" cy="327512"/>
              </a:xfrm>
            </p:grpSpPr>
            <p:sp>
              <p:nvSpPr>
                <p:cNvPr id="9598" name="Google Shape;9598;p8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99" name="Google Shape;9599;p8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600" name="Google Shape;9600;p86"/>
            <p:cNvGrpSpPr/>
            <p:nvPr/>
          </p:nvGrpSpPr>
          <p:grpSpPr>
            <a:xfrm>
              <a:off x="5900602" y="1193063"/>
              <a:ext cx="444345" cy="1023338"/>
              <a:chOff x="5900602" y="1193063"/>
              <a:chExt cx="444345" cy="1023338"/>
            </a:xfrm>
          </p:grpSpPr>
          <p:grpSp>
            <p:nvGrpSpPr>
              <p:cNvPr id="9601" name="Google Shape;9601;p86"/>
              <p:cNvGrpSpPr/>
              <p:nvPr/>
            </p:nvGrpSpPr>
            <p:grpSpPr>
              <a:xfrm>
                <a:off x="6046501" y="1367785"/>
                <a:ext cx="298446" cy="848616"/>
                <a:chOff x="6046501" y="1367785"/>
                <a:chExt cx="298446" cy="848616"/>
              </a:xfrm>
            </p:grpSpPr>
            <p:sp>
              <p:nvSpPr>
                <p:cNvPr id="9602" name="Google Shape;9602;p8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86"/>
              <p:cNvGrpSpPr/>
              <p:nvPr/>
            </p:nvGrpSpPr>
            <p:grpSpPr>
              <a:xfrm>
                <a:off x="5900602" y="1193063"/>
                <a:ext cx="284947" cy="182312"/>
                <a:chOff x="5900602" y="1193063"/>
                <a:chExt cx="284947" cy="182312"/>
              </a:xfrm>
            </p:grpSpPr>
            <p:sp>
              <p:nvSpPr>
                <p:cNvPr id="9605" name="Google Shape;9605;p8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06" name="Google Shape;9606;p8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607" name="Google Shape;9607;p86"/>
          <p:cNvGrpSpPr/>
          <p:nvPr/>
        </p:nvGrpSpPr>
        <p:grpSpPr>
          <a:xfrm>
            <a:off x="7217825" y="979415"/>
            <a:ext cx="1219413" cy="1051365"/>
            <a:chOff x="7287122" y="1165658"/>
            <a:chExt cx="1219413" cy="1051365"/>
          </a:xfrm>
        </p:grpSpPr>
        <p:grpSp>
          <p:nvGrpSpPr>
            <p:cNvPr id="9608" name="Google Shape;9608;p86"/>
            <p:cNvGrpSpPr/>
            <p:nvPr/>
          </p:nvGrpSpPr>
          <p:grpSpPr>
            <a:xfrm>
              <a:off x="7287122" y="1969723"/>
              <a:ext cx="1219413" cy="247300"/>
              <a:chOff x="7287122" y="1969723"/>
              <a:chExt cx="1219413" cy="247300"/>
            </a:xfrm>
          </p:grpSpPr>
          <p:sp>
            <p:nvSpPr>
              <p:cNvPr id="9609" name="Google Shape;9609;p8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0" name="Google Shape;9610;p86"/>
              <p:cNvGrpSpPr/>
              <p:nvPr/>
            </p:nvGrpSpPr>
            <p:grpSpPr>
              <a:xfrm>
                <a:off x="7287122" y="2063892"/>
                <a:ext cx="1151753" cy="73428"/>
                <a:chOff x="7287122" y="2063892"/>
                <a:chExt cx="1151753" cy="73428"/>
              </a:xfrm>
            </p:grpSpPr>
            <p:sp>
              <p:nvSpPr>
                <p:cNvPr id="9611" name="Google Shape;9611;p8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12" name="Google Shape;9612;p8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613" name="Google Shape;9613;p86"/>
            <p:cNvGrpSpPr/>
            <p:nvPr/>
          </p:nvGrpSpPr>
          <p:grpSpPr>
            <a:xfrm>
              <a:off x="7287122" y="1712201"/>
              <a:ext cx="1219403" cy="246767"/>
              <a:chOff x="7287122" y="1712201"/>
              <a:chExt cx="1219403" cy="246767"/>
            </a:xfrm>
          </p:grpSpPr>
          <p:sp>
            <p:nvSpPr>
              <p:cNvPr id="9614" name="Google Shape;9614;p8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5" name="Google Shape;9615;p86"/>
              <p:cNvGrpSpPr/>
              <p:nvPr/>
            </p:nvGrpSpPr>
            <p:grpSpPr>
              <a:xfrm>
                <a:off x="7287122" y="1842861"/>
                <a:ext cx="1005303" cy="73419"/>
                <a:chOff x="7287122" y="1842861"/>
                <a:chExt cx="1005303" cy="73419"/>
              </a:xfrm>
            </p:grpSpPr>
            <p:sp>
              <p:nvSpPr>
                <p:cNvPr id="9616" name="Google Shape;9616;p8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17" name="Google Shape;9617;p8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618" name="Google Shape;9618;p86"/>
            <p:cNvGrpSpPr/>
            <p:nvPr/>
          </p:nvGrpSpPr>
          <p:grpSpPr>
            <a:xfrm>
              <a:off x="7287122" y="1447520"/>
              <a:ext cx="1219403" cy="286667"/>
              <a:chOff x="7287122" y="1447520"/>
              <a:chExt cx="1219403" cy="286667"/>
            </a:xfrm>
          </p:grpSpPr>
          <p:sp>
            <p:nvSpPr>
              <p:cNvPr id="9619" name="Google Shape;9619;p8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0" name="Google Shape;9620;p86"/>
              <p:cNvGrpSpPr/>
              <p:nvPr/>
            </p:nvGrpSpPr>
            <p:grpSpPr>
              <a:xfrm>
                <a:off x="7287122" y="1581977"/>
                <a:ext cx="852803" cy="73428"/>
                <a:chOff x="7287122" y="1581977"/>
                <a:chExt cx="852803" cy="73428"/>
              </a:xfrm>
            </p:grpSpPr>
            <p:sp>
              <p:nvSpPr>
                <p:cNvPr id="9621" name="Google Shape;9621;p8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22" name="Google Shape;9622;p8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623" name="Google Shape;9623;p86"/>
            <p:cNvGrpSpPr/>
            <p:nvPr/>
          </p:nvGrpSpPr>
          <p:grpSpPr>
            <a:xfrm>
              <a:off x="7287122" y="1165658"/>
              <a:ext cx="1219403" cy="344253"/>
              <a:chOff x="7287122" y="1165658"/>
              <a:chExt cx="1219403" cy="344253"/>
            </a:xfrm>
          </p:grpSpPr>
          <p:sp>
            <p:nvSpPr>
              <p:cNvPr id="9624" name="Google Shape;9624;p8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86"/>
              <p:cNvGrpSpPr/>
              <p:nvPr/>
            </p:nvGrpSpPr>
            <p:grpSpPr>
              <a:xfrm>
                <a:off x="7287122" y="1341025"/>
                <a:ext cx="695703" cy="73419"/>
                <a:chOff x="7287122" y="1341025"/>
                <a:chExt cx="695703" cy="73419"/>
              </a:xfrm>
            </p:grpSpPr>
            <p:sp>
              <p:nvSpPr>
                <p:cNvPr id="9626" name="Google Shape;9626;p8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27" name="Google Shape;9627;p8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31"/>
        <p:cNvGrpSpPr/>
        <p:nvPr/>
      </p:nvGrpSpPr>
      <p:grpSpPr>
        <a:xfrm>
          <a:off x="0" y="0"/>
          <a:ext cx="0" cy="0"/>
          <a:chOff x="0" y="0"/>
          <a:chExt cx="0" cy="0"/>
        </a:xfrm>
      </p:grpSpPr>
      <p:grpSp>
        <p:nvGrpSpPr>
          <p:cNvPr id="9632" name="Google Shape;9632;p87"/>
          <p:cNvGrpSpPr/>
          <p:nvPr/>
        </p:nvGrpSpPr>
        <p:grpSpPr>
          <a:xfrm>
            <a:off x="846551" y="2273217"/>
            <a:ext cx="415546" cy="355053"/>
            <a:chOff x="866243" y="2291587"/>
            <a:chExt cx="415546" cy="355053"/>
          </a:xfrm>
        </p:grpSpPr>
        <p:sp>
          <p:nvSpPr>
            <p:cNvPr id="9633" name="Google Shape;9633;p8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8" name="Google Shape;9638;p87"/>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9" name="Google Shape;9639;p87"/>
          <p:cNvGrpSpPr/>
          <p:nvPr/>
        </p:nvGrpSpPr>
        <p:grpSpPr>
          <a:xfrm>
            <a:off x="1938828" y="2284205"/>
            <a:ext cx="359213" cy="327807"/>
            <a:chOff x="1958520" y="2302574"/>
            <a:chExt cx="359213" cy="327807"/>
          </a:xfrm>
        </p:grpSpPr>
        <p:sp>
          <p:nvSpPr>
            <p:cNvPr id="9640" name="Google Shape;9640;p8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87"/>
          <p:cNvGrpSpPr/>
          <p:nvPr/>
        </p:nvGrpSpPr>
        <p:grpSpPr>
          <a:xfrm>
            <a:off x="2560190" y="2269057"/>
            <a:ext cx="207582" cy="359594"/>
            <a:chOff x="2656082" y="2287427"/>
            <a:chExt cx="207582" cy="359594"/>
          </a:xfrm>
        </p:grpSpPr>
        <p:sp>
          <p:nvSpPr>
            <p:cNvPr id="9644" name="Google Shape;9644;p8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87"/>
          <p:cNvGrpSpPr/>
          <p:nvPr/>
        </p:nvGrpSpPr>
        <p:grpSpPr>
          <a:xfrm>
            <a:off x="3029961" y="2303099"/>
            <a:ext cx="362991" cy="290018"/>
            <a:chOff x="3049653" y="2321468"/>
            <a:chExt cx="362991" cy="290018"/>
          </a:xfrm>
        </p:grpSpPr>
        <p:sp>
          <p:nvSpPr>
            <p:cNvPr id="9649" name="Google Shape;9649;p8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87"/>
          <p:cNvGrpSpPr/>
          <p:nvPr/>
        </p:nvGrpSpPr>
        <p:grpSpPr>
          <a:xfrm>
            <a:off x="3544551" y="2271534"/>
            <a:ext cx="422342" cy="355243"/>
            <a:chOff x="3564243" y="2289904"/>
            <a:chExt cx="422342" cy="355243"/>
          </a:xfrm>
        </p:grpSpPr>
        <p:sp>
          <p:nvSpPr>
            <p:cNvPr id="9654" name="Google Shape;9654;p8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9" name="Google Shape;9659;p87"/>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0" name="Google Shape;9660;p87"/>
          <p:cNvGrpSpPr/>
          <p:nvPr/>
        </p:nvGrpSpPr>
        <p:grpSpPr>
          <a:xfrm>
            <a:off x="4668202" y="2271344"/>
            <a:ext cx="359594" cy="353909"/>
            <a:chOff x="4687894" y="2289713"/>
            <a:chExt cx="359594" cy="353909"/>
          </a:xfrm>
        </p:grpSpPr>
        <p:sp>
          <p:nvSpPr>
            <p:cNvPr id="9661" name="Google Shape;9661;p8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4" name="Google Shape;9664;p87"/>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5" name="Google Shape;9665;p87"/>
          <p:cNvGrpSpPr/>
          <p:nvPr/>
        </p:nvGrpSpPr>
        <p:grpSpPr>
          <a:xfrm>
            <a:off x="6352932" y="2289857"/>
            <a:ext cx="263567" cy="317614"/>
            <a:chOff x="6421399" y="2308227"/>
            <a:chExt cx="263567" cy="317614"/>
          </a:xfrm>
        </p:grpSpPr>
        <p:sp>
          <p:nvSpPr>
            <p:cNvPr id="9666" name="Google Shape;9666;p8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87"/>
          <p:cNvGrpSpPr/>
          <p:nvPr/>
        </p:nvGrpSpPr>
        <p:grpSpPr>
          <a:xfrm>
            <a:off x="6850501" y="2277250"/>
            <a:ext cx="360356" cy="343462"/>
            <a:chOff x="6870193" y="2295620"/>
            <a:chExt cx="360356" cy="343462"/>
          </a:xfrm>
        </p:grpSpPr>
        <p:sp>
          <p:nvSpPr>
            <p:cNvPr id="9671" name="Google Shape;9671;p8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87"/>
          <p:cNvGrpSpPr/>
          <p:nvPr/>
        </p:nvGrpSpPr>
        <p:grpSpPr>
          <a:xfrm>
            <a:off x="7421773" y="2284490"/>
            <a:ext cx="342192" cy="327140"/>
            <a:chOff x="7441465" y="2302860"/>
            <a:chExt cx="342192" cy="327140"/>
          </a:xfrm>
        </p:grpSpPr>
        <p:sp>
          <p:nvSpPr>
            <p:cNvPr id="9674" name="Google Shape;9674;p8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87"/>
          <p:cNvGrpSpPr/>
          <p:nvPr/>
        </p:nvGrpSpPr>
        <p:grpSpPr>
          <a:xfrm>
            <a:off x="7969991" y="2331837"/>
            <a:ext cx="332761" cy="234066"/>
            <a:chOff x="7989683" y="2350207"/>
            <a:chExt cx="332761" cy="234066"/>
          </a:xfrm>
        </p:grpSpPr>
        <p:sp>
          <p:nvSpPr>
            <p:cNvPr id="9677" name="Google Shape;9677;p8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87"/>
          <p:cNvGrpSpPr/>
          <p:nvPr/>
        </p:nvGrpSpPr>
        <p:grpSpPr>
          <a:xfrm>
            <a:off x="5803602" y="2291381"/>
            <a:ext cx="315327" cy="314978"/>
            <a:chOff x="5823294" y="2309751"/>
            <a:chExt cx="315327" cy="314978"/>
          </a:xfrm>
        </p:grpSpPr>
        <p:sp>
          <p:nvSpPr>
            <p:cNvPr id="9684" name="Google Shape;9684;p8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7"/>
          <p:cNvGrpSpPr/>
          <p:nvPr/>
        </p:nvGrpSpPr>
        <p:grpSpPr>
          <a:xfrm>
            <a:off x="2477583" y="2725790"/>
            <a:ext cx="370930" cy="370549"/>
            <a:chOff x="2497275" y="2744159"/>
            <a:chExt cx="370930" cy="370549"/>
          </a:xfrm>
        </p:grpSpPr>
        <p:sp>
          <p:nvSpPr>
            <p:cNvPr id="9702" name="Google Shape;9702;p8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87"/>
          <p:cNvGrpSpPr/>
          <p:nvPr/>
        </p:nvGrpSpPr>
        <p:grpSpPr>
          <a:xfrm>
            <a:off x="841248" y="2728108"/>
            <a:ext cx="371883" cy="365691"/>
            <a:chOff x="860940" y="2746477"/>
            <a:chExt cx="371883" cy="365691"/>
          </a:xfrm>
        </p:grpSpPr>
        <p:sp>
          <p:nvSpPr>
            <p:cNvPr id="9709" name="Google Shape;9709;p8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87"/>
          <p:cNvGrpSpPr/>
          <p:nvPr/>
        </p:nvGrpSpPr>
        <p:grpSpPr>
          <a:xfrm>
            <a:off x="1431144" y="2747889"/>
            <a:ext cx="283985" cy="341080"/>
            <a:chOff x="1493849" y="2775533"/>
            <a:chExt cx="283985" cy="341080"/>
          </a:xfrm>
        </p:grpSpPr>
        <p:sp>
          <p:nvSpPr>
            <p:cNvPr id="9715" name="Google Shape;9715;p8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87"/>
          <p:cNvGrpSpPr/>
          <p:nvPr/>
        </p:nvGrpSpPr>
        <p:grpSpPr>
          <a:xfrm>
            <a:off x="1933144" y="2756052"/>
            <a:ext cx="372835" cy="342573"/>
            <a:chOff x="1952836" y="2774422"/>
            <a:chExt cx="372835" cy="342573"/>
          </a:xfrm>
        </p:grpSpPr>
        <p:sp>
          <p:nvSpPr>
            <p:cNvPr id="9718" name="Google Shape;9718;p8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87"/>
          <p:cNvGrpSpPr/>
          <p:nvPr/>
        </p:nvGrpSpPr>
        <p:grpSpPr>
          <a:xfrm>
            <a:off x="3060224" y="2726107"/>
            <a:ext cx="332729" cy="372518"/>
            <a:chOff x="3079916" y="2744477"/>
            <a:chExt cx="332729" cy="372518"/>
          </a:xfrm>
        </p:grpSpPr>
        <p:sp>
          <p:nvSpPr>
            <p:cNvPr id="9722" name="Google Shape;9722;p8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87"/>
          <p:cNvGrpSpPr/>
          <p:nvPr/>
        </p:nvGrpSpPr>
        <p:grpSpPr>
          <a:xfrm>
            <a:off x="3600884" y="2727155"/>
            <a:ext cx="336889" cy="355592"/>
            <a:chOff x="3620576" y="2745525"/>
            <a:chExt cx="336889" cy="355592"/>
          </a:xfrm>
        </p:grpSpPr>
        <p:sp>
          <p:nvSpPr>
            <p:cNvPr id="9726" name="Google Shape;9726;p8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87"/>
          <p:cNvGrpSpPr/>
          <p:nvPr/>
        </p:nvGrpSpPr>
        <p:grpSpPr>
          <a:xfrm>
            <a:off x="4107123" y="2742334"/>
            <a:ext cx="380393" cy="363118"/>
            <a:chOff x="4126815" y="2760704"/>
            <a:chExt cx="380393" cy="363118"/>
          </a:xfrm>
        </p:grpSpPr>
        <p:sp>
          <p:nvSpPr>
            <p:cNvPr id="9729" name="Google Shape;9729;p8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87"/>
          <p:cNvGrpSpPr/>
          <p:nvPr/>
        </p:nvGrpSpPr>
        <p:grpSpPr>
          <a:xfrm>
            <a:off x="4656294" y="2727314"/>
            <a:ext cx="381346" cy="368644"/>
            <a:chOff x="4675986" y="2745684"/>
            <a:chExt cx="381346" cy="368644"/>
          </a:xfrm>
        </p:grpSpPr>
        <p:sp>
          <p:nvSpPr>
            <p:cNvPr id="9734" name="Google Shape;9734;p8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7"/>
          <p:cNvGrpSpPr/>
          <p:nvPr/>
        </p:nvGrpSpPr>
        <p:grpSpPr>
          <a:xfrm>
            <a:off x="5200924" y="2772692"/>
            <a:ext cx="373185" cy="302466"/>
            <a:chOff x="5220616" y="2791061"/>
            <a:chExt cx="373185" cy="302466"/>
          </a:xfrm>
        </p:grpSpPr>
        <p:sp>
          <p:nvSpPr>
            <p:cNvPr id="9737" name="Google Shape;9737;p8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87"/>
          <p:cNvGrpSpPr/>
          <p:nvPr/>
        </p:nvGrpSpPr>
        <p:grpSpPr>
          <a:xfrm>
            <a:off x="5768969" y="2754147"/>
            <a:ext cx="284366" cy="344097"/>
            <a:chOff x="5864861" y="2772517"/>
            <a:chExt cx="284366" cy="344097"/>
          </a:xfrm>
        </p:grpSpPr>
        <p:sp>
          <p:nvSpPr>
            <p:cNvPr id="9756" name="Google Shape;9756;p8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2" name="Google Shape;9762;p87"/>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3" name="Google Shape;9763;p87"/>
          <p:cNvGrpSpPr/>
          <p:nvPr/>
        </p:nvGrpSpPr>
        <p:grpSpPr>
          <a:xfrm>
            <a:off x="6954467" y="2771168"/>
            <a:ext cx="255247" cy="327458"/>
            <a:chOff x="6974158" y="2789537"/>
            <a:chExt cx="255247" cy="327458"/>
          </a:xfrm>
        </p:grpSpPr>
        <p:sp>
          <p:nvSpPr>
            <p:cNvPr id="9764" name="Google Shape;9764;p8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87"/>
          <p:cNvGrpSpPr/>
          <p:nvPr/>
        </p:nvGrpSpPr>
        <p:grpSpPr>
          <a:xfrm>
            <a:off x="7511005" y="2771930"/>
            <a:ext cx="244291" cy="326314"/>
            <a:chOff x="7530697" y="2790299"/>
            <a:chExt cx="244291" cy="326314"/>
          </a:xfrm>
        </p:grpSpPr>
        <p:sp>
          <p:nvSpPr>
            <p:cNvPr id="9771" name="Google Shape;9771;p8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87"/>
          <p:cNvGrpSpPr/>
          <p:nvPr/>
        </p:nvGrpSpPr>
        <p:grpSpPr>
          <a:xfrm>
            <a:off x="7968499" y="2813878"/>
            <a:ext cx="332348" cy="283985"/>
            <a:chOff x="7988191" y="2832248"/>
            <a:chExt cx="332348" cy="283985"/>
          </a:xfrm>
        </p:grpSpPr>
        <p:sp>
          <p:nvSpPr>
            <p:cNvPr id="9778" name="Google Shape;9778;p8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1" name="Google Shape;9781;p87"/>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87"/>
          <p:cNvGrpSpPr/>
          <p:nvPr/>
        </p:nvGrpSpPr>
        <p:grpSpPr>
          <a:xfrm>
            <a:off x="3568748" y="3239998"/>
            <a:ext cx="364484" cy="262423"/>
            <a:chOff x="3588440" y="3258368"/>
            <a:chExt cx="364484" cy="262423"/>
          </a:xfrm>
        </p:grpSpPr>
        <p:sp>
          <p:nvSpPr>
            <p:cNvPr id="9783" name="Google Shape;9783;p8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9" name="Google Shape;9789;p87"/>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0" name="Google Shape;9790;p87"/>
          <p:cNvGrpSpPr/>
          <p:nvPr/>
        </p:nvGrpSpPr>
        <p:grpSpPr>
          <a:xfrm>
            <a:off x="5746125" y="3209355"/>
            <a:ext cx="364865" cy="324822"/>
            <a:chOff x="5765817" y="3227724"/>
            <a:chExt cx="364865" cy="324822"/>
          </a:xfrm>
        </p:grpSpPr>
        <p:sp>
          <p:nvSpPr>
            <p:cNvPr id="9791" name="Google Shape;9791;p8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87"/>
          <p:cNvGrpSpPr/>
          <p:nvPr/>
        </p:nvGrpSpPr>
        <p:grpSpPr>
          <a:xfrm>
            <a:off x="6208891" y="3219294"/>
            <a:ext cx="446539" cy="303895"/>
            <a:chOff x="6228583" y="3237664"/>
            <a:chExt cx="446539" cy="303895"/>
          </a:xfrm>
        </p:grpSpPr>
        <p:sp>
          <p:nvSpPr>
            <p:cNvPr id="9795" name="Google Shape;9795;p8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87"/>
          <p:cNvGrpSpPr/>
          <p:nvPr/>
        </p:nvGrpSpPr>
        <p:grpSpPr>
          <a:xfrm>
            <a:off x="846170" y="3188936"/>
            <a:ext cx="364484" cy="364897"/>
            <a:chOff x="865862" y="3207306"/>
            <a:chExt cx="364484" cy="364897"/>
          </a:xfrm>
        </p:grpSpPr>
        <p:sp>
          <p:nvSpPr>
            <p:cNvPr id="9813" name="Google Shape;9813;p8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87"/>
          <p:cNvGrpSpPr/>
          <p:nvPr/>
        </p:nvGrpSpPr>
        <p:grpSpPr>
          <a:xfrm>
            <a:off x="1384925" y="3208593"/>
            <a:ext cx="370168" cy="325965"/>
            <a:chOff x="1404617" y="3226962"/>
            <a:chExt cx="370168" cy="325965"/>
          </a:xfrm>
        </p:grpSpPr>
        <p:sp>
          <p:nvSpPr>
            <p:cNvPr id="9828" name="Google Shape;9828;p8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87"/>
          <p:cNvGrpSpPr/>
          <p:nvPr/>
        </p:nvGrpSpPr>
        <p:grpSpPr>
          <a:xfrm>
            <a:off x="1933711" y="3197724"/>
            <a:ext cx="366389" cy="354481"/>
            <a:chOff x="1954741" y="3212419"/>
            <a:chExt cx="366389" cy="354481"/>
          </a:xfrm>
        </p:grpSpPr>
        <p:sp>
          <p:nvSpPr>
            <p:cNvPr id="9838" name="Google Shape;9838;p8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87"/>
          <p:cNvGrpSpPr/>
          <p:nvPr/>
        </p:nvGrpSpPr>
        <p:grpSpPr>
          <a:xfrm>
            <a:off x="3023547" y="3197256"/>
            <a:ext cx="366008" cy="348670"/>
            <a:chOff x="3043239" y="3215626"/>
            <a:chExt cx="366008" cy="348670"/>
          </a:xfrm>
        </p:grpSpPr>
        <p:sp>
          <p:nvSpPr>
            <p:cNvPr id="9846" name="Google Shape;9846;p8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7"/>
          <p:cNvGrpSpPr/>
          <p:nvPr/>
        </p:nvGrpSpPr>
        <p:grpSpPr>
          <a:xfrm>
            <a:off x="4198641" y="3166613"/>
            <a:ext cx="209107" cy="383442"/>
            <a:chOff x="4218333" y="3184982"/>
            <a:chExt cx="209107" cy="383442"/>
          </a:xfrm>
        </p:grpSpPr>
        <p:sp>
          <p:nvSpPr>
            <p:cNvPr id="9849" name="Google Shape;9849;p8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1" name="Google Shape;9851;p87"/>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2" name="Google Shape;9852;p87"/>
          <p:cNvGrpSpPr/>
          <p:nvPr/>
        </p:nvGrpSpPr>
        <p:grpSpPr>
          <a:xfrm>
            <a:off x="6876953" y="3197637"/>
            <a:ext cx="322917" cy="347876"/>
            <a:chOff x="6896644" y="3216007"/>
            <a:chExt cx="322917" cy="347876"/>
          </a:xfrm>
        </p:grpSpPr>
        <p:sp>
          <p:nvSpPr>
            <p:cNvPr id="9853" name="Google Shape;9853;p8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7"/>
          <p:cNvGrpSpPr/>
          <p:nvPr/>
        </p:nvGrpSpPr>
        <p:grpSpPr>
          <a:xfrm>
            <a:off x="7409674" y="3204814"/>
            <a:ext cx="334634" cy="333904"/>
            <a:chOff x="7429366" y="3223183"/>
            <a:chExt cx="334634" cy="333904"/>
          </a:xfrm>
        </p:grpSpPr>
        <p:sp>
          <p:nvSpPr>
            <p:cNvPr id="9861" name="Google Shape;9861;p8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3" name="Google Shape;9863;p87"/>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4" name="Google Shape;9864;p87"/>
          <p:cNvGrpSpPr/>
          <p:nvPr/>
        </p:nvGrpSpPr>
        <p:grpSpPr>
          <a:xfrm>
            <a:off x="5196764" y="3707114"/>
            <a:ext cx="356196" cy="265631"/>
            <a:chOff x="5216456" y="3725484"/>
            <a:chExt cx="356196" cy="265631"/>
          </a:xfrm>
        </p:grpSpPr>
        <p:sp>
          <p:nvSpPr>
            <p:cNvPr id="9865" name="Google Shape;9865;p8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87"/>
          <p:cNvGrpSpPr/>
          <p:nvPr/>
        </p:nvGrpSpPr>
        <p:grpSpPr>
          <a:xfrm>
            <a:off x="6829701" y="3715625"/>
            <a:ext cx="355053" cy="248038"/>
            <a:chOff x="6849393" y="3733994"/>
            <a:chExt cx="355053" cy="248038"/>
          </a:xfrm>
        </p:grpSpPr>
        <p:sp>
          <p:nvSpPr>
            <p:cNvPr id="9868" name="Google Shape;9868;p8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87"/>
          <p:cNvGrpSpPr/>
          <p:nvPr/>
        </p:nvGrpSpPr>
        <p:grpSpPr>
          <a:xfrm>
            <a:off x="7899305" y="3696318"/>
            <a:ext cx="392111" cy="280206"/>
            <a:chOff x="7918997" y="3714687"/>
            <a:chExt cx="392111" cy="280206"/>
          </a:xfrm>
        </p:grpSpPr>
        <p:sp>
          <p:nvSpPr>
            <p:cNvPr id="9874" name="Google Shape;9874;p8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9" name="Google Shape;9879;p87"/>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0" name="Google Shape;9880;p87"/>
          <p:cNvGrpSpPr/>
          <p:nvPr/>
        </p:nvGrpSpPr>
        <p:grpSpPr>
          <a:xfrm>
            <a:off x="1389085" y="3662594"/>
            <a:ext cx="357720" cy="355148"/>
            <a:chOff x="1408777" y="3680964"/>
            <a:chExt cx="357720" cy="355148"/>
          </a:xfrm>
        </p:grpSpPr>
        <p:sp>
          <p:nvSpPr>
            <p:cNvPr id="9881" name="Google Shape;9881;p8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87"/>
          <p:cNvGrpSpPr/>
          <p:nvPr/>
        </p:nvGrpSpPr>
        <p:grpSpPr>
          <a:xfrm>
            <a:off x="1933144" y="3662594"/>
            <a:ext cx="357720" cy="355148"/>
            <a:chOff x="1952836" y="3680964"/>
            <a:chExt cx="357720" cy="355148"/>
          </a:xfrm>
        </p:grpSpPr>
        <p:sp>
          <p:nvSpPr>
            <p:cNvPr id="9887" name="Google Shape;9887;p8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87"/>
          <p:cNvGrpSpPr/>
          <p:nvPr/>
        </p:nvGrpSpPr>
        <p:grpSpPr>
          <a:xfrm>
            <a:off x="2477202" y="3662594"/>
            <a:ext cx="357720" cy="355148"/>
            <a:chOff x="2496894" y="3680964"/>
            <a:chExt cx="357720" cy="355148"/>
          </a:xfrm>
        </p:grpSpPr>
        <p:sp>
          <p:nvSpPr>
            <p:cNvPr id="9893" name="Google Shape;9893;p8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87"/>
          <p:cNvGrpSpPr/>
          <p:nvPr/>
        </p:nvGrpSpPr>
        <p:grpSpPr>
          <a:xfrm>
            <a:off x="3021292" y="3662689"/>
            <a:ext cx="356164" cy="355815"/>
            <a:chOff x="3040984" y="3681059"/>
            <a:chExt cx="356164" cy="355815"/>
          </a:xfrm>
        </p:grpSpPr>
        <p:sp>
          <p:nvSpPr>
            <p:cNvPr id="9899" name="Google Shape;9899;p8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7"/>
          <p:cNvGrpSpPr/>
          <p:nvPr/>
        </p:nvGrpSpPr>
        <p:grpSpPr>
          <a:xfrm>
            <a:off x="3564589" y="3680821"/>
            <a:ext cx="358069" cy="317995"/>
            <a:chOff x="3584280" y="3699191"/>
            <a:chExt cx="358069" cy="317995"/>
          </a:xfrm>
        </p:grpSpPr>
        <p:sp>
          <p:nvSpPr>
            <p:cNvPr id="9903" name="Google Shape;9903;p8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7"/>
          <p:cNvGrpSpPr/>
          <p:nvPr/>
        </p:nvGrpSpPr>
        <p:grpSpPr>
          <a:xfrm>
            <a:off x="4109790" y="3662689"/>
            <a:ext cx="355402" cy="354291"/>
            <a:chOff x="4129482" y="3681059"/>
            <a:chExt cx="355402" cy="354291"/>
          </a:xfrm>
        </p:grpSpPr>
        <p:sp>
          <p:nvSpPr>
            <p:cNvPr id="9908" name="Google Shape;9908;p8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87"/>
          <p:cNvGrpSpPr/>
          <p:nvPr/>
        </p:nvGrpSpPr>
        <p:grpSpPr>
          <a:xfrm>
            <a:off x="4653849" y="3661927"/>
            <a:ext cx="355434" cy="355815"/>
            <a:chOff x="4673540" y="3680297"/>
            <a:chExt cx="355434" cy="355815"/>
          </a:xfrm>
        </p:grpSpPr>
        <p:sp>
          <p:nvSpPr>
            <p:cNvPr id="9913" name="Google Shape;9913;p8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87"/>
          <p:cNvGrpSpPr/>
          <p:nvPr/>
        </p:nvGrpSpPr>
        <p:grpSpPr>
          <a:xfrm>
            <a:off x="5759716" y="3680821"/>
            <a:ext cx="317645" cy="318757"/>
            <a:chOff x="5779408" y="3699191"/>
            <a:chExt cx="317645" cy="318757"/>
          </a:xfrm>
        </p:grpSpPr>
        <p:sp>
          <p:nvSpPr>
            <p:cNvPr id="9917" name="Google Shape;9917;p8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87"/>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87"/>
          <p:cNvGrpSpPr/>
          <p:nvPr/>
        </p:nvGrpSpPr>
        <p:grpSpPr>
          <a:xfrm>
            <a:off x="7370743" y="3662499"/>
            <a:ext cx="372073" cy="355243"/>
            <a:chOff x="7390435" y="3680868"/>
            <a:chExt cx="372073" cy="355243"/>
          </a:xfrm>
        </p:grpSpPr>
        <p:sp>
          <p:nvSpPr>
            <p:cNvPr id="9921" name="Google Shape;9921;p8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87"/>
          <p:cNvGrpSpPr/>
          <p:nvPr/>
        </p:nvGrpSpPr>
        <p:grpSpPr>
          <a:xfrm>
            <a:off x="1392301" y="4119346"/>
            <a:ext cx="374709" cy="374010"/>
            <a:chOff x="1421638" y="4125629"/>
            <a:chExt cx="374709" cy="374010"/>
          </a:xfrm>
        </p:grpSpPr>
        <p:sp>
          <p:nvSpPr>
            <p:cNvPr id="9928" name="Google Shape;9928;p8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87"/>
          <p:cNvGrpSpPr/>
          <p:nvPr/>
        </p:nvGrpSpPr>
        <p:grpSpPr>
          <a:xfrm>
            <a:off x="1943917" y="4135255"/>
            <a:ext cx="357720" cy="342192"/>
            <a:chOff x="1973254" y="4156304"/>
            <a:chExt cx="357720" cy="342192"/>
          </a:xfrm>
        </p:grpSpPr>
        <p:sp>
          <p:nvSpPr>
            <p:cNvPr id="9931" name="Google Shape;9931;p8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87"/>
          <p:cNvGrpSpPr/>
          <p:nvPr/>
        </p:nvGrpSpPr>
        <p:grpSpPr>
          <a:xfrm>
            <a:off x="2494422" y="4136192"/>
            <a:ext cx="341049" cy="340318"/>
            <a:chOff x="2523759" y="4135505"/>
            <a:chExt cx="341049" cy="340318"/>
          </a:xfrm>
        </p:grpSpPr>
        <p:sp>
          <p:nvSpPr>
            <p:cNvPr id="9938" name="Google Shape;9938;p8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87"/>
          <p:cNvGrpSpPr/>
          <p:nvPr/>
        </p:nvGrpSpPr>
        <p:grpSpPr>
          <a:xfrm>
            <a:off x="3011266" y="4131175"/>
            <a:ext cx="392079" cy="350353"/>
            <a:chOff x="3040603" y="4130360"/>
            <a:chExt cx="392079" cy="350353"/>
          </a:xfrm>
        </p:grpSpPr>
        <p:sp>
          <p:nvSpPr>
            <p:cNvPr id="9941" name="Google Shape;9941;p8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87"/>
          <p:cNvGrpSpPr/>
          <p:nvPr/>
        </p:nvGrpSpPr>
        <p:grpSpPr>
          <a:xfrm>
            <a:off x="3632807" y="4136192"/>
            <a:ext cx="232955" cy="340318"/>
            <a:chOff x="3662144" y="4135505"/>
            <a:chExt cx="232955" cy="340318"/>
          </a:xfrm>
        </p:grpSpPr>
        <p:sp>
          <p:nvSpPr>
            <p:cNvPr id="9952" name="Google Shape;9952;p8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87"/>
          <p:cNvGrpSpPr/>
          <p:nvPr/>
        </p:nvGrpSpPr>
        <p:grpSpPr>
          <a:xfrm>
            <a:off x="4119801" y="4122029"/>
            <a:ext cx="344065" cy="368644"/>
            <a:chOff x="4149138" y="4121151"/>
            <a:chExt cx="344065" cy="368644"/>
          </a:xfrm>
        </p:grpSpPr>
        <p:sp>
          <p:nvSpPr>
            <p:cNvPr id="9957" name="Google Shape;9957;p8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9" name="Google Shape;9969;p87"/>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0" name="Google Shape;9970;p87"/>
          <p:cNvGrpSpPr/>
          <p:nvPr/>
        </p:nvGrpSpPr>
        <p:grpSpPr>
          <a:xfrm>
            <a:off x="5176925" y="4174949"/>
            <a:ext cx="397763" cy="262804"/>
            <a:chOff x="5206262" y="4174817"/>
            <a:chExt cx="397763" cy="262804"/>
          </a:xfrm>
        </p:grpSpPr>
        <p:sp>
          <p:nvSpPr>
            <p:cNvPr id="9971" name="Google Shape;9971;p8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87"/>
          <p:cNvGrpSpPr/>
          <p:nvPr/>
        </p:nvGrpSpPr>
        <p:grpSpPr>
          <a:xfrm>
            <a:off x="5698279" y="4161342"/>
            <a:ext cx="440505" cy="290018"/>
            <a:chOff x="5727616" y="4204699"/>
            <a:chExt cx="440505" cy="290018"/>
          </a:xfrm>
        </p:grpSpPr>
        <p:sp>
          <p:nvSpPr>
            <p:cNvPr id="9979" name="Google Shape;9979;p8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87"/>
          <p:cNvGrpSpPr/>
          <p:nvPr/>
        </p:nvGrpSpPr>
        <p:grpSpPr>
          <a:xfrm>
            <a:off x="6380726" y="4124093"/>
            <a:ext cx="159950" cy="364516"/>
            <a:chOff x="6410063" y="4135124"/>
            <a:chExt cx="159950" cy="364516"/>
          </a:xfrm>
        </p:grpSpPr>
        <p:sp>
          <p:nvSpPr>
            <p:cNvPr id="9988" name="Google Shape;9988;p8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87"/>
          <p:cNvGrpSpPr/>
          <p:nvPr/>
        </p:nvGrpSpPr>
        <p:grpSpPr>
          <a:xfrm>
            <a:off x="6641065" y="4124284"/>
            <a:ext cx="214378" cy="364135"/>
            <a:chOff x="6924652" y="4135505"/>
            <a:chExt cx="214378" cy="364135"/>
          </a:xfrm>
        </p:grpSpPr>
        <p:sp>
          <p:nvSpPr>
            <p:cNvPr id="9993" name="Google Shape;9993;p8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7" name="Google Shape;9997;p87"/>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998" name="Google Shape;9998;p8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999" name="Google Shape;9999;p87"/>
          <p:cNvGrpSpPr/>
          <p:nvPr/>
        </p:nvGrpSpPr>
        <p:grpSpPr>
          <a:xfrm>
            <a:off x="841240" y="4119220"/>
            <a:ext cx="374177" cy="374263"/>
            <a:chOff x="775325" y="4143525"/>
            <a:chExt cx="468776" cy="468884"/>
          </a:xfrm>
        </p:grpSpPr>
        <p:sp>
          <p:nvSpPr>
            <p:cNvPr id="10000" name="Google Shape;10000;p87"/>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7"/>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7"/>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7"/>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87"/>
          <p:cNvGrpSpPr/>
          <p:nvPr/>
        </p:nvGrpSpPr>
        <p:grpSpPr>
          <a:xfrm>
            <a:off x="7015917" y="4114633"/>
            <a:ext cx="219464" cy="383437"/>
            <a:chOff x="1426400" y="1814750"/>
            <a:chExt cx="407850" cy="712575"/>
          </a:xfrm>
        </p:grpSpPr>
        <p:sp>
          <p:nvSpPr>
            <p:cNvPr id="10005" name="Google Shape;10005;p87"/>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7"/>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7"/>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87"/>
          <p:cNvGrpSpPr/>
          <p:nvPr/>
        </p:nvGrpSpPr>
        <p:grpSpPr>
          <a:xfrm>
            <a:off x="7391519" y="4149408"/>
            <a:ext cx="313833" cy="313887"/>
            <a:chOff x="1910075" y="2021700"/>
            <a:chExt cx="583225" cy="583325"/>
          </a:xfrm>
        </p:grpSpPr>
        <p:sp>
          <p:nvSpPr>
            <p:cNvPr id="10009" name="Google Shape;10009;p87"/>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7"/>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7"/>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87"/>
          <p:cNvGrpSpPr/>
          <p:nvPr/>
        </p:nvGrpSpPr>
        <p:grpSpPr>
          <a:xfrm>
            <a:off x="7861486" y="4189187"/>
            <a:ext cx="441255" cy="234329"/>
            <a:chOff x="2749275" y="2099575"/>
            <a:chExt cx="820025" cy="435475"/>
          </a:xfrm>
        </p:grpSpPr>
        <p:sp>
          <p:nvSpPr>
            <p:cNvPr id="10013" name="Google Shape;10013;p87"/>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7"/>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7"/>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7"/>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43"/>
          <p:cNvSpPr txBox="1">
            <a:spLocks noGrp="1"/>
          </p:cNvSpPr>
          <p:nvPr>
            <p:ph type="title"/>
          </p:nvPr>
        </p:nvSpPr>
        <p:spPr>
          <a:xfrm>
            <a:off x="3067200" y="1984013"/>
            <a:ext cx="4723200" cy="7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671" name="Google Shape;671;p43"/>
          <p:cNvSpPr txBox="1">
            <a:spLocks noGrp="1"/>
          </p:cNvSpPr>
          <p:nvPr>
            <p:ph type="subTitle" idx="1"/>
          </p:nvPr>
        </p:nvSpPr>
        <p:spPr>
          <a:xfrm>
            <a:off x="3067200" y="2756000"/>
            <a:ext cx="3741000" cy="40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
        <p:nvSpPr>
          <p:cNvPr id="672" name="Google Shape;672;p43"/>
          <p:cNvSpPr txBox="1">
            <a:spLocks noGrp="1"/>
          </p:cNvSpPr>
          <p:nvPr>
            <p:ph type="title" idx="2"/>
          </p:nvPr>
        </p:nvSpPr>
        <p:spPr>
          <a:xfrm>
            <a:off x="1353600" y="1965444"/>
            <a:ext cx="1485000" cy="12126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673" name="Google Shape;673;p43"/>
          <p:cNvGrpSpPr/>
          <p:nvPr/>
        </p:nvGrpSpPr>
        <p:grpSpPr>
          <a:xfrm>
            <a:off x="253725" y="235250"/>
            <a:ext cx="2246425" cy="1179150"/>
            <a:chOff x="329925" y="235250"/>
            <a:chExt cx="2246425" cy="1179150"/>
          </a:xfrm>
        </p:grpSpPr>
        <p:grpSp>
          <p:nvGrpSpPr>
            <p:cNvPr id="674" name="Google Shape;674;p43"/>
            <p:cNvGrpSpPr/>
            <p:nvPr/>
          </p:nvGrpSpPr>
          <p:grpSpPr>
            <a:xfrm>
              <a:off x="441825" y="235250"/>
              <a:ext cx="2134525" cy="737325"/>
              <a:chOff x="441825" y="235250"/>
              <a:chExt cx="2134525" cy="737325"/>
            </a:xfrm>
          </p:grpSpPr>
          <p:sp>
            <p:nvSpPr>
              <p:cNvPr id="675" name="Google Shape;675;p43"/>
              <p:cNvSpPr/>
              <p:nvPr/>
            </p:nvSpPr>
            <p:spPr>
              <a:xfrm>
                <a:off x="843475" y="235250"/>
                <a:ext cx="1732875" cy="737325"/>
              </a:xfrm>
              <a:custGeom>
                <a:avLst/>
                <a:gdLst/>
                <a:ahLst/>
                <a:cxnLst/>
                <a:rect l="l" t="t" r="r" b="b"/>
                <a:pathLst>
                  <a:path w="69315" h="29493" extrusionOk="0">
                    <a:moveTo>
                      <a:pt x="0" y="29493"/>
                    </a:moveTo>
                    <a:lnTo>
                      <a:pt x="69315" y="29493"/>
                    </a:lnTo>
                    <a:lnTo>
                      <a:pt x="69315"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76" name="Google Shape;676;p43"/>
              <p:cNvSpPr/>
              <p:nvPr/>
            </p:nvSpPr>
            <p:spPr>
              <a:xfrm>
                <a:off x="441825" y="246725"/>
                <a:ext cx="2039850" cy="639800"/>
              </a:xfrm>
              <a:custGeom>
                <a:avLst/>
                <a:gdLst/>
                <a:ahLst/>
                <a:cxnLst/>
                <a:rect l="l" t="t" r="r" b="b"/>
                <a:pathLst>
                  <a:path w="81594" h="25592" extrusionOk="0">
                    <a:moveTo>
                      <a:pt x="0" y="25592"/>
                    </a:moveTo>
                    <a:lnTo>
                      <a:pt x="81594" y="25592"/>
                    </a:lnTo>
                    <a:lnTo>
                      <a:pt x="81594"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77" name="Google Shape;677;p43"/>
              <p:cNvSpPr/>
              <p:nvPr/>
            </p:nvSpPr>
            <p:spPr>
              <a:xfrm>
                <a:off x="837750" y="243875"/>
                <a:ext cx="1569325" cy="559450"/>
              </a:xfrm>
              <a:custGeom>
                <a:avLst/>
                <a:gdLst/>
                <a:ahLst/>
                <a:cxnLst/>
                <a:rect l="l" t="t" r="r" b="b"/>
                <a:pathLst>
                  <a:path w="62773" h="22378" extrusionOk="0">
                    <a:moveTo>
                      <a:pt x="0" y="22378"/>
                    </a:moveTo>
                    <a:lnTo>
                      <a:pt x="62773" y="22378"/>
                    </a:lnTo>
                    <a:lnTo>
                      <a:pt x="62773"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78" name="Google Shape;678;p43"/>
              <p:cNvSpPr/>
              <p:nvPr/>
            </p:nvSpPr>
            <p:spPr>
              <a:xfrm>
                <a:off x="447550" y="241000"/>
                <a:ext cx="1893525" cy="484850"/>
              </a:xfrm>
              <a:custGeom>
                <a:avLst/>
                <a:gdLst/>
                <a:ahLst/>
                <a:cxnLst/>
                <a:rect l="l" t="t" r="r" b="b"/>
                <a:pathLst>
                  <a:path w="75741" h="19394" extrusionOk="0">
                    <a:moveTo>
                      <a:pt x="0" y="19394"/>
                    </a:moveTo>
                    <a:lnTo>
                      <a:pt x="75741" y="19394"/>
                    </a:lnTo>
                    <a:lnTo>
                      <a:pt x="75741" y="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79" name="Google Shape;679;p43"/>
              <p:cNvSpPr/>
              <p:nvPr/>
            </p:nvSpPr>
            <p:spPr>
              <a:xfrm>
                <a:off x="854950" y="241000"/>
                <a:ext cx="1382850" cy="401650"/>
              </a:xfrm>
              <a:custGeom>
                <a:avLst/>
                <a:gdLst/>
                <a:ahLst/>
                <a:cxnLst/>
                <a:rect l="l" t="t" r="r" b="b"/>
                <a:pathLst>
                  <a:path w="55314" h="16066" extrusionOk="0">
                    <a:moveTo>
                      <a:pt x="0" y="16066"/>
                    </a:moveTo>
                    <a:lnTo>
                      <a:pt x="55199" y="16066"/>
                    </a:lnTo>
                    <a:lnTo>
                      <a:pt x="55314" y="0"/>
                    </a:lnTo>
                  </a:path>
                </a:pathLst>
              </a:custGeom>
              <a:noFill/>
              <a:ln w="9525" cap="flat" cmpd="sng">
                <a:solidFill>
                  <a:schemeClr val="dk1"/>
                </a:solidFill>
                <a:prstDash val="solid"/>
                <a:round/>
                <a:headEnd type="oval" w="med" len="med"/>
                <a:tailEnd type="none" w="med" len="med"/>
              </a:ln>
            </p:spPr>
            <p:txBody>
              <a:bodyPr/>
              <a:lstStyle/>
              <a:p>
                <a:endParaRPr lang="es-MX"/>
              </a:p>
            </p:txBody>
          </p:sp>
        </p:grpSp>
        <p:cxnSp>
          <p:nvCxnSpPr>
            <p:cNvPr id="680" name="Google Shape;680;p43"/>
            <p:cNvCxnSpPr/>
            <p:nvPr/>
          </p:nvCxnSpPr>
          <p:spPr>
            <a:xfrm>
              <a:off x="358625" y="433225"/>
              <a:ext cx="545100" cy="0"/>
            </a:xfrm>
            <a:prstGeom prst="straightConnector1">
              <a:avLst/>
            </a:prstGeom>
            <a:noFill/>
            <a:ln w="9525" cap="flat" cmpd="sng">
              <a:solidFill>
                <a:schemeClr val="dk1"/>
              </a:solidFill>
              <a:prstDash val="solid"/>
              <a:round/>
              <a:headEnd type="oval" w="med" len="med"/>
              <a:tailEnd type="oval" w="med" len="med"/>
            </a:ln>
          </p:spPr>
        </p:cxnSp>
        <p:grpSp>
          <p:nvGrpSpPr>
            <p:cNvPr id="681" name="Google Shape;681;p43"/>
            <p:cNvGrpSpPr/>
            <p:nvPr/>
          </p:nvGrpSpPr>
          <p:grpSpPr>
            <a:xfrm>
              <a:off x="329925" y="1028525"/>
              <a:ext cx="1771600" cy="385875"/>
              <a:chOff x="329925" y="1028525"/>
              <a:chExt cx="1771600" cy="385875"/>
            </a:xfrm>
          </p:grpSpPr>
          <p:sp>
            <p:nvSpPr>
              <p:cNvPr id="682" name="Google Shape;682;p43"/>
              <p:cNvSpPr/>
              <p:nvPr/>
            </p:nvSpPr>
            <p:spPr>
              <a:xfrm>
                <a:off x="329925" y="1028525"/>
                <a:ext cx="1771600" cy="385875"/>
              </a:xfrm>
              <a:custGeom>
                <a:avLst/>
                <a:gdLst/>
                <a:ahLst/>
                <a:cxnLst/>
                <a:rect l="l" t="t" r="r" b="b"/>
                <a:pathLst>
                  <a:path w="70864" h="15435" extrusionOk="0">
                    <a:moveTo>
                      <a:pt x="0" y="15435"/>
                    </a:moveTo>
                    <a:lnTo>
                      <a:pt x="7460" y="7976"/>
                    </a:lnTo>
                    <a:lnTo>
                      <a:pt x="62888" y="7976"/>
                    </a:lnTo>
                    <a:lnTo>
                      <a:pt x="70864" y="0"/>
                    </a:lnTo>
                  </a:path>
                </a:pathLst>
              </a:custGeom>
              <a:noFill/>
              <a:ln w="9525" cap="flat" cmpd="sng">
                <a:solidFill>
                  <a:schemeClr val="dk1"/>
                </a:solidFill>
                <a:prstDash val="solid"/>
                <a:round/>
                <a:headEnd type="oval" w="med" len="med"/>
                <a:tailEnd type="oval" w="med" len="med"/>
              </a:ln>
            </p:spPr>
            <p:txBody>
              <a:bodyPr/>
              <a:lstStyle/>
              <a:p>
                <a:endParaRPr lang="es-MX"/>
              </a:p>
            </p:txBody>
          </p:sp>
          <p:cxnSp>
            <p:nvCxnSpPr>
              <p:cNvPr id="683" name="Google Shape;683;p43"/>
              <p:cNvCxnSpPr/>
              <p:nvPr/>
            </p:nvCxnSpPr>
            <p:spPr>
              <a:xfrm>
                <a:off x="768875" y="1101238"/>
                <a:ext cx="852000" cy="0"/>
              </a:xfrm>
              <a:prstGeom prst="straightConnector1">
                <a:avLst/>
              </a:prstGeom>
              <a:noFill/>
              <a:ln w="9525" cap="flat" cmpd="sng">
                <a:solidFill>
                  <a:schemeClr val="dk1"/>
                </a:solidFill>
                <a:prstDash val="solid"/>
                <a:round/>
                <a:headEnd type="oval" w="med" len="med"/>
                <a:tailEnd type="oval" w="med" len="med"/>
              </a:ln>
            </p:spPr>
          </p:cxnSp>
        </p:grpSp>
        <p:grpSp>
          <p:nvGrpSpPr>
            <p:cNvPr id="684" name="Google Shape;684;p43"/>
            <p:cNvGrpSpPr/>
            <p:nvPr/>
          </p:nvGrpSpPr>
          <p:grpSpPr>
            <a:xfrm>
              <a:off x="1425875" y="238125"/>
              <a:ext cx="323975" cy="255300"/>
              <a:chOff x="1425875" y="238125"/>
              <a:chExt cx="323975" cy="255300"/>
            </a:xfrm>
          </p:grpSpPr>
          <p:cxnSp>
            <p:nvCxnSpPr>
              <p:cNvPr id="685" name="Google Shape;685;p43"/>
              <p:cNvCxnSpPr/>
              <p:nvPr/>
            </p:nvCxnSpPr>
            <p:spPr>
              <a:xfrm>
                <a:off x="1425875" y="238125"/>
                <a:ext cx="0" cy="177900"/>
              </a:xfrm>
              <a:prstGeom prst="straightConnector1">
                <a:avLst/>
              </a:prstGeom>
              <a:noFill/>
              <a:ln w="9525" cap="flat" cmpd="sng">
                <a:solidFill>
                  <a:schemeClr val="dk1"/>
                </a:solidFill>
                <a:prstDash val="solid"/>
                <a:round/>
                <a:headEnd type="none" w="med" len="med"/>
                <a:tailEnd type="oval" w="med" len="med"/>
              </a:ln>
            </p:spPr>
          </p:cxnSp>
          <p:cxnSp>
            <p:nvCxnSpPr>
              <p:cNvPr id="686" name="Google Shape;686;p43"/>
              <p:cNvCxnSpPr/>
              <p:nvPr/>
            </p:nvCxnSpPr>
            <p:spPr>
              <a:xfrm>
                <a:off x="1511950" y="238125"/>
                <a:ext cx="0" cy="255300"/>
              </a:xfrm>
              <a:prstGeom prst="straightConnector1">
                <a:avLst/>
              </a:prstGeom>
              <a:noFill/>
              <a:ln w="9525" cap="flat" cmpd="sng">
                <a:solidFill>
                  <a:schemeClr val="dk1"/>
                </a:solidFill>
                <a:prstDash val="solid"/>
                <a:round/>
                <a:headEnd type="none" w="med" len="med"/>
                <a:tailEnd type="oval" w="med" len="med"/>
              </a:ln>
            </p:spPr>
          </p:cxnSp>
          <p:cxnSp>
            <p:nvCxnSpPr>
              <p:cNvPr id="687" name="Google Shape;687;p43"/>
              <p:cNvCxnSpPr/>
              <p:nvPr/>
            </p:nvCxnSpPr>
            <p:spPr>
              <a:xfrm>
                <a:off x="1675475" y="238125"/>
                <a:ext cx="0" cy="255300"/>
              </a:xfrm>
              <a:prstGeom prst="straightConnector1">
                <a:avLst/>
              </a:prstGeom>
              <a:noFill/>
              <a:ln w="9525" cap="flat" cmpd="sng">
                <a:solidFill>
                  <a:schemeClr val="dk1"/>
                </a:solidFill>
                <a:prstDash val="solid"/>
                <a:round/>
                <a:headEnd type="none" w="med" len="med"/>
                <a:tailEnd type="oval" w="med" len="med"/>
              </a:ln>
            </p:spPr>
          </p:cxnSp>
          <p:cxnSp>
            <p:nvCxnSpPr>
              <p:cNvPr id="688" name="Google Shape;688;p43"/>
              <p:cNvCxnSpPr/>
              <p:nvPr/>
            </p:nvCxnSpPr>
            <p:spPr>
              <a:xfrm>
                <a:off x="1594925" y="238125"/>
                <a:ext cx="0" cy="177900"/>
              </a:xfrm>
              <a:prstGeom prst="straightConnector1">
                <a:avLst/>
              </a:prstGeom>
              <a:noFill/>
              <a:ln w="9525" cap="flat" cmpd="sng">
                <a:solidFill>
                  <a:schemeClr val="dk1"/>
                </a:solidFill>
                <a:prstDash val="solid"/>
                <a:round/>
                <a:headEnd type="none" w="med" len="med"/>
                <a:tailEnd type="oval" w="med" len="med"/>
              </a:ln>
            </p:spPr>
          </p:cxnSp>
          <p:cxnSp>
            <p:nvCxnSpPr>
              <p:cNvPr id="689" name="Google Shape;689;p43"/>
              <p:cNvCxnSpPr/>
              <p:nvPr/>
            </p:nvCxnSpPr>
            <p:spPr>
              <a:xfrm>
                <a:off x="1749850" y="238125"/>
                <a:ext cx="0" cy="177900"/>
              </a:xfrm>
              <a:prstGeom prst="straightConnector1">
                <a:avLst/>
              </a:prstGeom>
              <a:noFill/>
              <a:ln w="9525" cap="flat" cmpd="sng">
                <a:solidFill>
                  <a:schemeClr val="dk1"/>
                </a:solidFill>
                <a:prstDash val="solid"/>
                <a:round/>
                <a:headEnd type="none" w="med" len="med"/>
                <a:tailEnd type="oval" w="med" len="med"/>
              </a:ln>
            </p:spPr>
          </p:cxnSp>
        </p:grpSp>
      </p:grpSp>
      <p:grpSp>
        <p:nvGrpSpPr>
          <p:cNvPr id="690" name="Google Shape;690;p43"/>
          <p:cNvGrpSpPr/>
          <p:nvPr/>
        </p:nvGrpSpPr>
        <p:grpSpPr>
          <a:xfrm>
            <a:off x="7138700" y="3830200"/>
            <a:ext cx="1706425" cy="1080400"/>
            <a:chOff x="7138700" y="3830200"/>
            <a:chExt cx="1706425" cy="1080400"/>
          </a:xfrm>
        </p:grpSpPr>
        <p:sp>
          <p:nvSpPr>
            <p:cNvPr id="691" name="Google Shape;691;p43"/>
            <p:cNvSpPr/>
            <p:nvPr/>
          </p:nvSpPr>
          <p:spPr>
            <a:xfrm>
              <a:off x="7327175" y="3983325"/>
              <a:ext cx="1353025" cy="927275"/>
            </a:xfrm>
            <a:custGeom>
              <a:avLst/>
              <a:gdLst/>
              <a:ahLst/>
              <a:cxnLst/>
              <a:rect l="l" t="t" r="r" b="b"/>
              <a:pathLst>
                <a:path w="54121" h="37091" extrusionOk="0">
                  <a:moveTo>
                    <a:pt x="0" y="13665"/>
                  </a:moveTo>
                  <a:lnTo>
                    <a:pt x="22887" y="13665"/>
                  </a:lnTo>
                  <a:lnTo>
                    <a:pt x="36552" y="0"/>
                  </a:lnTo>
                  <a:lnTo>
                    <a:pt x="54121" y="0"/>
                  </a:lnTo>
                  <a:lnTo>
                    <a:pt x="54121" y="37091"/>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92" name="Google Shape;692;p43"/>
            <p:cNvSpPr/>
            <p:nvPr/>
          </p:nvSpPr>
          <p:spPr>
            <a:xfrm>
              <a:off x="7138700" y="3907600"/>
              <a:ext cx="1622275" cy="1003000"/>
            </a:xfrm>
            <a:custGeom>
              <a:avLst/>
              <a:gdLst/>
              <a:ahLst/>
              <a:cxnLst/>
              <a:rect l="l" t="t" r="r" b="b"/>
              <a:pathLst>
                <a:path w="64891" h="40120" extrusionOk="0">
                  <a:moveTo>
                    <a:pt x="0" y="13463"/>
                  </a:moveTo>
                  <a:lnTo>
                    <a:pt x="28541" y="13463"/>
                  </a:lnTo>
                  <a:lnTo>
                    <a:pt x="42004" y="0"/>
                  </a:lnTo>
                  <a:lnTo>
                    <a:pt x="64891" y="0"/>
                  </a:lnTo>
                  <a:lnTo>
                    <a:pt x="64891" y="4012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93" name="Google Shape;693;p43"/>
            <p:cNvSpPr/>
            <p:nvPr/>
          </p:nvSpPr>
          <p:spPr>
            <a:xfrm>
              <a:off x="7330550" y="3830200"/>
              <a:ext cx="1514575" cy="1077025"/>
            </a:xfrm>
            <a:custGeom>
              <a:avLst/>
              <a:gdLst/>
              <a:ahLst/>
              <a:cxnLst/>
              <a:rect l="l" t="t" r="r" b="b"/>
              <a:pathLst>
                <a:path w="60583" h="43081" extrusionOk="0">
                  <a:moveTo>
                    <a:pt x="0" y="13463"/>
                  </a:moveTo>
                  <a:lnTo>
                    <a:pt x="20194" y="13463"/>
                  </a:lnTo>
                  <a:lnTo>
                    <a:pt x="33657" y="0"/>
                  </a:lnTo>
                  <a:lnTo>
                    <a:pt x="60583" y="0"/>
                  </a:lnTo>
                  <a:lnTo>
                    <a:pt x="60583" y="43081"/>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694" name="Google Shape;694;p43"/>
            <p:cNvSpPr/>
            <p:nvPr/>
          </p:nvSpPr>
          <p:spPr>
            <a:xfrm>
              <a:off x="8013800" y="4092725"/>
              <a:ext cx="551975" cy="282725"/>
            </a:xfrm>
            <a:custGeom>
              <a:avLst/>
              <a:gdLst/>
              <a:ahLst/>
              <a:cxnLst/>
              <a:rect l="l" t="t" r="r" b="b"/>
              <a:pathLst>
                <a:path w="22079" h="11309" extrusionOk="0">
                  <a:moveTo>
                    <a:pt x="0" y="10232"/>
                  </a:moveTo>
                  <a:lnTo>
                    <a:pt x="10232" y="0"/>
                  </a:lnTo>
                  <a:lnTo>
                    <a:pt x="22079" y="0"/>
                  </a:lnTo>
                  <a:lnTo>
                    <a:pt x="22079" y="11309"/>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695" name="Google Shape;695;p43"/>
            <p:cNvSpPr/>
            <p:nvPr/>
          </p:nvSpPr>
          <p:spPr>
            <a:xfrm>
              <a:off x="8195550" y="4171825"/>
              <a:ext cx="306275" cy="102650"/>
            </a:xfrm>
            <a:custGeom>
              <a:avLst/>
              <a:gdLst/>
              <a:ahLst/>
              <a:cxnLst/>
              <a:rect l="l" t="t" r="r" b="b"/>
              <a:pathLst>
                <a:path w="12251" h="4106" extrusionOk="0">
                  <a:moveTo>
                    <a:pt x="0" y="3971"/>
                  </a:moveTo>
                  <a:lnTo>
                    <a:pt x="3972" y="0"/>
                  </a:lnTo>
                  <a:lnTo>
                    <a:pt x="12251" y="0"/>
                  </a:lnTo>
                  <a:lnTo>
                    <a:pt x="12251" y="4106"/>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696" name="Google Shape;696;p43"/>
          <p:cNvGrpSpPr/>
          <p:nvPr/>
        </p:nvGrpSpPr>
        <p:grpSpPr>
          <a:xfrm>
            <a:off x="3067195" y="1605510"/>
            <a:ext cx="540905" cy="226125"/>
            <a:chOff x="1659375" y="424500"/>
            <a:chExt cx="1345200" cy="562500"/>
          </a:xfrm>
        </p:grpSpPr>
        <p:sp>
          <p:nvSpPr>
            <p:cNvPr id="697" name="Google Shape;697;p43"/>
            <p:cNvSpPr/>
            <p:nvPr/>
          </p:nvSpPr>
          <p:spPr>
            <a:xfrm>
              <a:off x="1659375" y="424500"/>
              <a:ext cx="1339500" cy="562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 name="Google Shape;698;p43"/>
            <p:cNvCxnSpPr/>
            <p:nvPr/>
          </p:nvCxnSpPr>
          <p:spPr>
            <a:xfrm>
              <a:off x="1659375" y="430000"/>
              <a:ext cx="1345200" cy="556800"/>
            </a:xfrm>
            <a:prstGeom prst="straightConnector1">
              <a:avLst/>
            </a:prstGeom>
            <a:noFill/>
            <a:ln w="9525" cap="flat" cmpd="sng">
              <a:solidFill>
                <a:schemeClr val="dk1"/>
              </a:solidFill>
              <a:prstDash val="solid"/>
              <a:round/>
              <a:headEnd type="none" w="med" len="med"/>
              <a:tailEnd type="none" w="med" len="med"/>
            </a:ln>
          </p:spPr>
        </p:cxnSp>
        <p:cxnSp>
          <p:nvCxnSpPr>
            <p:cNvPr id="699" name="Google Shape;699;p43"/>
            <p:cNvCxnSpPr/>
            <p:nvPr/>
          </p:nvCxnSpPr>
          <p:spPr>
            <a:xfrm flipH="1">
              <a:off x="1659375" y="430000"/>
              <a:ext cx="1345200" cy="556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020"/>
        <p:cNvGrpSpPr/>
        <p:nvPr/>
      </p:nvGrpSpPr>
      <p:grpSpPr>
        <a:xfrm>
          <a:off x="0" y="0"/>
          <a:ext cx="0" cy="0"/>
          <a:chOff x="0" y="0"/>
          <a:chExt cx="0" cy="0"/>
        </a:xfrm>
      </p:grpSpPr>
      <p:grpSp>
        <p:nvGrpSpPr>
          <p:cNvPr id="10021" name="Google Shape;10021;p88"/>
          <p:cNvGrpSpPr/>
          <p:nvPr/>
        </p:nvGrpSpPr>
        <p:grpSpPr>
          <a:xfrm>
            <a:off x="1989449" y="4101269"/>
            <a:ext cx="374774" cy="346073"/>
            <a:chOff x="1989449" y="4282269"/>
            <a:chExt cx="374774" cy="346073"/>
          </a:xfrm>
        </p:grpSpPr>
        <p:sp>
          <p:nvSpPr>
            <p:cNvPr id="10022" name="Google Shape;10022;p8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88"/>
          <p:cNvGrpSpPr/>
          <p:nvPr/>
        </p:nvGrpSpPr>
        <p:grpSpPr>
          <a:xfrm>
            <a:off x="2487439" y="4099740"/>
            <a:ext cx="198775" cy="348972"/>
            <a:chOff x="2487439" y="4280740"/>
            <a:chExt cx="198775" cy="348972"/>
          </a:xfrm>
        </p:grpSpPr>
        <p:sp>
          <p:nvSpPr>
            <p:cNvPr id="10028" name="Google Shape;10028;p8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88"/>
          <p:cNvGrpSpPr/>
          <p:nvPr/>
        </p:nvGrpSpPr>
        <p:grpSpPr>
          <a:xfrm>
            <a:off x="2810958" y="4092923"/>
            <a:ext cx="353145" cy="361873"/>
            <a:chOff x="2810958" y="4273923"/>
            <a:chExt cx="353145" cy="361873"/>
          </a:xfrm>
        </p:grpSpPr>
        <p:sp>
          <p:nvSpPr>
            <p:cNvPr id="10033" name="Google Shape;10033;p8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88"/>
          <p:cNvGrpSpPr/>
          <p:nvPr/>
        </p:nvGrpSpPr>
        <p:grpSpPr>
          <a:xfrm>
            <a:off x="6275635" y="4101651"/>
            <a:ext cx="209383" cy="366778"/>
            <a:chOff x="6275635" y="4282651"/>
            <a:chExt cx="209383" cy="366778"/>
          </a:xfrm>
        </p:grpSpPr>
        <p:sp>
          <p:nvSpPr>
            <p:cNvPr id="10041" name="Google Shape;10041;p8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88"/>
          <p:cNvGrpSpPr/>
          <p:nvPr/>
        </p:nvGrpSpPr>
        <p:grpSpPr>
          <a:xfrm>
            <a:off x="6701186" y="4102033"/>
            <a:ext cx="280292" cy="366396"/>
            <a:chOff x="6701186" y="4283033"/>
            <a:chExt cx="280292" cy="366396"/>
          </a:xfrm>
        </p:grpSpPr>
        <p:sp>
          <p:nvSpPr>
            <p:cNvPr id="10044" name="Google Shape;10044;p8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88"/>
          <p:cNvGrpSpPr/>
          <p:nvPr/>
        </p:nvGrpSpPr>
        <p:grpSpPr>
          <a:xfrm>
            <a:off x="2609571" y="3643958"/>
            <a:ext cx="373627" cy="347347"/>
            <a:chOff x="2609571" y="3824958"/>
            <a:chExt cx="373627" cy="347347"/>
          </a:xfrm>
        </p:grpSpPr>
        <p:sp>
          <p:nvSpPr>
            <p:cNvPr id="10047" name="Google Shape;10047;p8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88"/>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88"/>
          <p:cNvGrpSpPr/>
          <p:nvPr/>
        </p:nvGrpSpPr>
        <p:grpSpPr>
          <a:xfrm>
            <a:off x="916127" y="3626056"/>
            <a:ext cx="221902" cy="380795"/>
            <a:chOff x="916127" y="3807056"/>
            <a:chExt cx="221902" cy="380795"/>
          </a:xfrm>
        </p:grpSpPr>
        <p:sp>
          <p:nvSpPr>
            <p:cNvPr id="10051" name="Google Shape;10051;p8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5" name="Google Shape;10055;p88"/>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8"/>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7" name="Google Shape;10057;p88"/>
          <p:cNvGrpSpPr/>
          <p:nvPr/>
        </p:nvGrpSpPr>
        <p:grpSpPr>
          <a:xfrm>
            <a:off x="3513010" y="3635134"/>
            <a:ext cx="362223" cy="361108"/>
            <a:chOff x="3513010" y="3816134"/>
            <a:chExt cx="362223" cy="361108"/>
          </a:xfrm>
        </p:grpSpPr>
        <p:sp>
          <p:nvSpPr>
            <p:cNvPr id="10058" name="Google Shape;10058;p8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88"/>
          <p:cNvGrpSpPr/>
          <p:nvPr/>
        </p:nvGrpSpPr>
        <p:grpSpPr>
          <a:xfrm>
            <a:off x="3950316" y="3639307"/>
            <a:ext cx="369805" cy="353782"/>
            <a:chOff x="3950316" y="3820307"/>
            <a:chExt cx="369805" cy="353782"/>
          </a:xfrm>
        </p:grpSpPr>
        <p:sp>
          <p:nvSpPr>
            <p:cNvPr id="10063" name="Google Shape;10063;p8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8"/>
          <p:cNvGrpSpPr/>
          <p:nvPr/>
        </p:nvGrpSpPr>
        <p:grpSpPr>
          <a:xfrm>
            <a:off x="1761909" y="3630961"/>
            <a:ext cx="307974" cy="371716"/>
            <a:chOff x="1761909" y="3811961"/>
            <a:chExt cx="307974" cy="371716"/>
          </a:xfrm>
        </p:grpSpPr>
        <p:sp>
          <p:nvSpPr>
            <p:cNvPr id="10068" name="Google Shape;10068;p8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88"/>
          <p:cNvGrpSpPr/>
          <p:nvPr/>
        </p:nvGrpSpPr>
        <p:grpSpPr>
          <a:xfrm>
            <a:off x="5373342" y="3627935"/>
            <a:ext cx="231395" cy="353145"/>
            <a:chOff x="5373342" y="3808935"/>
            <a:chExt cx="231395" cy="353145"/>
          </a:xfrm>
        </p:grpSpPr>
        <p:sp>
          <p:nvSpPr>
            <p:cNvPr id="10079" name="Google Shape;10079;p8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8" name="Google Shape;10088;p88"/>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9" name="Google Shape;10089;p88"/>
          <p:cNvGrpSpPr/>
          <p:nvPr/>
        </p:nvGrpSpPr>
        <p:grpSpPr>
          <a:xfrm>
            <a:off x="5833775" y="3628445"/>
            <a:ext cx="235185" cy="352253"/>
            <a:chOff x="5833775" y="3809445"/>
            <a:chExt cx="235185" cy="352253"/>
          </a:xfrm>
        </p:grpSpPr>
        <p:sp>
          <p:nvSpPr>
            <p:cNvPr id="10090" name="Google Shape;10090;p8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88"/>
          <p:cNvGrpSpPr/>
          <p:nvPr/>
        </p:nvGrpSpPr>
        <p:grpSpPr>
          <a:xfrm>
            <a:off x="4942472" y="3628318"/>
            <a:ext cx="238976" cy="352762"/>
            <a:chOff x="4942472" y="3809318"/>
            <a:chExt cx="238976" cy="352762"/>
          </a:xfrm>
        </p:grpSpPr>
        <p:sp>
          <p:nvSpPr>
            <p:cNvPr id="10094" name="Google Shape;10094;p8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8"/>
          <p:cNvGrpSpPr/>
          <p:nvPr/>
        </p:nvGrpSpPr>
        <p:grpSpPr>
          <a:xfrm>
            <a:off x="6266525" y="3626788"/>
            <a:ext cx="260223" cy="353527"/>
            <a:chOff x="6266525" y="3807788"/>
            <a:chExt cx="260223" cy="353527"/>
          </a:xfrm>
        </p:grpSpPr>
        <p:sp>
          <p:nvSpPr>
            <p:cNvPr id="10102" name="Google Shape;10102;p8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6" name="Google Shape;10106;p88"/>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7" name="Google Shape;10107;p88"/>
          <p:cNvGrpSpPr/>
          <p:nvPr/>
        </p:nvGrpSpPr>
        <p:grpSpPr>
          <a:xfrm>
            <a:off x="7184363" y="3628604"/>
            <a:ext cx="202184" cy="352762"/>
            <a:chOff x="7184363" y="3809604"/>
            <a:chExt cx="202184" cy="352762"/>
          </a:xfrm>
        </p:grpSpPr>
        <p:sp>
          <p:nvSpPr>
            <p:cNvPr id="10108" name="Google Shape;10108;p8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8"/>
          <p:cNvGrpSpPr/>
          <p:nvPr/>
        </p:nvGrpSpPr>
        <p:grpSpPr>
          <a:xfrm>
            <a:off x="7571624" y="3627935"/>
            <a:ext cx="292047" cy="352762"/>
            <a:chOff x="7571624" y="3808935"/>
            <a:chExt cx="292047" cy="352762"/>
          </a:xfrm>
        </p:grpSpPr>
        <p:sp>
          <p:nvSpPr>
            <p:cNvPr id="10111" name="Google Shape;10111;p8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88"/>
          <p:cNvGrpSpPr/>
          <p:nvPr/>
        </p:nvGrpSpPr>
        <p:grpSpPr>
          <a:xfrm>
            <a:off x="2174559" y="3175116"/>
            <a:ext cx="364135" cy="359930"/>
            <a:chOff x="2174559" y="3356116"/>
            <a:chExt cx="364135" cy="359930"/>
          </a:xfrm>
        </p:grpSpPr>
        <p:sp>
          <p:nvSpPr>
            <p:cNvPr id="10118" name="Google Shape;10118;p8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88"/>
          <p:cNvGrpSpPr/>
          <p:nvPr/>
        </p:nvGrpSpPr>
        <p:grpSpPr>
          <a:xfrm>
            <a:off x="1731934" y="3174639"/>
            <a:ext cx="368371" cy="361554"/>
            <a:chOff x="1731934" y="3355639"/>
            <a:chExt cx="368371" cy="361554"/>
          </a:xfrm>
        </p:grpSpPr>
        <p:sp>
          <p:nvSpPr>
            <p:cNvPr id="10121" name="Google Shape;10121;p8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88"/>
          <p:cNvGrpSpPr/>
          <p:nvPr/>
        </p:nvGrpSpPr>
        <p:grpSpPr>
          <a:xfrm>
            <a:off x="3990517" y="3173173"/>
            <a:ext cx="279559" cy="363402"/>
            <a:chOff x="3990517" y="3354173"/>
            <a:chExt cx="279559" cy="363402"/>
          </a:xfrm>
        </p:grpSpPr>
        <p:sp>
          <p:nvSpPr>
            <p:cNvPr id="10124" name="Google Shape;10124;p8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88"/>
          <p:cNvGrpSpPr/>
          <p:nvPr/>
        </p:nvGrpSpPr>
        <p:grpSpPr>
          <a:xfrm>
            <a:off x="3497847" y="3236374"/>
            <a:ext cx="379680" cy="237606"/>
            <a:chOff x="3497847" y="3417374"/>
            <a:chExt cx="379680" cy="237606"/>
          </a:xfrm>
        </p:grpSpPr>
        <p:sp>
          <p:nvSpPr>
            <p:cNvPr id="10128" name="Google Shape;10128;p8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88"/>
          <p:cNvGrpSpPr/>
          <p:nvPr/>
        </p:nvGrpSpPr>
        <p:grpSpPr>
          <a:xfrm>
            <a:off x="2612597" y="3186075"/>
            <a:ext cx="376271" cy="337982"/>
            <a:chOff x="2612597" y="3367075"/>
            <a:chExt cx="376271" cy="337982"/>
          </a:xfrm>
        </p:grpSpPr>
        <p:sp>
          <p:nvSpPr>
            <p:cNvPr id="10133" name="Google Shape;10133;p8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88"/>
          <p:cNvGrpSpPr/>
          <p:nvPr/>
        </p:nvGrpSpPr>
        <p:grpSpPr>
          <a:xfrm>
            <a:off x="3071914" y="3183431"/>
            <a:ext cx="343652" cy="342505"/>
            <a:chOff x="3071914" y="3364431"/>
            <a:chExt cx="343652" cy="342505"/>
          </a:xfrm>
        </p:grpSpPr>
        <p:sp>
          <p:nvSpPr>
            <p:cNvPr id="10136" name="Google Shape;10136;p8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8"/>
          <p:cNvGrpSpPr/>
          <p:nvPr/>
        </p:nvGrpSpPr>
        <p:grpSpPr>
          <a:xfrm>
            <a:off x="897141" y="3178875"/>
            <a:ext cx="257962" cy="352762"/>
            <a:chOff x="897141" y="3359875"/>
            <a:chExt cx="257962" cy="352762"/>
          </a:xfrm>
        </p:grpSpPr>
        <p:sp>
          <p:nvSpPr>
            <p:cNvPr id="10142" name="Google Shape;10142;p8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8"/>
          <p:cNvGrpSpPr/>
          <p:nvPr/>
        </p:nvGrpSpPr>
        <p:grpSpPr>
          <a:xfrm>
            <a:off x="1333682" y="3163330"/>
            <a:ext cx="271213" cy="383088"/>
            <a:chOff x="1333682" y="3344330"/>
            <a:chExt cx="271213" cy="383088"/>
          </a:xfrm>
        </p:grpSpPr>
        <p:sp>
          <p:nvSpPr>
            <p:cNvPr id="10151" name="Google Shape;10151;p8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88"/>
          <p:cNvGrpSpPr/>
          <p:nvPr/>
        </p:nvGrpSpPr>
        <p:grpSpPr>
          <a:xfrm>
            <a:off x="6664394" y="3165974"/>
            <a:ext cx="353113" cy="351998"/>
            <a:chOff x="6664394" y="3346974"/>
            <a:chExt cx="353113" cy="351998"/>
          </a:xfrm>
        </p:grpSpPr>
        <p:sp>
          <p:nvSpPr>
            <p:cNvPr id="10163" name="Google Shape;10163;p8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88"/>
          <p:cNvGrpSpPr/>
          <p:nvPr/>
        </p:nvGrpSpPr>
        <p:grpSpPr>
          <a:xfrm>
            <a:off x="849741" y="1778307"/>
            <a:ext cx="399398" cy="375443"/>
            <a:chOff x="849741" y="1959307"/>
            <a:chExt cx="399398" cy="375443"/>
          </a:xfrm>
        </p:grpSpPr>
        <p:sp>
          <p:nvSpPr>
            <p:cNvPr id="10169" name="Google Shape;10169;p8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88"/>
          <p:cNvGrpSpPr/>
          <p:nvPr/>
        </p:nvGrpSpPr>
        <p:grpSpPr>
          <a:xfrm>
            <a:off x="1284212" y="1782766"/>
            <a:ext cx="379489" cy="366046"/>
            <a:chOff x="1284212" y="1963766"/>
            <a:chExt cx="379489" cy="366046"/>
          </a:xfrm>
        </p:grpSpPr>
        <p:sp>
          <p:nvSpPr>
            <p:cNvPr id="10172" name="Google Shape;10172;p8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88"/>
          <p:cNvGrpSpPr/>
          <p:nvPr/>
        </p:nvGrpSpPr>
        <p:grpSpPr>
          <a:xfrm>
            <a:off x="3037766" y="1788564"/>
            <a:ext cx="370219" cy="354928"/>
            <a:chOff x="3037766" y="1969564"/>
            <a:chExt cx="370219" cy="354928"/>
          </a:xfrm>
        </p:grpSpPr>
        <p:sp>
          <p:nvSpPr>
            <p:cNvPr id="10175" name="Google Shape;10175;p8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88"/>
          <p:cNvGrpSpPr/>
          <p:nvPr/>
        </p:nvGrpSpPr>
        <p:grpSpPr>
          <a:xfrm>
            <a:off x="3982553" y="1790730"/>
            <a:ext cx="304566" cy="350501"/>
            <a:chOff x="3982553" y="1971730"/>
            <a:chExt cx="304566" cy="350501"/>
          </a:xfrm>
        </p:grpSpPr>
        <p:sp>
          <p:nvSpPr>
            <p:cNvPr id="10180" name="Google Shape;10180;p8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88"/>
          <p:cNvGrpSpPr/>
          <p:nvPr/>
        </p:nvGrpSpPr>
        <p:grpSpPr>
          <a:xfrm>
            <a:off x="2567841" y="1813124"/>
            <a:ext cx="399812" cy="306477"/>
            <a:chOff x="2567841" y="1994124"/>
            <a:chExt cx="399812" cy="306477"/>
          </a:xfrm>
        </p:grpSpPr>
        <p:sp>
          <p:nvSpPr>
            <p:cNvPr id="10183" name="Google Shape;10183;p8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8"/>
          <p:cNvGrpSpPr/>
          <p:nvPr/>
        </p:nvGrpSpPr>
        <p:grpSpPr>
          <a:xfrm>
            <a:off x="2212084" y="1779358"/>
            <a:ext cx="324698" cy="372863"/>
            <a:chOff x="2212084" y="1960358"/>
            <a:chExt cx="324698" cy="372863"/>
          </a:xfrm>
        </p:grpSpPr>
        <p:sp>
          <p:nvSpPr>
            <p:cNvPr id="10187" name="Google Shape;10187;p8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88"/>
          <p:cNvGrpSpPr/>
          <p:nvPr/>
        </p:nvGrpSpPr>
        <p:grpSpPr>
          <a:xfrm>
            <a:off x="1805901" y="1779358"/>
            <a:ext cx="284847" cy="373627"/>
            <a:chOff x="1805901" y="1960358"/>
            <a:chExt cx="284847" cy="373627"/>
          </a:xfrm>
        </p:grpSpPr>
        <p:sp>
          <p:nvSpPr>
            <p:cNvPr id="10191" name="Google Shape;10191;p8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3" name="Google Shape;10193;p88"/>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8"/>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8"/>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6" name="Google Shape;10196;p88"/>
          <p:cNvGrpSpPr/>
          <p:nvPr/>
        </p:nvGrpSpPr>
        <p:grpSpPr>
          <a:xfrm>
            <a:off x="6656812" y="1848388"/>
            <a:ext cx="368690" cy="245793"/>
            <a:chOff x="6656812" y="2029388"/>
            <a:chExt cx="368690" cy="245793"/>
          </a:xfrm>
        </p:grpSpPr>
        <p:sp>
          <p:nvSpPr>
            <p:cNvPr id="10197" name="Google Shape;10197;p8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88"/>
          <p:cNvGrpSpPr/>
          <p:nvPr/>
        </p:nvGrpSpPr>
        <p:grpSpPr>
          <a:xfrm>
            <a:off x="4869651" y="1831218"/>
            <a:ext cx="376654" cy="281566"/>
            <a:chOff x="4869651" y="2012218"/>
            <a:chExt cx="376654" cy="281566"/>
          </a:xfrm>
        </p:grpSpPr>
        <p:sp>
          <p:nvSpPr>
            <p:cNvPr id="10208" name="Google Shape;10208;p8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88"/>
          <p:cNvGrpSpPr/>
          <p:nvPr/>
        </p:nvGrpSpPr>
        <p:grpSpPr>
          <a:xfrm>
            <a:off x="5306224" y="1831313"/>
            <a:ext cx="367925" cy="281694"/>
            <a:chOff x="5306224" y="2012313"/>
            <a:chExt cx="367925" cy="281694"/>
          </a:xfrm>
        </p:grpSpPr>
        <p:sp>
          <p:nvSpPr>
            <p:cNvPr id="10213" name="Google Shape;10213;p8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88"/>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6" name="Google Shape;10216;p88"/>
          <p:cNvGrpSpPr/>
          <p:nvPr/>
        </p:nvGrpSpPr>
        <p:grpSpPr>
          <a:xfrm>
            <a:off x="6195998" y="1802102"/>
            <a:ext cx="368308" cy="338746"/>
            <a:chOff x="6195998" y="1983102"/>
            <a:chExt cx="368308" cy="338746"/>
          </a:xfrm>
        </p:grpSpPr>
        <p:sp>
          <p:nvSpPr>
            <p:cNvPr id="10217" name="Google Shape;10217;p8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88"/>
          <p:cNvGrpSpPr/>
          <p:nvPr/>
        </p:nvGrpSpPr>
        <p:grpSpPr>
          <a:xfrm>
            <a:off x="7542031" y="1830835"/>
            <a:ext cx="369072" cy="280037"/>
            <a:chOff x="7542031" y="2011835"/>
            <a:chExt cx="369072" cy="280037"/>
          </a:xfrm>
        </p:grpSpPr>
        <p:sp>
          <p:nvSpPr>
            <p:cNvPr id="10221" name="Google Shape;10221;p8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88"/>
          <p:cNvGrpSpPr/>
          <p:nvPr/>
        </p:nvGrpSpPr>
        <p:grpSpPr>
          <a:xfrm>
            <a:off x="8010427" y="3167503"/>
            <a:ext cx="278795" cy="351615"/>
            <a:chOff x="8010427" y="3348503"/>
            <a:chExt cx="278795" cy="351615"/>
          </a:xfrm>
        </p:grpSpPr>
        <p:sp>
          <p:nvSpPr>
            <p:cNvPr id="10231" name="Google Shape;10231;p8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5" name="Google Shape;10235;p88"/>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6" name="Google Shape;10236;p88"/>
          <p:cNvGrpSpPr/>
          <p:nvPr/>
        </p:nvGrpSpPr>
        <p:grpSpPr>
          <a:xfrm>
            <a:off x="7141900" y="3168204"/>
            <a:ext cx="281057" cy="351010"/>
            <a:chOff x="7141900" y="3349204"/>
            <a:chExt cx="281057" cy="351010"/>
          </a:xfrm>
        </p:grpSpPr>
        <p:sp>
          <p:nvSpPr>
            <p:cNvPr id="10237" name="Google Shape;10237;p8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88"/>
          <p:cNvGrpSpPr/>
          <p:nvPr/>
        </p:nvGrpSpPr>
        <p:grpSpPr>
          <a:xfrm>
            <a:off x="5314188" y="3169032"/>
            <a:ext cx="363752" cy="353113"/>
            <a:chOff x="5314188" y="3350032"/>
            <a:chExt cx="363752" cy="353113"/>
          </a:xfrm>
        </p:grpSpPr>
        <p:sp>
          <p:nvSpPr>
            <p:cNvPr id="10241" name="Google Shape;10241;p8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88"/>
          <p:cNvGrpSpPr/>
          <p:nvPr/>
        </p:nvGrpSpPr>
        <p:grpSpPr>
          <a:xfrm>
            <a:off x="5829984" y="3169032"/>
            <a:ext cx="220755" cy="352348"/>
            <a:chOff x="5829984" y="3350032"/>
            <a:chExt cx="220755" cy="352348"/>
          </a:xfrm>
        </p:grpSpPr>
        <p:sp>
          <p:nvSpPr>
            <p:cNvPr id="10244" name="Google Shape;10244;p8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88"/>
          <p:cNvGrpSpPr/>
          <p:nvPr/>
        </p:nvGrpSpPr>
        <p:grpSpPr>
          <a:xfrm>
            <a:off x="4882170" y="3168841"/>
            <a:ext cx="358464" cy="352316"/>
            <a:chOff x="4882170" y="3349841"/>
            <a:chExt cx="358464" cy="352316"/>
          </a:xfrm>
        </p:grpSpPr>
        <p:sp>
          <p:nvSpPr>
            <p:cNvPr id="10249" name="Google Shape;10249;p8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1" name="Google Shape;10251;p88"/>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8"/>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3" name="Google Shape;10253;p88"/>
          <p:cNvGrpSpPr/>
          <p:nvPr/>
        </p:nvGrpSpPr>
        <p:grpSpPr>
          <a:xfrm>
            <a:off x="3044965" y="2254220"/>
            <a:ext cx="400194" cy="324316"/>
            <a:chOff x="3044965" y="2435220"/>
            <a:chExt cx="400194" cy="324316"/>
          </a:xfrm>
        </p:grpSpPr>
        <p:sp>
          <p:nvSpPr>
            <p:cNvPr id="10254" name="Google Shape;10254;p8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8"/>
          <p:cNvGrpSpPr/>
          <p:nvPr/>
        </p:nvGrpSpPr>
        <p:grpSpPr>
          <a:xfrm>
            <a:off x="6203579" y="3167981"/>
            <a:ext cx="351615" cy="350373"/>
            <a:chOff x="6203579" y="3348981"/>
            <a:chExt cx="351615" cy="350373"/>
          </a:xfrm>
        </p:grpSpPr>
        <p:sp>
          <p:nvSpPr>
            <p:cNvPr id="10258" name="Google Shape;10258;p8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88"/>
          <p:cNvGrpSpPr/>
          <p:nvPr/>
        </p:nvGrpSpPr>
        <p:grpSpPr>
          <a:xfrm>
            <a:off x="4878379" y="2292892"/>
            <a:ext cx="367161" cy="287523"/>
            <a:chOff x="4878379" y="2473892"/>
            <a:chExt cx="367161" cy="287523"/>
          </a:xfrm>
        </p:grpSpPr>
        <p:sp>
          <p:nvSpPr>
            <p:cNvPr id="10264" name="Google Shape;10264;p8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88"/>
          <p:cNvGrpSpPr/>
          <p:nvPr/>
        </p:nvGrpSpPr>
        <p:grpSpPr>
          <a:xfrm>
            <a:off x="1325719" y="2706689"/>
            <a:ext cx="290581" cy="372481"/>
            <a:chOff x="1325719" y="2887689"/>
            <a:chExt cx="290581" cy="372481"/>
          </a:xfrm>
        </p:grpSpPr>
        <p:sp>
          <p:nvSpPr>
            <p:cNvPr id="10270" name="Google Shape;10270;p8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2" name="Google Shape;10272;p88"/>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88"/>
          <p:cNvGrpSpPr/>
          <p:nvPr/>
        </p:nvGrpSpPr>
        <p:grpSpPr>
          <a:xfrm>
            <a:off x="3510335" y="2711499"/>
            <a:ext cx="360726" cy="361204"/>
            <a:chOff x="3510335" y="2892499"/>
            <a:chExt cx="360726" cy="361204"/>
          </a:xfrm>
        </p:grpSpPr>
        <p:sp>
          <p:nvSpPr>
            <p:cNvPr id="10274" name="Google Shape;10274;p8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88"/>
          <p:cNvGrpSpPr/>
          <p:nvPr/>
        </p:nvGrpSpPr>
        <p:grpSpPr>
          <a:xfrm>
            <a:off x="3086313" y="2696049"/>
            <a:ext cx="320143" cy="392581"/>
            <a:chOff x="3086313" y="2877049"/>
            <a:chExt cx="320143" cy="392581"/>
          </a:xfrm>
        </p:grpSpPr>
        <p:sp>
          <p:nvSpPr>
            <p:cNvPr id="10280" name="Google Shape;10280;p8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2" name="Google Shape;10292;p88"/>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3" name="Google Shape;10293;p88"/>
          <p:cNvGrpSpPr/>
          <p:nvPr/>
        </p:nvGrpSpPr>
        <p:grpSpPr>
          <a:xfrm>
            <a:off x="861113" y="2704746"/>
            <a:ext cx="333809" cy="373277"/>
            <a:chOff x="861113" y="2885746"/>
            <a:chExt cx="333809" cy="373277"/>
          </a:xfrm>
        </p:grpSpPr>
        <p:sp>
          <p:nvSpPr>
            <p:cNvPr id="10294" name="Google Shape;10294;p8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7" name="Google Shape;10297;p88"/>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8"/>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9" name="Google Shape;10299;p88"/>
          <p:cNvGrpSpPr/>
          <p:nvPr/>
        </p:nvGrpSpPr>
        <p:grpSpPr>
          <a:xfrm>
            <a:off x="1297654" y="1323481"/>
            <a:ext cx="349354" cy="362223"/>
            <a:chOff x="1297654" y="1504481"/>
            <a:chExt cx="349354" cy="362223"/>
          </a:xfrm>
        </p:grpSpPr>
        <p:sp>
          <p:nvSpPr>
            <p:cNvPr id="10300" name="Google Shape;10300;p8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88"/>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4" name="Google Shape;10304;p88"/>
          <p:cNvGrpSpPr/>
          <p:nvPr/>
        </p:nvGrpSpPr>
        <p:grpSpPr>
          <a:xfrm>
            <a:off x="852385" y="1329916"/>
            <a:ext cx="353145" cy="351998"/>
            <a:chOff x="852385" y="1510916"/>
            <a:chExt cx="353145" cy="351998"/>
          </a:xfrm>
        </p:grpSpPr>
        <p:sp>
          <p:nvSpPr>
            <p:cNvPr id="10305" name="Google Shape;10305;p8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88"/>
          <p:cNvGrpSpPr/>
          <p:nvPr/>
        </p:nvGrpSpPr>
        <p:grpSpPr>
          <a:xfrm>
            <a:off x="1745217" y="1334471"/>
            <a:ext cx="343269" cy="342505"/>
            <a:chOff x="1745217" y="1515471"/>
            <a:chExt cx="343269" cy="342505"/>
          </a:xfrm>
        </p:grpSpPr>
        <p:sp>
          <p:nvSpPr>
            <p:cNvPr id="10309" name="Google Shape;10309;p8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3" name="Google Shape;10313;p88"/>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4" name="Google Shape;10314;p88"/>
          <p:cNvGrpSpPr/>
          <p:nvPr/>
        </p:nvGrpSpPr>
        <p:grpSpPr>
          <a:xfrm>
            <a:off x="3042703" y="1348137"/>
            <a:ext cx="411535" cy="315587"/>
            <a:chOff x="3042703" y="1529137"/>
            <a:chExt cx="411535" cy="315587"/>
          </a:xfrm>
        </p:grpSpPr>
        <p:sp>
          <p:nvSpPr>
            <p:cNvPr id="10315" name="Google Shape;10315;p8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88"/>
          <p:cNvGrpSpPr/>
          <p:nvPr/>
        </p:nvGrpSpPr>
        <p:grpSpPr>
          <a:xfrm>
            <a:off x="2629289" y="1363682"/>
            <a:ext cx="350501" cy="284497"/>
            <a:chOff x="2629289" y="1544682"/>
            <a:chExt cx="350501" cy="284497"/>
          </a:xfrm>
        </p:grpSpPr>
        <p:sp>
          <p:nvSpPr>
            <p:cNvPr id="10326" name="Google Shape;10326;p8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88"/>
          <p:cNvGrpSpPr/>
          <p:nvPr/>
        </p:nvGrpSpPr>
        <p:grpSpPr>
          <a:xfrm>
            <a:off x="5305077" y="1321633"/>
            <a:ext cx="367893" cy="365218"/>
            <a:chOff x="5305077" y="1502633"/>
            <a:chExt cx="367893" cy="365218"/>
          </a:xfrm>
        </p:grpSpPr>
        <p:sp>
          <p:nvSpPr>
            <p:cNvPr id="10332" name="Google Shape;10332;p8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88"/>
          <p:cNvGrpSpPr/>
          <p:nvPr/>
        </p:nvGrpSpPr>
        <p:grpSpPr>
          <a:xfrm>
            <a:off x="7100170" y="1319117"/>
            <a:ext cx="368308" cy="367033"/>
            <a:chOff x="7100170" y="1500117"/>
            <a:chExt cx="368308" cy="367033"/>
          </a:xfrm>
        </p:grpSpPr>
        <p:sp>
          <p:nvSpPr>
            <p:cNvPr id="10335" name="Google Shape;10335;p8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8" name="Google Shape;10348;p88"/>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9" name="Google Shape;10349;p88"/>
          <p:cNvGrpSpPr/>
          <p:nvPr/>
        </p:nvGrpSpPr>
        <p:grpSpPr>
          <a:xfrm>
            <a:off x="6649231" y="1319021"/>
            <a:ext cx="390287" cy="367065"/>
            <a:chOff x="6649231" y="1500021"/>
            <a:chExt cx="390287" cy="367065"/>
          </a:xfrm>
        </p:grpSpPr>
        <p:sp>
          <p:nvSpPr>
            <p:cNvPr id="10350" name="Google Shape;10350;p8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88"/>
          <p:cNvGrpSpPr/>
          <p:nvPr/>
        </p:nvGrpSpPr>
        <p:grpSpPr>
          <a:xfrm>
            <a:off x="5746938" y="1362503"/>
            <a:ext cx="387261" cy="280356"/>
            <a:chOff x="5746938" y="1543503"/>
            <a:chExt cx="387261" cy="280356"/>
          </a:xfrm>
        </p:grpSpPr>
        <p:sp>
          <p:nvSpPr>
            <p:cNvPr id="10363" name="Google Shape;10363;p8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88"/>
          <p:cNvGrpSpPr/>
          <p:nvPr/>
        </p:nvGrpSpPr>
        <p:grpSpPr>
          <a:xfrm>
            <a:off x="6196730" y="1344346"/>
            <a:ext cx="369072" cy="317467"/>
            <a:chOff x="6196730" y="1525346"/>
            <a:chExt cx="369072" cy="317467"/>
          </a:xfrm>
        </p:grpSpPr>
        <p:sp>
          <p:nvSpPr>
            <p:cNvPr id="10366" name="Google Shape;10366;p8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88"/>
          <p:cNvGrpSpPr/>
          <p:nvPr/>
        </p:nvGrpSpPr>
        <p:grpSpPr>
          <a:xfrm>
            <a:off x="4940592" y="1319690"/>
            <a:ext cx="246558" cy="367161"/>
            <a:chOff x="4940592" y="1500690"/>
            <a:chExt cx="246558" cy="367161"/>
          </a:xfrm>
        </p:grpSpPr>
        <p:sp>
          <p:nvSpPr>
            <p:cNvPr id="10370" name="Google Shape;10370;p8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88"/>
          <p:cNvGrpSpPr/>
          <p:nvPr/>
        </p:nvGrpSpPr>
        <p:grpSpPr>
          <a:xfrm>
            <a:off x="7964906" y="1318894"/>
            <a:ext cx="380858" cy="367575"/>
            <a:chOff x="7964906" y="1499894"/>
            <a:chExt cx="380858" cy="367575"/>
          </a:xfrm>
        </p:grpSpPr>
        <p:sp>
          <p:nvSpPr>
            <p:cNvPr id="10375" name="Google Shape;10375;p8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8" name="Google Shape;10378;p88"/>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88"/>
          <p:cNvGrpSpPr/>
          <p:nvPr/>
        </p:nvGrpSpPr>
        <p:grpSpPr>
          <a:xfrm>
            <a:off x="8007400" y="2721278"/>
            <a:ext cx="285230" cy="355597"/>
            <a:chOff x="8007400" y="2902278"/>
            <a:chExt cx="285230" cy="355597"/>
          </a:xfrm>
        </p:grpSpPr>
        <p:sp>
          <p:nvSpPr>
            <p:cNvPr id="10380" name="Google Shape;10380;p8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8"/>
          <p:cNvGrpSpPr/>
          <p:nvPr/>
        </p:nvGrpSpPr>
        <p:grpSpPr>
          <a:xfrm>
            <a:off x="6219124" y="2721788"/>
            <a:ext cx="318231" cy="355470"/>
            <a:chOff x="6219124" y="2902788"/>
            <a:chExt cx="318231" cy="355470"/>
          </a:xfrm>
        </p:grpSpPr>
        <p:sp>
          <p:nvSpPr>
            <p:cNvPr id="10383" name="Google Shape;10383;p8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88"/>
          <p:cNvGrpSpPr/>
          <p:nvPr/>
        </p:nvGrpSpPr>
        <p:grpSpPr>
          <a:xfrm>
            <a:off x="4969421" y="2721852"/>
            <a:ext cx="185109" cy="355406"/>
            <a:chOff x="4969421" y="2902852"/>
            <a:chExt cx="185109" cy="355406"/>
          </a:xfrm>
        </p:grpSpPr>
        <p:sp>
          <p:nvSpPr>
            <p:cNvPr id="10387" name="Google Shape;10387;p8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3" name="Google Shape;10393;p88"/>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8"/>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88"/>
          <p:cNvGrpSpPr/>
          <p:nvPr/>
        </p:nvGrpSpPr>
        <p:grpSpPr>
          <a:xfrm>
            <a:off x="6685259" y="2721852"/>
            <a:ext cx="311414" cy="355406"/>
            <a:chOff x="6685259" y="2902852"/>
            <a:chExt cx="311414" cy="355406"/>
          </a:xfrm>
        </p:grpSpPr>
        <p:sp>
          <p:nvSpPr>
            <p:cNvPr id="10396" name="Google Shape;10396;p8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88"/>
          <p:cNvGrpSpPr/>
          <p:nvPr/>
        </p:nvGrpSpPr>
        <p:grpSpPr>
          <a:xfrm>
            <a:off x="5309250" y="2722170"/>
            <a:ext cx="359579" cy="355852"/>
            <a:chOff x="5309250" y="2903170"/>
            <a:chExt cx="359579" cy="355852"/>
          </a:xfrm>
        </p:grpSpPr>
        <p:sp>
          <p:nvSpPr>
            <p:cNvPr id="10400" name="Google Shape;10400;p8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8"/>
          <p:cNvGrpSpPr/>
          <p:nvPr/>
        </p:nvGrpSpPr>
        <p:grpSpPr>
          <a:xfrm>
            <a:off x="2199565" y="2240172"/>
            <a:ext cx="312179" cy="353431"/>
            <a:chOff x="2199565" y="2421172"/>
            <a:chExt cx="312179" cy="353431"/>
          </a:xfrm>
        </p:grpSpPr>
        <p:sp>
          <p:nvSpPr>
            <p:cNvPr id="10404" name="Google Shape;10404;p8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88"/>
          <p:cNvGrpSpPr/>
          <p:nvPr/>
        </p:nvGrpSpPr>
        <p:grpSpPr>
          <a:xfrm>
            <a:off x="1750887" y="2244727"/>
            <a:ext cx="320143" cy="343269"/>
            <a:chOff x="1750887" y="2425727"/>
            <a:chExt cx="320143" cy="343269"/>
          </a:xfrm>
        </p:grpSpPr>
        <p:sp>
          <p:nvSpPr>
            <p:cNvPr id="10407" name="Google Shape;10407;p8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88"/>
          <p:cNvGrpSpPr/>
          <p:nvPr/>
        </p:nvGrpSpPr>
        <p:grpSpPr>
          <a:xfrm>
            <a:off x="1298037" y="2244727"/>
            <a:ext cx="338364" cy="342887"/>
            <a:chOff x="1298037" y="2425727"/>
            <a:chExt cx="338364" cy="342887"/>
          </a:xfrm>
        </p:grpSpPr>
        <p:sp>
          <p:nvSpPr>
            <p:cNvPr id="10410" name="Google Shape;10410;p8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4" name="Google Shape;10414;p88"/>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5" name="Google Shape;10415;p88"/>
          <p:cNvGrpSpPr/>
          <p:nvPr/>
        </p:nvGrpSpPr>
        <p:grpSpPr>
          <a:xfrm>
            <a:off x="3974207" y="2248009"/>
            <a:ext cx="320143" cy="338491"/>
            <a:chOff x="3974207" y="2429009"/>
            <a:chExt cx="320143" cy="338491"/>
          </a:xfrm>
        </p:grpSpPr>
        <p:sp>
          <p:nvSpPr>
            <p:cNvPr id="10416" name="Google Shape;10416;p8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88"/>
          <p:cNvGrpSpPr/>
          <p:nvPr/>
        </p:nvGrpSpPr>
        <p:grpSpPr>
          <a:xfrm>
            <a:off x="2623237" y="2250047"/>
            <a:ext cx="355024" cy="332630"/>
            <a:chOff x="2623237" y="2431047"/>
            <a:chExt cx="355024" cy="332630"/>
          </a:xfrm>
        </p:grpSpPr>
        <p:sp>
          <p:nvSpPr>
            <p:cNvPr id="10419" name="Google Shape;10419;p8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88"/>
          <p:cNvGrpSpPr/>
          <p:nvPr/>
        </p:nvGrpSpPr>
        <p:grpSpPr>
          <a:xfrm>
            <a:off x="6657194" y="2253073"/>
            <a:ext cx="375507" cy="367925"/>
            <a:chOff x="6657194" y="2434073"/>
            <a:chExt cx="375507" cy="367925"/>
          </a:xfrm>
        </p:grpSpPr>
        <p:sp>
          <p:nvSpPr>
            <p:cNvPr id="10424" name="Google Shape;10424;p8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88"/>
          <p:cNvGrpSpPr/>
          <p:nvPr/>
        </p:nvGrpSpPr>
        <p:grpSpPr>
          <a:xfrm>
            <a:off x="7101317" y="2260655"/>
            <a:ext cx="367925" cy="352380"/>
            <a:chOff x="7101317" y="2441655"/>
            <a:chExt cx="367925" cy="352380"/>
          </a:xfrm>
        </p:grpSpPr>
        <p:sp>
          <p:nvSpPr>
            <p:cNvPr id="10428" name="Google Shape;10428;p8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88"/>
          <p:cNvGrpSpPr/>
          <p:nvPr/>
        </p:nvGrpSpPr>
        <p:grpSpPr>
          <a:xfrm>
            <a:off x="5756399" y="2253456"/>
            <a:ext cx="367925" cy="367161"/>
            <a:chOff x="5756399" y="2434456"/>
            <a:chExt cx="367925" cy="367161"/>
          </a:xfrm>
        </p:grpSpPr>
        <p:sp>
          <p:nvSpPr>
            <p:cNvPr id="10431" name="Google Shape;10431;p8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8" name="Google Shape;10438;p88"/>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8"/>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0" name="Google Shape;10440;p88"/>
          <p:cNvGrpSpPr/>
          <p:nvPr/>
        </p:nvGrpSpPr>
        <p:grpSpPr>
          <a:xfrm>
            <a:off x="7964906" y="2253073"/>
            <a:ext cx="373627" cy="367925"/>
            <a:chOff x="7964906" y="2434073"/>
            <a:chExt cx="373627" cy="367925"/>
          </a:xfrm>
        </p:grpSpPr>
        <p:sp>
          <p:nvSpPr>
            <p:cNvPr id="10441" name="Google Shape;10441;p8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88"/>
          <p:cNvGrpSpPr/>
          <p:nvPr/>
        </p:nvGrpSpPr>
        <p:grpSpPr>
          <a:xfrm>
            <a:off x="6194086" y="2256737"/>
            <a:ext cx="369837" cy="360471"/>
            <a:chOff x="6194086" y="2437737"/>
            <a:chExt cx="369837" cy="360471"/>
          </a:xfrm>
        </p:grpSpPr>
        <p:sp>
          <p:nvSpPr>
            <p:cNvPr id="10444" name="Google Shape;10444;p8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6" name="Google Shape;10446;p8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447" name="Google Shape;10447;p8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51"/>
        <p:cNvGrpSpPr/>
        <p:nvPr/>
      </p:nvGrpSpPr>
      <p:grpSpPr>
        <a:xfrm>
          <a:off x="0" y="0"/>
          <a:ext cx="0" cy="0"/>
          <a:chOff x="0" y="0"/>
          <a:chExt cx="0" cy="0"/>
        </a:xfrm>
      </p:grpSpPr>
      <p:grpSp>
        <p:nvGrpSpPr>
          <p:cNvPr id="10452" name="Google Shape;10452;p89"/>
          <p:cNvGrpSpPr/>
          <p:nvPr/>
        </p:nvGrpSpPr>
        <p:grpSpPr>
          <a:xfrm>
            <a:off x="3122257" y="1334344"/>
            <a:ext cx="294850" cy="349434"/>
            <a:chOff x="3122257" y="1508594"/>
            <a:chExt cx="294850" cy="349434"/>
          </a:xfrm>
        </p:grpSpPr>
        <p:sp>
          <p:nvSpPr>
            <p:cNvPr id="10453" name="Google Shape;10453;p8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89"/>
          <p:cNvGrpSpPr/>
          <p:nvPr/>
        </p:nvGrpSpPr>
        <p:grpSpPr>
          <a:xfrm>
            <a:off x="910723" y="1333962"/>
            <a:ext cx="251660" cy="350166"/>
            <a:chOff x="910723" y="1508212"/>
            <a:chExt cx="251660" cy="350166"/>
          </a:xfrm>
        </p:grpSpPr>
        <p:sp>
          <p:nvSpPr>
            <p:cNvPr id="10459" name="Google Shape;10459;p8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89"/>
          <p:cNvGrpSpPr/>
          <p:nvPr/>
        </p:nvGrpSpPr>
        <p:grpSpPr>
          <a:xfrm>
            <a:off x="1308631" y="1333580"/>
            <a:ext cx="350166" cy="350198"/>
            <a:chOff x="1308631" y="1507830"/>
            <a:chExt cx="350166" cy="350198"/>
          </a:xfrm>
        </p:grpSpPr>
        <p:sp>
          <p:nvSpPr>
            <p:cNvPr id="10477" name="Google Shape;10477;p8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89"/>
          <p:cNvGrpSpPr/>
          <p:nvPr/>
        </p:nvGrpSpPr>
        <p:grpSpPr>
          <a:xfrm>
            <a:off x="1756921" y="1335489"/>
            <a:ext cx="345997" cy="345997"/>
            <a:chOff x="1756921" y="1509739"/>
            <a:chExt cx="345997" cy="345997"/>
          </a:xfrm>
        </p:grpSpPr>
        <p:sp>
          <p:nvSpPr>
            <p:cNvPr id="10482" name="Google Shape;10482;p8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9"/>
          <p:cNvGrpSpPr/>
          <p:nvPr/>
        </p:nvGrpSpPr>
        <p:grpSpPr>
          <a:xfrm>
            <a:off x="2216956" y="1336253"/>
            <a:ext cx="318721" cy="345615"/>
            <a:chOff x="2216956" y="1510503"/>
            <a:chExt cx="318721" cy="345615"/>
          </a:xfrm>
        </p:grpSpPr>
        <p:sp>
          <p:nvSpPr>
            <p:cNvPr id="10500" name="Google Shape;10500;p8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89"/>
          <p:cNvGrpSpPr/>
          <p:nvPr/>
        </p:nvGrpSpPr>
        <p:grpSpPr>
          <a:xfrm>
            <a:off x="3988156" y="1394211"/>
            <a:ext cx="349052" cy="230049"/>
            <a:chOff x="3988156" y="1568461"/>
            <a:chExt cx="349052" cy="230049"/>
          </a:xfrm>
        </p:grpSpPr>
        <p:sp>
          <p:nvSpPr>
            <p:cNvPr id="10506" name="Google Shape;10506;p8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89"/>
          <p:cNvGrpSpPr/>
          <p:nvPr/>
        </p:nvGrpSpPr>
        <p:grpSpPr>
          <a:xfrm>
            <a:off x="2633037" y="1325623"/>
            <a:ext cx="379002" cy="366112"/>
            <a:chOff x="2633037" y="1499873"/>
            <a:chExt cx="379002" cy="366112"/>
          </a:xfrm>
        </p:grpSpPr>
        <p:sp>
          <p:nvSpPr>
            <p:cNvPr id="10514" name="Google Shape;10514;p8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9"/>
          <p:cNvGrpSpPr/>
          <p:nvPr/>
        </p:nvGrpSpPr>
        <p:grpSpPr>
          <a:xfrm>
            <a:off x="6675256" y="1341919"/>
            <a:ext cx="327823" cy="357009"/>
            <a:chOff x="6675256" y="1516169"/>
            <a:chExt cx="327823" cy="357009"/>
          </a:xfrm>
        </p:grpSpPr>
        <p:sp>
          <p:nvSpPr>
            <p:cNvPr id="10521" name="Google Shape;10521;p8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89"/>
          <p:cNvGrpSpPr/>
          <p:nvPr/>
        </p:nvGrpSpPr>
        <p:grpSpPr>
          <a:xfrm>
            <a:off x="8020159" y="1342301"/>
            <a:ext cx="300897" cy="356627"/>
            <a:chOff x="8020159" y="1516551"/>
            <a:chExt cx="300897" cy="356627"/>
          </a:xfrm>
        </p:grpSpPr>
        <p:sp>
          <p:nvSpPr>
            <p:cNvPr id="10531" name="Google Shape;10531;p8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89"/>
          <p:cNvGrpSpPr/>
          <p:nvPr/>
        </p:nvGrpSpPr>
        <p:grpSpPr>
          <a:xfrm>
            <a:off x="5377363" y="1341919"/>
            <a:ext cx="257357" cy="356627"/>
            <a:chOff x="5377363" y="1516169"/>
            <a:chExt cx="257357" cy="356627"/>
          </a:xfrm>
        </p:grpSpPr>
        <p:sp>
          <p:nvSpPr>
            <p:cNvPr id="10537" name="Google Shape;10537;p8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89"/>
          <p:cNvGrpSpPr/>
          <p:nvPr/>
        </p:nvGrpSpPr>
        <p:grpSpPr>
          <a:xfrm>
            <a:off x="4880567" y="1361620"/>
            <a:ext cx="356245" cy="317607"/>
            <a:chOff x="4880567" y="1535870"/>
            <a:chExt cx="356245" cy="317607"/>
          </a:xfrm>
        </p:grpSpPr>
        <p:sp>
          <p:nvSpPr>
            <p:cNvPr id="10555" name="Google Shape;10555;p8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89"/>
          <p:cNvGrpSpPr/>
          <p:nvPr/>
        </p:nvGrpSpPr>
        <p:grpSpPr>
          <a:xfrm>
            <a:off x="5771483" y="1341537"/>
            <a:ext cx="357359" cy="357391"/>
            <a:chOff x="5771483" y="1515787"/>
            <a:chExt cx="357359" cy="357391"/>
          </a:xfrm>
        </p:grpSpPr>
        <p:sp>
          <p:nvSpPr>
            <p:cNvPr id="10561" name="Google Shape;10561;p8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89"/>
          <p:cNvGrpSpPr/>
          <p:nvPr/>
        </p:nvGrpSpPr>
        <p:grpSpPr>
          <a:xfrm>
            <a:off x="7121669" y="1359360"/>
            <a:ext cx="321362" cy="321362"/>
            <a:chOff x="7121669" y="1533610"/>
            <a:chExt cx="321362" cy="321362"/>
          </a:xfrm>
        </p:grpSpPr>
        <p:sp>
          <p:nvSpPr>
            <p:cNvPr id="10566" name="Google Shape;10566;p8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89"/>
          <p:cNvGrpSpPr/>
          <p:nvPr/>
        </p:nvGrpSpPr>
        <p:grpSpPr>
          <a:xfrm>
            <a:off x="7562766" y="1340614"/>
            <a:ext cx="327059" cy="360192"/>
            <a:chOff x="7562766" y="1514864"/>
            <a:chExt cx="327059" cy="360192"/>
          </a:xfrm>
        </p:grpSpPr>
        <p:sp>
          <p:nvSpPr>
            <p:cNvPr id="10571" name="Google Shape;10571;p8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89"/>
          <p:cNvGrpSpPr/>
          <p:nvPr/>
        </p:nvGrpSpPr>
        <p:grpSpPr>
          <a:xfrm>
            <a:off x="6221229" y="1324423"/>
            <a:ext cx="361636" cy="362183"/>
            <a:chOff x="6259175" y="1559008"/>
            <a:chExt cx="271743" cy="272093"/>
          </a:xfrm>
        </p:grpSpPr>
        <p:sp>
          <p:nvSpPr>
            <p:cNvPr id="10576" name="Google Shape;10576;p8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89"/>
          <p:cNvGrpSpPr/>
          <p:nvPr/>
        </p:nvGrpSpPr>
        <p:grpSpPr>
          <a:xfrm>
            <a:off x="6671087" y="1835054"/>
            <a:ext cx="332757" cy="281833"/>
            <a:chOff x="6671087" y="2009304"/>
            <a:chExt cx="332757" cy="281833"/>
          </a:xfrm>
        </p:grpSpPr>
        <p:sp>
          <p:nvSpPr>
            <p:cNvPr id="10594" name="Google Shape;10594;p8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89"/>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89"/>
          <p:cNvGrpSpPr/>
          <p:nvPr/>
        </p:nvGrpSpPr>
        <p:grpSpPr>
          <a:xfrm>
            <a:off x="2201806" y="1802335"/>
            <a:ext cx="349784" cy="349434"/>
            <a:chOff x="2201806" y="1976585"/>
            <a:chExt cx="349784" cy="349434"/>
          </a:xfrm>
        </p:grpSpPr>
        <p:sp>
          <p:nvSpPr>
            <p:cNvPr id="10598" name="Google Shape;10598;p8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89"/>
          <p:cNvGrpSpPr/>
          <p:nvPr/>
        </p:nvGrpSpPr>
        <p:grpSpPr>
          <a:xfrm>
            <a:off x="3094217" y="1802335"/>
            <a:ext cx="350198" cy="350548"/>
            <a:chOff x="3094217" y="1976585"/>
            <a:chExt cx="350198" cy="350548"/>
          </a:xfrm>
        </p:grpSpPr>
        <p:sp>
          <p:nvSpPr>
            <p:cNvPr id="10603" name="Google Shape;10603;p8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89"/>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89"/>
          <p:cNvGrpSpPr/>
          <p:nvPr/>
        </p:nvGrpSpPr>
        <p:grpSpPr>
          <a:xfrm>
            <a:off x="3979435" y="1802335"/>
            <a:ext cx="345265" cy="349848"/>
            <a:chOff x="3979435" y="1976585"/>
            <a:chExt cx="345265" cy="349848"/>
          </a:xfrm>
        </p:grpSpPr>
        <p:sp>
          <p:nvSpPr>
            <p:cNvPr id="10618" name="Google Shape;10618;p8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89"/>
          <p:cNvGrpSpPr/>
          <p:nvPr/>
        </p:nvGrpSpPr>
        <p:grpSpPr>
          <a:xfrm>
            <a:off x="3541011" y="1334344"/>
            <a:ext cx="350166" cy="349434"/>
            <a:chOff x="3541011" y="1508594"/>
            <a:chExt cx="350166" cy="349434"/>
          </a:xfrm>
        </p:grpSpPr>
        <p:sp>
          <p:nvSpPr>
            <p:cNvPr id="10636" name="Google Shape;10636;p8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89"/>
          <p:cNvGrpSpPr/>
          <p:nvPr/>
        </p:nvGrpSpPr>
        <p:grpSpPr>
          <a:xfrm>
            <a:off x="3576626" y="1801571"/>
            <a:ext cx="284251" cy="351694"/>
            <a:chOff x="3576626" y="1975821"/>
            <a:chExt cx="284251" cy="351694"/>
          </a:xfrm>
        </p:grpSpPr>
        <p:sp>
          <p:nvSpPr>
            <p:cNvPr id="10650" name="Google Shape;10650;p8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89"/>
          <p:cNvGrpSpPr/>
          <p:nvPr/>
        </p:nvGrpSpPr>
        <p:grpSpPr>
          <a:xfrm>
            <a:off x="2722090" y="2715912"/>
            <a:ext cx="238770" cy="371841"/>
            <a:chOff x="2722090" y="2890162"/>
            <a:chExt cx="238770" cy="371841"/>
          </a:xfrm>
        </p:grpSpPr>
        <p:sp>
          <p:nvSpPr>
            <p:cNvPr id="10654" name="Google Shape;10654;p8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7" name="Google Shape;10657;p89"/>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8" name="Google Shape;10658;p89"/>
          <p:cNvGrpSpPr/>
          <p:nvPr/>
        </p:nvGrpSpPr>
        <p:grpSpPr>
          <a:xfrm>
            <a:off x="6216367" y="1795906"/>
            <a:ext cx="361147" cy="361147"/>
            <a:chOff x="6216367" y="1970156"/>
            <a:chExt cx="361147" cy="361147"/>
          </a:xfrm>
        </p:grpSpPr>
        <p:sp>
          <p:nvSpPr>
            <p:cNvPr id="10659" name="Google Shape;10659;p8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89"/>
          <p:cNvGrpSpPr/>
          <p:nvPr/>
        </p:nvGrpSpPr>
        <p:grpSpPr>
          <a:xfrm>
            <a:off x="1289311" y="2751972"/>
            <a:ext cx="408156" cy="299783"/>
            <a:chOff x="1289311" y="2926222"/>
            <a:chExt cx="408156" cy="299783"/>
          </a:xfrm>
        </p:grpSpPr>
        <p:sp>
          <p:nvSpPr>
            <p:cNvPr id="10664" name="Google Shape;10664;p8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89"/>
          <p:cNvGrpSpPr/>
          <p:nvPr/>
        </p:nvGrpSpPr>
        <p:grpSpPr>
          <a:xfrm>
            <a:off x="7978465" y="1795142"/>
            <a:ext cx="361147" cy="360797"/>
            <a:chOff x="7978465" y="1969392"/>
            <a:chExt cx="361147" cy="360797"/>
          </a:xfrm>
        </p:grpSpPr>
        <p:sp>
          <p:nvSpPr>
            <p:cNvPr id="10667" name="Google Shape;10667;p8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6" name="Google Shape;10676;p89"/>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7" name="Google Shape;10677;p89"/>
          <p:cNvGrpSpPr/>
          <p:nvPr/>
        </p:nvGrpSpPr>
        <p:grpSpPr>
          <a:xfrm>
            <a:off x="854261" y="2734563"/>
            <a:ext cx="377474" cy="335748"/>
            <a:chOff x="854261" y="2908813"/>
            <a:chExt cx="377474" cy="335748"/>
          </a:xfrm>
        </p:grpSpPr>
        <p:sp>
          <p:nvSpPr>
            <p:cNvPr id="10678" name="Google Shape;10678;p8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9"/>
          <p:cNvGrpSpPr/>
          <p:nvPr/>
        </p:nvGrpSpPr>
        <p:grpSpPr>
          <a:xfrm>
            <a:off x="1749728" y="2720527"/>
            <a:ext cx="386927" cy="363438"/>
            <a:chOff x="1749728" y="2894777"/>
            <a:chExt cx="386927" cy="363438"/>
          </a:xfrm>
        </p:grpSpPr>
        <p:sp>
          <p:nvSpPr>
            <p:cNvPr id="10684" name="Google Shape;10684;p8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89"/>
          <p:cNvGrpSpPr/>
          <p:nvPr/>
        </p:nvGrpSpPr>
        <p:grpSpPr>
          <a:xfrm>
            <a:off x="7098912" y="1795142"/>
            <a:ext cx="359651" cy="361560"/>
            <a:chOff x="7098912" y="1969392"/>
            <a:chExt cx="359651" cy="361560"/>
          </a:xfrm>
        </p:grpSpPr>
        <p:sp>
          <p:nvSpPr>
            <p:cNvPr id="10692" name="Google Shape;10692;p8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5" name="Google Shape;10705;p89"/>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89"/>
          <p:cNvGrpSpPr/>
          <p:nvPr/>
        </p:nvGrpSpPr>
        <p:grpSpPr>
          <a:xfrm>
            <a:off x="5352728" y="1815989"/>
            <a:ext cx="327091" cy="322508"/>
            <a:chOff x="5352728" y="1990239"/>
            <a:chExt cx="327091" cy="322508"/>
          </a:xfrm>
        </p:grpSpPr>
        <p:sp>
          <p:nvSpPr>
            <p:cNvPr id="10707" name="Google Shape;10707;p8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89"/>
          <p:cNvGrpSpPr/>
          <p:nvPr/>
        </p:nvGrpSpPr>
        <p:grpSpPr>
          <a:xfrm>
            <a:off x="7538896" y="1795906"/>
            <a:ext cx="361147" cy="361529"/>
            <a:chOff x="7538896" y="1970156"/>
            <a:chExt cx="361147" cy="361529"/>
          </a:xfrm>
        </p:grpSpPr>
        <p:sp>
          <p:nvSpPr>
            <p:cNvPr id="10711" name="Google Shape;10711;p8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89"/>
          <p:cNvGrpSpPr/>
          <p:nvPr/>
        </p:nvGrpSpPr>
        <p:grpSpPr>
          <a:xfrm>
            <a:off x="4896099" y="1796670"/>
            <a:ext cx="358155" cy="358123"/>
            <a:chOff x="4896099" y="1970920"/>
            <a:chExt cx="358155" cy="358123"/>
          </a:xfrm>
        </p:grpSpPr>
        <p:sp>
          <p:nvSpPr>
            <p:cNvPr id="10718" name="Google Shape;10718;p8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89"/>
          <p:cNvGrpSpPr/>
          <p:nvPr/>
        </p:nvGrpSpPr>
        <p:grpSpPr>
          <a:xfrm>
            <a:off x="4048787" y="2802769"/>
            <a:ext cx="283488" cy="198604"/>
            <a:chOff x="4048787" y="2977019"/>
            <a:chExt cx="283488" cy="198604"/>
          </a:xfrm>
        </p:grpSpPr>
        <p:sp>
          <p:nvSpPr>
            <p:cNvPr id="10722" name="Google Shape;10722;p8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89"/>
          <p:cNvGrpSpPr/>
          <p:nvPr/>
        </p:nvGrpSpPr>
        <p:grpSpPr>
          <a:xfrm>
            <a:off x="4054103" y="2255941"/>
            <a:ext cx="218687" cy="349052"/>
            <a:chOff x="4054103" y="2430191"/>
            <a:chExt cx="218687" cy="349052"/>
          </a:xfrm>
        </p:grpSpPr>
        <p:sp>
          <p:nvSpPr>
            <p:cNvPr id="10729" name="Google Shape;10729;p8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89"/>
          <p:cNvGrpSpPr/>
          <p:nvPr/>
        </p:nvGrpSpPr>
        <p:grpSpPr>
          <a:xfrm>
            <a:off x="2185128" y="2253299"/>
            <a:ext cx="382758" cy="356595"/>
            <a:chOff x="2185128" y="2427549"/>
            <a:chExt cx="382758" cy="356595"/>
          </a:xfrm>
        </p:grpSpPr>
        <p:sp>
          <p:nvSpPr>
            <p:cNvPr id="10732" name="Google Shape;10732;p8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89"/>
          <p:cNvGrpSpPr/>
          <p:nvPr/>
        </p:nvGrpSpPr>
        <p:grpSpPr>
          <a:xfrm>
            <a:off x="2656907" y="2265043"/>
            <a:ext cx="332757" cy="332343"/>
            <a:chOff x="2656907" y="2439293"/>
            <a:chExt cx="332757" cy="332343"/>
          </a:xfrm>
        </p:grpSpPr>
        <p:sp>
          <p:nvSpPr>
            <p:cNvPr id="10737" name="Google Shape;10737;p8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89"/>
          <p:cNvGrpSpPr/>
          <p:nvPr/>
        </p:nvGrpSpPr>
        <p:grpSpPr>
          <a:xfrm>
            <a:off x="1731523" y="2248366"/>
            <a:ext cx="399435" cy="365698"/>
            <a:chOff x="1731523" y="2422616"/>
            <a:chExt cx="399435" cy="365698"/>
          </a:xfrm>
        </p:grpSpPr>
        <p:sp>
          <p:nvSpPr>
            <p:cNvPr id="10745" name="Google Shape;10745;p8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89"/>
          <p:cNvGrpSpPr/>
          <p:nvPr/>
        </p:nvGrpSpPr>
        <p:grpSpPr>
          <a:xfrm>
            <a:off x="3097241" y="2259314"/>
            <a:ext cx="344883" cy="343387"/>
            <a:chOff x="3097241" y="2433564"/>
            <a:chExt cx="344883" cy="343387"/>
          </a:xfrm>
        </p:grpSpPr>
        <p:sp>
          <p:nvSpPr>
            <p:cNvPr id="10749" name="Google Shape;10749;p8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9"/>
          <p:cNvGrpSpPr/>
          <p:nvPr/>
        </p:nvGrpSpPr>
        <p:grpSpPr>
          <a:xfrm>
            <a:off x="1278299" y="2265043"/>
            <a:ext cx="410829" cy="332343"/>
            <a:chOff x="1278299" y="2439293"/>
            <a:chExt cx="410829" cy="332343"/>
          </a:xfrm>
        </p:grpSpPr>
        <p:sp>
          <p:nvSpPr>
            <p:cNvPr id="10759" name="Google Shape;10759;p8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89"/>
          <p:cNvGrpSpPr/>
          <p:nvPr/>
        </p:nvGrpSpPr>
        <p:grpSpPr>
          <a:xfrm>
            <a:off x="2661459" y="1840751"/>
            <a:ext cx="322508" cy="273494"/>
            <a:chOff x="2661459" y="2015001"/>
            <a:chExt cx="322508" cy="273494"/>
          </a:xfrm>
        </p:grpSpPr>
        <p:sp>
          <p:nvSpPr>
            <p:cNvPr id="10768" name="Google Shape;10768;p8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89"/>
          <p:cNvGrpSpPr/>
          <p:nvPr/>
        </p:nvGrpSpPr>
        <p:grpSpPr>
          <a:xfrm>
            <a:off x="870939" y="2265043"/>
            <a:ext cx="331993" cy="331993"/>
            <a:chOff x="870939" y="2439293"/>
            <a:chExt cx="331993" cy="331993"/>
          </a:xfrm>
        </p:grpSpPr>
        <p:sp>
          <p:nvSpPr>
            <p:cNvPr id="10771" name="Google Shape;10771;p8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89"/>
          <p:cNvGrpSpPr/>
          <p:nvPr/>
        </p:nvGrpSpPr>
        <p:grpSpPr>
          <a:xfrm>
            <a:off x="6644957" y="2282103"/>
            <a:ext cx="371395" cy="278904"/>
            <a:chOff x="6644957" y="2456353"/>
            <a:chExt cx="371395" cy="278904"/>
          </a:xfrm>
        </p:grpSpPr>
        <p:sp>
          <p:nvSpPr>
            <p:cNvPr id="10788" name="Google Shape;10788;p8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89"/>
          <p:cNvGrpSpPr/>
          <p:nvPr/>
        </p:nvGrpSpPr>
        <p:grpSpPr>
          <a:xfrm>
            <a:off x="5388757" y="2240409"/>
            <a:ext cx="260349" cy="362292"/>
            <a:chOff x="5388757" y="2414659"/>
            <a:chExt cx="260349" cy="362292"/>
          </a:xfrm>
        </p:grpSpPr>
        <p:sp>
          <p:nvSpPr>
            <p:cNvPr id="10794" name="Google Shape;10794;p8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89"/>
          <p:cNvGrpSpPr/>
          <p:nvPr/>
        </p:nvGrpSpPr>
        <p:grpSpPr>
          <a:xfrm>
            <a:off x="3567142" y="2731507"/>
            <a:ext cx="348288" cy="340331"/>
            <a:chOff x="3567142" y="2905757"/>
            <a:chExt cx="348288" cy="340331"/>
          </a:xfrm>
        </p:grpSpPr>
        <p:sp>
          <p:nvSpPr>
            <p:cNvPr id="10815" name="Google Shape;10815;p8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9"/>
          <p:cNvGrpSpPr/>
          <p:nvPr/>
        </p:nvGrpSpPr>
        <p:grpSpPr>
          <a:xfrm>
            <a:off x="870939" y="1801571"/>
            <a:ext cx="332375" cy="350071"/>
            <a:chOff x="870939" y="1975821"/>
            <a:chExt cx="332375" cy="350071"/>
          </a:xfrm>
        </p:grpSpPr>
        <p:sp>
          <p:nvSpPr>
            <p:cNvPr id="10821" name="Google Shape;10821;p8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89"/>
          <p:cNvGrpSpPr/>
          <p:nvPr/>
        </p:nvGrpSpPr>
        <p:grpSpPr>
          <a:xfrm>
            <a:off x="7967103" y="2240791"/>
            <a:ext cx="355863" cy="361911"/>
            <a:chOff x="7967103" y="2415041"/>
            <a:chExt cx="355863" cy="361911"/>
          </a:xfrm>
        </p:grpSpPr>
        <p:sp>
          <p:nvSpPr>
            <p:cNvPr id="10826" name="Google Shape;10826;p8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9"/>
          <p:cNvGrpSpPr/>
          <p:nvPr/>
        </p:nvGrpSpPr>
        <p:grpSpPr>
          <a:xfrm>
            <a:off x="7529411" y="2240409"/>
            <a:ext cx="355863" cy="362292"/>
            <a:chOff x="7529411" y="2414659"/>
            <a:chExt cx="355863" cy="362292"/>
          </a:xfrm>
        </p:grpSpPr>
        <p:sp>
          <p:nvSpPr>
            <p:cNvPr id="10838" name="Google Shape;10838;p8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9"/>
          <p:cNvGrpSpPr/>
          <p:nvPr/>
        </p:nvGrpSpPr>
        <p:grpSpPr>
          <a:xfrm>
            <a:off x="5733194" y="2257468"/>
            <a:ext cx="446826" cy="327059"/>
            <a:chOff x="5733194" y="2431718"/>
            <a:chExt cx="446826" cy="327059"/>
          </a:xfrm>
        </p:grpSpPr>
        <p:sp>
          <p:nvSpPr>
            <p:cNvPr id="10851" name="Google Shape;10851;p8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89"/>
          <p:cNvGrpSpPr/>
          <p:nvPr/>
        </p:nvGrpSpPr>
        <p:grpSpPr>
          <a:xfrm>
            <a:off x="4876780" y="2243814"/>
            <a:ext cx="407774" cy="356627"/>
            <a:chOff x="4876780" y="2418064"/>
            <a:chExt cx="407774" cy="356627"/>
          </a:xfrm>
        </p:grpSpPr>
        <p:sp>
          <p:nvSpPr>
            <p:cNvPr id="10855" name="Google Shape;10855;p8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89"/>
          <p:cNvGrpSpPr/>
          <p:nvPr/>
        </p:nvGrpSpPr>
        <p:grpSpPr>
          <a:xfrm>
            <a:off x="7070872" y="2236621"/>
            <a:ext cx="398321" cy="371013"/>
            <a:chOff x="7070872" y="2410871"/>
            <a:chExt cx="398321" cy="371013"/>
          </a:xfrm>
        </p:grpSpPr>
        <p:sp>
          <p:nvSpPr>
            <p:cNvPr id="10864" name="Google Shape;10864;p8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8" name="Google Shape;10868;p89"/>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9" name="Google Shape;10869;p89"/>
          <p:cNvGrpSpPr/>
          <p:nvPr/>
        </p:nvGrpSpPr>
        <p:grpSpPr>
          <a:xfrm>
            <a:off x="5318259" y="2807861"/>
            <a:ext cx="371013" cy="220787"/>
            <a:chOff x="5318259" y="2982111"/>
            <a:chExt cx="371013" cy="220787"/>
          </a:xfrm>
        </p:grpSpPr>
        <p:sp>
          <p:nvSpPr>
            <p:cNvPr id="10870" name="Google Shape;10870;p8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9"/>
          <p:cNvGrpSpPr/>
          <p:nvPr/>
        </p:nvGrpSpPr>
        <p:grpSpPr>
          <a:xfrm>
            <a:off x="7073928" y="2731507"/>
            <a:ext cx="371395" cy="371809"/>
            <a:chOff x="7073928" y="2905757"/>
            <a:chExt cx="371395" cy="371809"/>
          </a:xfrm>
        </p:grpSpPr>
        <p:sp>
          <p:nvSpPr>
            <p:cNvPr id="10879" name="Google Shape;10879;p8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89"/>
          <p:cNvGrpSpPr/>
          <p:nvPr/>
        </p:nvGrpSpPr>
        <p:grpSpPr>
          <a:xfrm>
            <a:off x="6188327" y="2781158"/>
            <a:ext cx="371395" cy="272857"/>
            <a:chOff x="6188327" y="2955408"/>
            <a:chExt cx="371395" cy="272857"/>
          </a:xfrm>
        </p:grpSpPr>
        <p:sp>
          <p:nvSpPr>
            <p:cNvPr id="10883" name="Google Shape;10883;p8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89"/>
          <p:cNvGrpSpPr/>
          <p:nvPr/>
        </p:nvGrpSpPr>
        <p:grpSpPr>
          <a:xfrm>
            <a:off x="7521454" y="2731889"/>
            <a:ext cx="359651" cy="371013"/>
            <a:chOff x="7521454" y="2906139"/>
            <a:chExt cx="359651" cy="371013"/>
          </a:xfrm>
        </p:grpSpPr>
        <p:sp>
          <p:nvSpPr>
            <p:cNvPr id="10886" name="Google Shape;10886;p8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9"/>
          <p:cNvGrpSpPr/>
          <p:nvPr/>
        </p:nvGrpSpPr>
        <p:grpSpPr>
          <a:xfrm>
            <a:off x="5782845" y="2732271"/>
            <a:ext cx="301661" cy="371013"/>
            <a:chOff x="5782845" y="2906521"/>
            <a:chExt cx="301661" cy="371013"/>
          </a:xfrm>
        </p:grpSpPr>
        <p:sp>
          <p:nvSpPr>
            <p:cNvPr id="10892" name="Google Shape;10892;p8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9"/>
          <p:cNvGrpSpPr/>
          <p:nvPr/>
        </p:nvGrpSpPr>
        <p:grpSpPr>
          <a:xfrm>
            <a:off x="3539102" y="2253299"/>
            <a:ext cx="355099" cy="355481"/>
            <a:chOff x="3539102" y="2427549"/>
            <a:chExt cx="355099" cy="355481"/>
          </a:xfrm>
        </p:grpSpPr>
        <p:sp>
          <p:nvSpPr>
            <p:cNvPr id="10896" name="Google Shape;10896;p8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89"/>
          <p:cNvGrpSpPr/>
          <p:nvPr/>
        </p:nvGrpSpPr>
        <p:grpSpPr>
          <a:xfrm>
            <a:off x="6630539" y="2743252"/>
            <a:ext cx="371777" cy="349434"/>
            <a:chOff x="6630539" y="2917502"/>
            <a:chExt cx="371777" cy="349434"/>
          </a:xfrm>
        </p:grpSpPr>
        <p:sp>
          <p:nvSpPr>
            <p:cNvPr id="10899" name="Google Shape;10899;p8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89"/>
          <p:cNvGrpSpPr/>
          <p:nvPr/>
        </p:nvGrpSpPr>
        <p:grpSpPr>
          <a:xfrm>
            <a:off x="2171474" y="3194979"/>
            <a:ext cx="408156" cy="343737"/>
            <a:chOff x="2171474" y="3369229"/>
            <a:chExt cx="408156" cy="343737"/>
          </a:xfrm>
        </p:grpSpPr>
        <p:sp>
          <p:nvSpPr>
            <p:cNvPr id="10907" name="Google Shape;10907;p8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89"/>
          <p:cNvGrpSpPr/>
          <p:nvPr/>
        </p:nvGrpSpPr>
        <p:grpSpPr>
          <a:xfrm>
            <a:off x="4891198" y="2750858"/>
            <a:ext cx="334634" cy="334634"/>
            <a:chOff x="4891198" y="2925108"/>
            <a:chExt cx="334634" cy="334634"/>
          </a:xfrm>
        </p:grpSpPr>
        <p:sp>
          <p:nvSpPr>
            <p:cNvPr id="10912" name="Google Shape;10912;p8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89"/>
          <p:cNvGrpSpPr/>
          <p:nvPr/>
        </p:nvGrpSpPr>
        <p:grpSpPr>
          <a:xfrm>
            <a:off x="7976174" y="2750858"/>
            <a:ext cx="334666" cy="334634"/>
            <a:chOff x="7976174" y="2925108"/>
            <a:chExt cx="334666" cy="334634"/>
          </a:xfrm>
        </p:grpSpPr>
        <p:sp>
          <p:nvSpPr>
            <p:cNvPr id="10921" name="Google Shape;10921;p8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89"/>
          <p:cNvGrpSpPr/>
          <p:nvPr/>
        </p:nvGrpSpPr>
        <p:grpSpPr>
          <a:xfrm>
            <a:off x="3091957" y="3199881"/>
            <a:ext cx="354717" cy="332757"/>
            <a:chOff x="3091957" y="3374131"/>
            <a:chExt cx="354717" cy="332757"/>
          </a:xfrm>
        </p:grpSpPr>
        <p:sp>
          <p:nvSpPr>
            <p:cNvPr id="10931" name="Google Shape;10931;p8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89"/>
          <p:cNvGrpSpPr/>
          <p:nvPr/>
        </p:nvGrpSpPr>
        <p:grpSpPr>
          <a:xfrm>
            <a:off x="3988156" y="3205960"/>
            <a:ext cx="353954" cy="318880"/>
            <a:chOff x="3988156" y="3380210"/>
            <a:chExt cx="353954" cy="318880"/>
          </a:xfrm>
        </p:grpSpPr>
        <p:sp>
          <p:nvSpPr>
            <p:cNvPr id="10938" name="Google Shape;10938;p8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89"/>
          <p:cNvGrpSpPr/>
          <p:nvPr/>
        </p:nvGrpSpPr>
        <p:grpSpPr>
          <a:xfrm>
            <a:off x="3541011" y="3193070"/>
            <a:ext cx="348257" cy="346188"/>
            <a:chOff x="3541011" y="3367320"/>
            <a:chExt cx="348257" cy="346188"/>
          </a:xfrm>
        </p:grpSpPr>
        <p:sp>
          <p:nvSpPr>
            <p:cNvPr id="10944" name="Google Shape;10944;p8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89"/>
          <p:cNvGrpSpPr/>
          <p:nvPr/>
        </p:nvGrpSpPr>
        <p:grpSpPr>
          <a:xfrm>
            <a:off x="1314678" y="3183967"/>
            <a:ext cx="334666" cy="365348"/>
            <a:chOff x="1314678" y="3358217"/>
            <a:chExt cx="334666" cy="365348"/>
          </a:xfrm>
        </p:grpSpPr>
        <p:sp>
          <p:nvSpPr>
            <p:cNvPr id="10949" name="Google Shape;10949;p8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89"/>
          <p:cNvGrpSpPr/>
          <p:nvPr/>
        </p:nvGrpSpPr>
        <p:grpSpPr>
          <a:xfrm>
            <a:off x="1748582" y="3198385"/>
            <a:ext cx="359269" cy="335780"/>
            <a:chOff x="1748582" y="3372635"/>
            <a:chExt cx="359269" cy="335780"/>
          </a:xfrm>
        </p:grpSpPr>
        <p:sp>
          <p:nvSpPr>
            <p:cNvPr id="10955" name="Google Shape;10955;p8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89"/>
            <p:cNvGrpSpPr/>
            <p:nvPr/>
          </p:nvGrpSpPr>
          <p:grpSpPr>
            <a:xfrm>
              <a:off x="1748582" y="3372635"/>
              <a:ext cx="333520" cy="335780"/>
              <a:chOff x="1748582" y="3372635"/>
              <a:chExt cx="333520" cy="335780"/>
            </a:xfrm>
          </p:grpSpPr>
          <p:sp>
            <p:nvSpPr>
              <p:cNvPr id="10957" name="Google Shape;10957;p8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60" name="Google Shape;10960;p89"/>
          <p:cNvGrpSpPr/>
          <p:nvPr/>
        </p:nvGrpSpPr>
        <p:grpSpPr>
          <a:xfrm>
            <a:off x="2640993" y="3183585"/>
            <a:ext cx="365348" cy="364966"/>
            <a:chOff x="2640993" y="3357835"/>
            <a:chExt cx="365348" cy="364966"/>
          </a:xfrm>
        </p:grpSpPr>
        <p:sp>
          <p:nvSpPr>
            <p:cNvPr id="10961" name="Google Shape;10961;p8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89"/>
          <p:cNvGrpSpPr/>
          <p:nvPr/>
        </p:nvGrpSpPr>
        <p:grpSpPr>
          <a:xfrm>
            <a:off x="4886264" y="3191924"/>
            <a:ext cx="350548" cy="350198"/>
            <a:chOff x="4886264" y="3366174"/>
            <a:chExt cx="350548" cy="350198"/>
          </a:xfrm>
        </p:grpSpPr>
        <p:sp>
          <p:nvSpPr>
            <p:cNvPr id="10972" name="Google Shape;10972;p8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89"/>
          <p:cNvGrpSpPr/>
          <p:nvPr/>
        </p:nvGrpSpPr>
        <p:grpSpPr>
          <a:xfrm>
            <a:off x="5331913" y="3239697"/>
            <a:ext cx="347143" cy="254684"/>
            <a:chOff x="5331913" y="3413947"/>
            <a:chExt cx="347143" cy="254684"/>
          </a:xfrm>
        </p:grpSpPr>
        <p:sp>
          <p:nvSpPr>
            <p:cNvPr id="10986" name="Google Shape;10986;p8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89"/>
          <p:cNvGrpSpPr/>
          <p:nvPr/>
        </p:nvGrpSpPr>
        <p:grpSpPr>
          <a:xfrm>
            <a:off x="5776798" y="3235528"/>
            <a:ext cx="346379" cy="264518"/>
            <a:chOff x="5776798" y="3409778"/>
            <a:chExt cx="346379" cy="264518"/>
          </a:xfrm>
        </p:grpSpPr>
        <p:sp>
          <p:nvSpPr>
            <p:cNvPr id="10993" name="Google Shape;10993;p8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89"/>
          <p:cNvGrpSpPr/>
          <p:nvPr/>
        </p:nvGrpSpPr>
        <p:grpSpPr>
          <a:xfrm>
            <a:off x="7108015" y="3222255"/>
            <a:ext cx="344883" cy="290299"/>
            <a:chOff x="7108015" y="3396505"/>
            <a:chExt cx="344883" cy="290299"/>
          </a:xfrm>
        </p:grpSpPr>
        <p:sp>
          <p:nvSpPr>
            <p:cNvPr id="11000" name="Google Shape;11000;p8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9"/>
          <p:cNvGrpSpPr/>
          <p:nvPr/>
        </p:nvGrpSpPr>
        <p:grpSpPr>
          <a:xfrm>
            <a:off x="7551754" y="3216558"/>
            <a:ext cx="344883" cy="301311"/>
            <a:chOff x="7551754" y="3390808"/>
            <a:chExt cx="344883" cy="301311"/>
          </a:xfrm>
        </p:grpSpPr>
        <p:sp>
          <p:nvSpPr>
            <p:cNvPr id="11005" name="Google Shape;11005;p8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89"/>
          <p:cNvGrpSpPr/>
          <p:nvPr/>
        </p:nvGrpSpPr>
        <p:grpSpPr>
          <a:xfrm>
            <a:off x="6707084" y="3213153"/>
            <a:ext cx="261145" cy="308504"/>
            <a:chOff x="6707084" y="3387403"/>
            <a:chExt cx="261145" cy="308504"/>
          </a:xfrm>
        </p:grpSpPr>
        <p:sp>
          <p:nvSpPr>
            <p:cNvPr id="11017" name="Google Shape;11017;p8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9"/>
          <p:cNvGrpSpPr/>
          <p:nvPr/>
        </p:nvGrpSpPr>
        <p:grpSpPr>
          <a:xfrm>
            <a:off x="848978" y="4123387"/>
            <a:ext cx="377824" cy="324418"/>
            <a:chOff x="848978" y="4297637"/>
            <a:chExt cx="377824" cy="324418"/>
          </a:xfrm>
        </p:grpSpPr>
        <p:sp>
          <p:nvSpPr>
            <p:cNvPr id="11022" name="Google Shape;11022;p8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9"/>
          <p:cNvGrpSpPr/>
          <p:nvPr/>
        </p:nvGrpSpPr>
        <p:grpSpPr>
          <a:xfrm>
            <a:off x="1754279" y="4112343"/>
            <a:ext cx="351439" cy="345965"/>
            <a:chOff x="1754279" y="4286593"/>
            <a:chExt cx="351439" cy="345965"/>
          </a:xfrm>
        </p:grpSpPr>
        <p:sp>
          <p:nvSpPr>
            <p:cNvPr id="11025" name="Google Shape;11025;p8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9"/>
          <p:cNvGrpSpPr/>
          <p:nvPr/>
        </p:nvGrpSpPr>
        <p:grpSpPr>
          <a:xfrm>
            <a:off x="3996113" y="4116926"/>
            <a:ext cx="336512" cy="335048"/>
            <a:chOff x="3996113" y="4291176"/>
            <a:chExt cx="336512" cy="335048"/>
          </a:xfrm>
        </p:grpSpPr>
        <p:sp>
          <p:nvSpPr>
            <p:cNvPr id="11031" name="Google Shape;11031;p8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4" name="Google Shape;11034;p89"/>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5" name="Google Shape;11035;p89"/>
          <p:cNvGrpSpPr/>
          <p:nvPr/>
        </p:nvGrpSpPr>
        <p:grpSpPr>
          <a:xfrm>
            <a:off x="2179081" y="4111261"/>
            <a:ext cx="397525" cy="348670"/>
            <a:chOff x="2179081" y="4285511"/>
            <a:chExt cx="397525" cy="348670"/>
          </a:xfrm>
        </p:grpSpPr>
        <p:sp>
          <p:nvSpPr>
            <p:cNvPr id="11036" name="Google Shape;11036;p8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89"/>
          <p:cNvGrpSpPr/>
          <p:nvPr/>
        </p:nvGrpSpPr>
        <p:grpSpPr>
          <a:xfrm>
            <a:off x="3584201" y="4120746"/>
            <a:ext cx="267574" cy="329415"/>
            <a:chOff x="3584201" y="4294996"/>
            <a:chExt cx="267574" cy="329415"/>
          </a:xfrm>
        </p:grpSpPr>
        <p:sp>
          <p:nvSpPr>
            <p:cNvPr id="11039" name="Google Shape;11039;p8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89"/>
          <p:cNvGrpSpPr/>
          <p:nvPr/>
        </p:nvGrpSpPr>
        <p:grpSpPr>
          <a:xfrm>
            <a:off x="3082855" y="4121478"/>
            <a:ext cx="375946" cy="327823"/>
            <a:chOff x="3082855" y="4295728"/>
            <a:chExt cx="375946" cy="327823"/>
          </a:xfrm>
        </p:grpSpPr>
        <p:sp>
          <p:nvSpPr>
            <p:cNvPr id="11044" name="Google Shape;11044;p8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9"/>
          <p:cNvGrpSpPr/>
          <p:nvPr/>
        </p:nvGrpSpPr>
        <p:grpSpPr>
          <a:xfrm>
            <a:off x="2749016" y="4116926"/>
            <a:ext cx="150831" cy="336926"/>
            <a:chOff x="2749016" y="4291176"/>
            <a:chExt cx="150831" cy="336926"/>
          </a:xfrm>
        </p:grpSpPr>
        <p:sp>
          <p:nvSpPr>
            <p:cNvPr id="11056" name="Google Shape;11056;p8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89"/>
          <p:cNvGrpSpPr/>
          <p:nvPr/>
        </p:nvGrpSpPr>
        <p:grpSpPr>
          <a:xfrm>
            <a:off x="7127716" y="4105182"/>
            <a:ext cx="248254" cy="361942"/>
            <a:chOff x="7127716" y="4279432"/>
            <a:chExt cx="248254" cy="361942"/>
          </a:xfrm>
        </p:grpSpPr>
        <p:sp>
          <p:nvSpPr>
            <p:cNvPr id="11061" name="Google Shape;11061;p8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89"/>
          <p:cNvGrpSpPr/>
          <p:nvPr/>
        </p:nvGrpSpPr>
        <p:grpSpPr>
          <a:xfrm>
            <a:off x="7565408" y="4105182"/>
            <a:ext cx="248255" cy="361942"/>
            <a:chOff x="7565408" y="4279432"/>
            <a:chExt cx="248255" cy="361942"/>
          </a:xfrm>
        </p:grpSpPr>
        <p:sp>
          <p:nvSpPr>
            <p:cNvPr id="11071" name="Google Shape;11071;p8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89"/>
          <p:cNvGrpSpPr/>
          <p:nvPr/>
        </p:nvGrpSpPr>
        <p:grpSpPr>
          <a:xfrm>
            <a:off x="6264109" y="4105182"/>
            <a:ext cx="225498" cy="361560"/>
            <a:chOff x="6264109" y="4279432"/>
            <a:chExt cx="225498" cy="361560"/>
          </a:xfrm>
        </p:grpSpPr>
        <p:sp>
          <p:nvSpPr>
            <p:cNvPr id="11080" name="Google Shape;11080;p8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89"/>
          <p:cNvGrpSpPr/>
          <p:nvPr/>
        </p:nvGrpSpPr>
        <p:grpSpPr>
          <a:xfrm>
            <a:off x="7929578" y="4110115"/>
            <a:ext cx="395266" cy="351312"/>
            <a:chOff x="7929578" y="4284365"/>
            <a:chExt cx="395266" cy="351312"/>
          </a:xfrm>
        </p:grpSpPr>
        <p:sp>
          <p:nvSpPr>
            <p:cNvPr id="11083" name="Google Shape;11083;p8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89"/>
          <p:cNvGrpSpPr/>
          <p:nvPr/>
        </p:nvGrpSpPr>
        <p:grpSpPr>
          <a:xfrm>
            <a:off x="6595502" y="4149527"/>
            <a:ext cx="426315" cy="332826"/>
            <a:chOff x="6639652" y="4323777"/>
            <a:chExt cx="426315" cy="332826"/>
          </a:xfrm>
        </p:grpSpPr>
        <p:sp>
          <p:nvSpPr>
            <p:cNvPr id="11088" name="Google Shape;11088;p8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9"/>
          <p:cNvGrpSpPr/>
          <p:nvPr/>
        </p:nvGrpSpPr>
        <p:grpSpPr>
          <a:xfrm>
            <a:off x="5357662" y="4123387"/>
            <a:ext cx="287275" cy="326296"/>
            <a:chOff x="5357662" y="4297637"/>
            <a:chExt cx="287275" cy="326296"/>
          </a:xfrm>
        </p:grpSpPr>
        <p:sp>
          <p:nvSpPr>
            <p:cNvPr id="11099" name="Google Shape;11099;p8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9"/>
          <p:cNvGrpSpPr/>
          <p:nvPr/>
        </p:nvGrpSpPr>
        <p:grpSpPr>
          <a:xfrm>
            <a:off x="5774124" y="4120300"/>
            <a:ext cx="331611" cy="331674"/>
            <a:chOff x="5774124" y="4294550"/>
            <a:chExt cx="331611" cy="331674"/>
          </a:xfrm>
        </p:grpSpPr>
        <p:sp>
          <p:nvSpPr>
            <p:cNvPr id="11105" name="Google Shape;11105;p8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89"/>
          <p:cNvGrpSpPr/>
          <p:nvPr/>
        </p:nvGrpSpPr>
        <p:grpSpPr>
          <a:xfrm>
            <a:off x="4890434" y="4113139"/>
            <a:ext cx="345997" cy="346029"/>
            <a:chOff x="4890434" y="4287389"/>
            <a:chExt cx="345997" cy="346029"/>
          </a:xfrm>
        </p:grpSpPr>
        <p:sp>
          <p:nvSpPr>
            <p:cNvPr id="11108" name="Google Shape;11108;p8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89"/>
          <p:cNvGrpSpPr/>
          <p:nvPr/>
        </p:nvGrpSpPr>
        <p:grpSpPr>
          <a:xfrm>
            <a:off x="2165809" y="3636809"/>
            <a:ext cx="422542" cy="342973"/>
            <a:chOff x="2165809" y="3811059"/>
            <a:chExt cx="422542" cy="342973"/>
          </a:xfrm>
        </p:grpSpPr>
        <p:sp>
          <p:nvSpPr>
            <p:cNvPr id="11116" name="Google Shape;11116;p8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4" name="Google Shape;11134;p89"/>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5" name="Google Shape;11135;p89"/>
          <p:cNvGrpSpPr/>
          <p:nvPr/>
        </p:nvGrpSpPr>
        <p:grpSpPr>
          <a:xfrm>
            <a:off x="903530" y="3631875"/>
            <a:ext cx="264550" cy="353222"/>
            <a:chOff x="903530" y="3806125"/>
            <a:chExt cx="264550" cy="353222"/>
          </a:xfrm>
        </p:grpSpPr>
        <p:sp>
          <p:nvSpPr>
            <p:cNvPr id="11136" name="Google Shape;11136;p8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89"/>
          <p:cNvGrpSpPr/>
          <p:nvPr/>
        </p:nvGrpSpPr>
        <p:grpSpPr>
          <a:xfrm>
            <a:off x="850092" y="3178684"/>
            <a:ext cx="369517" cy="375660"/>
            <a:chOff x="850092" y="3352934"/>
            <a:chExt cx="369517" cy="375660"/>
          </a:xfrm>
        </p:grpSpPr>
        <p:sp>
          <p:nvSpPr>
            <p:cNvPr id="11141" name="Google Shape;11141;p8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89"/>
          <p:cNvGrpSpPr/>
          <p:nvPr/>
        </p:nvGrpSpPr>
        <p:grpSpPr>
          <a:xfrm>
            <a:off x="2611458" y="3642124"/>
            <a:ext cx="426329" cy="332375"/>
            <a:chOff x="2611458" y="3816374"/>
            <a:chExt cx="426329" cy="332375"/>
          </a:xfrm>
        </p:grpSpPr>
        <p:sp>
          <p:nvSpPr>
            <p:cNvPr id="11147" name="Google Shape;11147;p8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89"/>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8" name="Google Shape;11158;p89"/>
          <p:cNvGrpSpPr/>
          <p:nvPr/>
        </p:nvGrpSpPr>
        <p:grpSpPr>
          <a:xfrm>
            <a:off x="4019984" y="3631143"/>
            <a:ext cx="293704" cy="353954"/>
            <a:chOff x="4019984" y="3805393"/>
            <a:chExt cx="293704" cy="353954"/>
          </a:xfrm>
        </p:grpSpPr>
        <p:sp>
          <p:nvSpPr>
            <p:cNvPr id="11159" name="Google Shape;11159;p8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89"/>
          <p:cNvGrpSpPr/>
          <p:nvPr/>
        </p:nvGrpSpPr>
        <p:grpSpPr>
          <a:xfrm>
            <a:off x="8006505" y="3215794"/>
            <a:ext cx="323654" cy="303189"/>
            <a:chOff x="8006505" y="3390044"/>
            <a:chExt cx="323654" cy="303189"/>
          </a:xfrm>
        </p:grpSpPr>
        <p:sp>
          <p:nvSpPr>
            <p:cNvPr id="11162" name="Google Shape;11162;p8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9"/>
          <p:cNvGrpSpPr/>
          <p:nvPr/>
        </p:nvGrpSpPr>
        <p:grpSpPr>
          <a:xfrm>
            <a:off x="1299146" y="3632257"/>
            <a:ext cx="367990" cy="351312"/>
            <a:chOff x="1299146" y="3806507"/>
            <a:chExt cx="367990" cy="351312"/>
          </a:xfrm>
        </p:grpSpPr>
        <p:sp>
          <p:nvSpPr>
            <p:cNvPr id="11169" name="Google Shape;11169;p8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1" name="Google Shape;11171;p89"/>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2" name="Google Shape;11172;p89"/>
          <p:cNvGrpSpPr/>
          <p:nvPr/>
        </p:nvGrpSpPr>
        <p:grpSpPr>
          <a:xfrm>
            <a:off x="7550258" y="3658420"/>
            <a:ext cx="371395" cy="301279"/>
            <a:chOff x="7550258" y="3832670"/>
            <a:chExt cx="371395" cy="301279"/>
          </a:xfrm>
        </p:grpSpPr>
        <p:sp>
          <p:nvSpPr>
            <p:cNvPr id="11173" name="Google Shape;11173;p8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1" name="Google Shape;11191;p89"/>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2" name="Google Shape;11192;p89"/>
          <p:cNvGrpSpPr/>
          <p:nvPr/>
        </p:nvGrpSpPr>
        <p:grpSpPr>
          <a:xfrm>
            <a:off x="6659725" y="3633785"/>
            <a:ext cx="367608" cy="350548"/>
            <a:chOff x="6659725" y="3808035"/>
            <a:chExt cx="367608" cy="350548"/>
          </a:xfrm>
        </p:grpSpPr>
        <p:sp>
          <p:nvSpPr>
            <p:cNvPr id="11193" name="Google Shape;11193;p8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89"/>
          <p:cNvGrpSpPr/>
          <p:nvPr/>
        </p:nvGrpSpPr>
        <p:grpSpPr>
          <a:xfrm>
            <a:off x="6219391" y="3642506"/>
            <a:ext cx="356627" cy="334252"/>
            <a:chOff x="6219391" y="3816756"/>
            <a:chExt cx="356627" cy="334252"/>
          </a:xfrm>
        </p:grpSpPr>
        <p:sp>
          <p:nvSpPr>
            <p:cNvPr id="11196" name="Google Shape;11196;p8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89"/>
          <p:cNvGrpSpPr/>
          <p:nvPr/>
        </p:nvGrpSpPr>
        <p:grpSpPr>
          <a:xfrm>
            <a:off x="5778676" y="3652722"/>
            <a:ext cx="349052" cy="313055"/>
            <a:chOff x="5778676" y="3826972"/>
            <a:chExt cx="349052" cy="313055"/>
          </a:xfrm>
        </p:grpSpPr>
        <p:sp>
          <p:nvSpPr>
            <p:cNvPr id="11201" name="Google Shape;11201;p8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89"/>
          <p:cNvGrpSpPr/>
          <p:nvPr/>
        </p:nvGrpSpPr>
        <p:grpSpPr>
          <a:xfrm>
            <a:off x="5355784" y="3660297"/>
            <a:ext cx="299019" cy="297905"/>
            <a:chOff x="5355784" y="3834547"/>
            <a:chExt cx="299019" cy="297905"/>
          </a:xfrm>
        </p:grpSpPr>
        <p:sp>
          <p:nvSpPr>
            <p:cNvPr id="11207" name="Google Shape;11207;p8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89"/>
          <p:cNvGrpSpPr/>
          <p:nvPr/>
        </p:nvGrpSpPr>
        <p:grpSpPr>
          <a:xfrm>
            <a:off x="8036455" y="3633021"/>
            <a:ext cx="292176" cy="353985"/>
            <a:chOff x="8036455" y="3807271"/>
            <a:chExt cx="292176" cy="353985"/>
          </a:xfrm>
        </p:grpSpPr>
        <p:sp>
          <p:nvSpPr>
            <p:cNvPr id="11212" name="Google Shape;11212;p8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8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215" name="Google Shape;11215;p8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216" name="Google Shape;11216;p89"/>
          <p:cNvGrpSpPr/>
          <p:nvPr/>
        </p:nvGrpSpPr>
        <p:grpSpPr>
          <a:xfrm>
            <a:off x="4874902" y="3634549"/>
            <a:ext cx="345615" cy="350835"/>
            <a:chOff x="4874902" y="3808799"/>
            <a:chExt cx="345615" cy="350835"/>
          </a:xfrm>
        </p:grpSpPr>
        <p:sp>
          <p:nvSpPr>
            <p:cNvPr id="11217" name="Google Shape;11217;p8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89"/>
          <p:cNvGrpSpPr/>
          <p:nvPr/>
        </p:nvGrpSpPr>
        <p:grpSpPr>
          <a:xfrm>
            <a:off x="3095745" y="3631143"/>
            <a:ext cx="352840" cy="354717"/>
            <a:chOff x="3095745" y="3805393"/>
            <a:chExt cx="352840" cy="354717"/>
          </a:xfrm>
        </p:grpSpPr>
        <p:sp>
          <p:nvSpPr>
            <p:cNvPr id="11235" name="Google Shape;11235;p8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44"/>
        <p:cNvGrpSpPr/>
        <p:nvPr/>
      </p:nvGrpSpPr>
      <p:grpSpPr>
        <a:xfrm>
          <a:off x="0" y="0"/>
          <a:ext cx="0" cy="0"/>
          <a:chOff x="0" y="0"/>
          <a:chExt cx="0" cy="0"/>
        </a:xfrm>
      </p:grpSpPr>
      <p:grpSp>
        <p:nvGrpSpPr>
          <p:cNvPr id="11245" name="Google Shape;11245;p90"/>
          <p:cNvGrpSpPr/>
          <p:nvPr/>
        </p:nvGrpSpPr>
        <p:grpSpPr>
          <a:xfrm>
            <a:off x="2733780" y="4039081"/>
            <a:ext cx="342144" cy="362704"/>
            <a:chOff x="2704005" y="4258781"/>
            <a:chExt cx="342144" cy="362704"/>
          </a:xfrm>
        </p:grpSpPr>
        <p:sp>
          <p:nvSpPr>
            <p:cNvPr id="11246" name="Google Shape;11246;p9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90"/>
          <p:cNvGrpSpPr/>
          <p:nvPr/>
        </p:nvGrpSpPr>
        <p:grpSpPr>
          <a:xfrm>
            <a:off x="2157462" y="4083096"/>
            <a:ext cx="347435" cy="363370"/>
            <a:chOff x="2157462" y="4258496"/>
            <a:chExt cx="347435" cy="363370"/>
          </a:xfrm>
        </p:grpSpPr>
        <p:sp>
          <p:nvSpPr>
            <p:cNvPr id="11254" name="Google Shape;11254;p9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90"/>
          <p:cNvGrpSpPr/>
          <p:nvPr/>
        </p:nvGrpSpPr>
        <p:grpSpPr>
          <a:xfrm>
            <a:off x="4010963" y="3588381"/>
            <a:ext cx="343665" cy="363211"/>
            <a:chOff x="4010963" y="3763781"/>
            <a:chExt cx="343665" cy="363211"/>
          </a:xfrm>
        </p:grpSpPr>
        <p:sp>
          <p:nvSpPr>
            <p:cNvPr id="11258" name="Google Shape;11258;p9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90"/>
          <p:cNvGrpSpPr/>
          <p:nvPr/>
        </p:nvGrpSpPr>
        <p:grpSpPr>
          <a:xfrm>
            <a:off x="2214042" y="3635109"/>
            <a:ext cx="368153" cy="311193"/>
            <a:chOff x="2214042" y="3810509"/>
            <a:chExt cx="368153" cy="311193"/>
          </a:xfrm>
        </p:grpSpPr>
        <p:sp>
          <p:nvSpPr>
            <p:cNvPr id="11264" name="Google Shape;11264;p9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9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90"/>
          <p:cNvGrpSpPr/>
          <p:nvPr/>
        </p:nvGrpSpPr>
        <p:grpSpPr>
          <a:xfrm>
            <a:off x="1797413" y="3606819"/>
            <a:ext cx="367805" cy="367773"/>
            <a:chOff x="1768938" y="3782219"/>
            <a:chExt cx="367805" cy="367773"/>
          </a:xfrm>
        </p:grpSpPr>
        <p:sp>
          <p:nvSpPr>
            <p:cNvPr id="11267" name="Google Shape;11267;p9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9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9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9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9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90"/>
          <p:cNvGrpSpPr/>
          <p:nvPr/>
        </p:nvGrpSpPr>
        <p:grpSpPr>
          <a:xfrm>
            <a:off x="2681385" y="3623039"/>
            <a:ext cx="325544" cy="327413"/>
            <a:chOff x="2681385" y="3798439"/>
            <a:chExt cx="325544" cy="327413"/>
          </a:xfrm>
        </p:grpSpPr>
        <p:sp>
          <p:nvSpPr>
            <p:cNvPr id="11273" name="Google Shape;11273;p9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9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90"/>
          <p:cNvGrpSpPr/>
          <p:nvPr/>
        </p:nvGrpSpPr>
        <p:grpSpPr>
          <a:xfrm>
            <a:off x="6243928" y="4088102"/>
            <a:ext cx="274254" cy="350824"/>
            <a:chOff x="6243928" y="4263502"/>
            <a:chExt cx="274254" cy="350824"/>
          </a:xfrm>
        </p:grpSpPr>
        <p:sp>
          <p:nvSpPr>
            <p:cNvPr id="11281" name="Google Shape;11281;p9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9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9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9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9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90"/>
          <p:cNvGrpSpPr/>
          <p:nvPr/>
        </p:nvGrpSpPr>
        <p:grpSpPr>
          <a:xfrm>
            <a:off x="3560600" y="3587938"/>
            <a:ext cx="352345" cy="363655"/>
            <a:chOff x="3560600" y="3763338"/>
            <a:chExt cx="352345" cy="363655"/>
          </a:xfrm>
        </p:grpSpPr>
        <p:sp>
          <p:nvSpPr>
            <p:cNvPr id="11290" name="Google Shape;11290;p9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9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90"/>
          <p:cNvGrpSpPr/>
          <p:nvPr/>
        </p:nvGrpSpPr>
        <p:grpSpPr>
          <a:xfrm>
            <a:off x="5790556" y="4085852"/>
            <a:ext cx="279513" cy="356083"/>
            <a:chOff x="5790556" y="4261252"/>
            <a:chExt cx="279513" cy="356083"/>
          </a:xfrm>
        </p:grpSpPr>
        <p:sp>
          <p:nvSpPr>
            <p:cNvPr id="11294" name="Google Shape;11294;p9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9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90"/>
          <p:cNvGrpSpPr/>
          <p:nvPr/>
        </p:nvGrpSpPr>
        <p:grpSpPr>
          <a:xfrm>
            <a:off x="5341333" y="4085852"/>
            <a:ext cx="278752" cy="356463"/>
            <a:chOff x="5341333" y="4261252"/>
            <a:chExt cx="278752" cy="356463"/>
          </a:xfrm>
        </p:grpSpPr>
        <p:sp>
          <p:nvSpPr>
            <p:cNvPr id="11302" name="Google Shape;11302;p9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9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9" name="Google Shape;11309;p90"/>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0" name="Google Shape;11310;p90"/>
          <p:cNvGrpSpPr/>
          <p:nvPr/>
        </p:nvGrpSpPr>
        <p:grpSpPr>
          <a:xfrm>
            <a:off x="3103646" y="3590676"/>
            <a:ext cx="360233" cy="362451"/>
            <a:chOff x="3107608" y="3763401"/>
            <a:chExt cx="360233" cy="362451"/>
          </a:xfrm>
        </p:grpSpPr>
        <p:sp>
          <p:nvSpPr>
            <p:cNvPr id="11311" name="Google Shape;11311;p9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9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90"/>
          <p:cNvGrpSpPr/>
          <p:nvPr/>
        </p:nvGrpSpPr>
        <p:grpSpPr>
          <a:xfrm>
            <a:off x="889343" y="3625827"/>
            <a:ext cx="351585" cy="339705"/>
            <a:chOff x="889343" y="3801227"/>
            <a:chExt cx="351585" cy="339705"/>
          </a:xfrm>
        </p:grpSpPr>
        <p:sp>
          <p:nvSpPr>
            <p:cNvPr id="11315" name="Google Shape;11315;p9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90"/>
          <p:cNvGrpSpPr/>
          <p:nvPr/>
        </p:nvGrpSpPr>
        <p:grpSpPr>
          <a:xfrm>
            <a:off x="4896609" y="4085472"/>
            <a:ext cx="278784" cy="355323"/>
            <a:chOff x="4896609" y="4260872"/>
            <a:chExt cx="278784" cy="355323"/>
          </a:xfrm>
        </p:grpSpPr>
        <p:sp>
          <p:nvSpPr>
            <p:cNvPr id="11321" name="Google Shape;11321;p9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9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9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90"/>
          <p:cNvGrpSpPr/>
          <p:nvPr/>
        </p:nvGrpSpPr>
        <p:grpSpPr>
          <a:xfrm>
            <a:off x="7598438" y="4090731"/>
            <a:ext cx="260283" cy="345914"/>
            <a:chOff x="7598438" y="4266131"/>
            <a:chExt cx="260283" cy="345914"/>
          </a:xfrm>
        </p:grpSpPr>
        <p:sp>
          <p:nvSpPr>
            <p:cNvPr id="11328" name="Google Shape;11328;p9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9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90"/>
          <p:cNvGrpSpPr/>
          <p:nvPr/>
        </p:nvGrpSpPr>
        <p:grpSpPr>
          <a:xfrm>
            <a:off x="1767069" y="3184746"/>
            <a:ext cx="286324" cy="348163"/>
            <a:chOff x="1767069" y="3360146"/>
            <a:chExt cx="286324" cy="348163"/>
          </a:xfrm>
        </p:grpSpPr>
        <p:sp>
          <p:nvSpPr>
            <p:cNvPr id="11336" name="Google Shape;11336;p9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9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90"/>
          <p:cNvGrpSpPr/>
          <p:nvPr/>
        </p:nvGrpSpPr>
        <p:grpSpPr>
          <a:xfrm>
            <a:off x="7149944" y="4090731"/>
            <a:ext cx="260283" cy="345914"/>
            <a:chOff x="7149944" y="4266131"/>
            <a:chExt cx="260283" cy="345914"/>
          </a:xfrm>
        </p:grpSpPr>
        <p:sp>
          <p:nvSpPr>
            <p:cNvPr id="11344" name="Google Shape;11344;p9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9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9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90"/>
          <p:cNvGrpSpPr/>
          <p:nvPr/>
        </p:nvGrpSpPr>
        <p:grpSpPr>
          <a:xfrm>
            <a:off x="6695051" y="4083951"/>
            <a:ext cx="270104" cy="360233"/>
            <a:chOff x="6695051" y="4259351"/>
            <a:chExt cx="270104" cy="360233"/>
          </a:xfrm>
        </p:grpSpPr>
        <p:sp>
          <p:nvSpPr>
            <p:cNvPr id="11351" name="Google Shape;11351;p9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90"/>
          <p:cNvGrpSpPr/>
          <p:nvPr/>
        </p:nvGrpSpPr>
        <p:grpSpPr>
          <a:xfrm>
            <a:off x="8047661" y="4082051"/>
            <a:ext cx="277263" cy="362514"/>
            <a:chOff x="8047661" y="4257451"/>
            <a:chExt cx="277263" cy="362514"/>
          </a:xfrm>
        </p:grpSpPr>
        <p:sp>
          <p:nvSpPr>
            <p:cNvPr id="11356" name="Google Shape;11356;p9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9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9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90"/>
          <p:cNvGrpSpPr/>
          <p:nvPr/>
        </p:nvGrpSpPr>
        <p:grpSpPr>
          <a:xfrm>
            <a:off x="6248078" y="3609068"/>
            <a:ext cx="277263" cy="356115"/>
            <a:chOff x="6248078" y="3784468"/>
            <a:chExt cx="277263" cy="356115"/>
          </a:xfrm>
        </p:grpSpPr>
        <p:sp>
          <p:nvSpPr>
            <p:cNvPr id="11361" name="Google Shape;11361;p9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9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9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90"/>
          <p:cNvGrpSpPr/>
          <p:nvPr/>
        </p:nvGrpSpPr>
        <p:grpSpPr>
          <a:xfrm>
            <a:off x="5800725" y="3610589"/>
            <a:ext cx="277644" cy="354594"/>
            <a:chOff x="5800725" y="3785989"/>
            <a:chExt cx="277644" cy="354594"/>
          </a:xfrm>
        </p:grpSpPr>
        <p:sp>
          <p:nvSpPr>
            <p:cNvPr id="11367" name="Google Shape;11367;p9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9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90"/>
          <p:cNvGrpSpPr/>
          <p:nvPr/>
        </p:nvGrpSpPr>
        <p:grpSpPr>
          <a:xfrm>
            <a:off x="2206122" y="3185348"/>
            <a:ext cx="308183" cy="347561"/>
            <a:chOff x="2206122" y="3360748"/>
            <a:chExt cx="308183" cy="347561"/>
          </a:xfrm>
        </p:grpSpPr>
        <p:sp>
          <p:nvSpPr>
            <p:cNvPr id="11375" name="Google Shape;11375;p9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9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90"/>
          <p:cNvGrpSpPr/>
          <p:nvPr/>
        </p:nvGrpSpPr>
        <p:grpSpPr>
          <a:xfrm>
            <a:off x="5353403" y="3610209"/>
            <a:ext cx="277992" cy="354974"/>
            <a:chOff x="5353403" y="3785609"/>
            <a:chExt cx="277992" cy="354974"/>
          </a:xfrm>
        </p:grpSpPr>
        <p:sp>
          <p:nvSpPr>
            <p:cNvPr id="11381" name="Google Shape;11381;p9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9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90"/>
          <p:cNvGrpSpPr/>
          <p:nvPr/>
        </p:nvGrpSpPr>
        <p:grpSpPr>
          <a:xfrm>
            <a:off x="4896229" y="3610589"/>
            <a:ext cx="278784" cy="354594"/>
            <a:chOff x="4896229" y="3785989"/>
            <a:chExt cx="278784" cy="354594"/>
          </a:xfrm>
        </p:grpSpPr>
        <p:sp>
          <p:nvSpPr>
            <p:cNvPr id="11388" name="Google Shape;11388;p9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90"/>
          <p:cNvGrpSpPr/>
          <p:nvPr/>
        </p:nvGrpSpPr>
        <p:grpSpPr>
          <a:xfrm>
            <a:off x="7592387" y="3612458"/>
            <a:ext cx="273874" cy="351204"/>
            <a:chOff x="7592387" y="3787858"/>
            <a:chExt cx="273874" cy="351204"/>
          </a:xfrm>
        </p:grpSpPr>
        <p:sp>
          <p:nvSpPr>
            <p:cNvPr id="11395" name="Google Shape;11395;p9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90"/>
          <p:cNvGrpSpPr/>
          <p:nvPr/>
        </p:nvGrpSpPr>
        <p:grpSpPr>
          <a:xfrm>
            <a:off x="7145794" y="3612458"/>
            <a:ext cx="274254" cy="350444"/>
            <a:chOff x="7145794" y="3787858"/>
            <a:chExt cx="274254" cy="350444"/>
          </a:xfrm>
        </p:grpSpPr>
        <p:sp>
          <p:nvSpPr>
            <p:cNvPr id="11400" name="Google Shape;11400;p9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6" name="Google Shape;11406;p90"/>
          <p:cNvGrpSpPr/>
          <p:nvPr/>
        </p:nvGrpSpPr>
        <p:grpSpPr>
          <a:xfrm>
            <a:off x="8054060" y="3611698"/>
            <a:ext cx="266334" cy="353834"/>
            <a:chOff x="8054060" y="3787098"/>
            <a:chExt cx="266334" cy="353834"/>
          </a:xfrm>
        </p:grpSpPr>
        <p:sp>
          <p:nvSpPr>
            <p:cNvPr id="11407" name="Google Shape;11407;p9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9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90"/>
          <p:cNvGrpSpPr/>
          <p:nvPr/>
        </p:nvGrpSpPr>
        <p:grpSpPr>
          <a:xfrm>
            <a:off x="6702211" y="3607199"/>
            <a:ext cx="270104" cy="361754"/>
            <a:chOff x="6702211" y="3782599"/>
            <a:chExt cx="270104" cy="361754"/>
          </a:xfrm>
        </p:grpSpPr>
        <p:sp>
          <p:nvSpPr>
            <p:cNvPr id="11412" name="Google Shape;11412;p9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90"/>
          <p:cNvGrpSpPr/>
          <p:nvPr/>
        </p:nvGrpSpPr>
        <p:grpSpPr>
          <a:xfrm>
            <a:off x="3516886" y="3263327"/>
            <a:ext cx="391854" cy="269922"/>
            <a:chOff x="3516850" y="3406526"/>
            <a:chExt cx="369674" cy="254644"/>
          </a:xfrm>
        </p:grpSpPr>
        <p:sp>
          <p:nvSpPr>
            <p:cNvPr id="11418" name="Google Shape;11418;p9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90"/>
          <p:cNvGrpSpPr/>
          <p:nvPr/>
        </p:nvGrpSpPr>
        <p:grpSpPr>
          <a:xfrm>
            <a:off x="1310655" y="3185127"/>
            <a:ext cx="306314" cy="347403"/>
            <a:chOff x="1310655" y="3360527"/>
            <a:chExt cx="306314" cy="347403"/>
          </a:xfrm>
        </p:grpSpPr>
        <p:sp>
          <p:nvSpPr>
            <p:cNvPr id="11423" name="Google Shape;11423;p9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9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90"/>
          <p:cNvGrpSpPr/>
          <p:nvPr/>
        </p:nvGrpSpPr>
        <p:grpSpPr>
          <a:xfrm>
            <a:off x="3119678" y="3184746"/>
            <a:ext cx="269343" cy="348543"/>
            <a:chOff x="3119678" y="3360146"/>
            <a:chExt cx="269343" cy="348543"/>
          </a:xfrm>
        </p:grpSpPr>
        <p:sp>
          <p:nvSpPr>
            <p:cNvPr id="11429" name="Google Shape;11429;p9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90"/>
          <p:cNvGrpSpPr/>
          <p:nvPr/>
        </p:nvGrpSpPr>
        <p:grpSpPr>
          <a:xfrm>
            <a:off x="3967213" y="3181547"/>
            <a:ext cx="368185" cy="354753"/>
            <a:chOff x="3967213" y="3356947"/>
            <a:chExt cx="368185" cy="354753"/>
          </a:xfrm>
        </p:grpSpPr>
        <p:sp>
          <p:nvSpPr>
            <p:cNvPr id="11437" name="Google Shape;11437;p9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90"/>
          <p:cNvGrpSpPr/>
          <p:nvPr/>
        </p:nvGrpSpPr>
        <p:grpSpPr>
          <a:xfrm>
            <a:off x="871254" y="3184746"/>
            <a:ext cx="285183" cy="347023"/>
            <a:chOff x="871254" y="3360146"/>
            <a:chExt cx="285183" cy="347023"/>
          </a:xfrm>
        </p:grpSpPr>
        <p:sp>
          <p:nvSpPr>
            <p:cNvPr id="11443" name="Google Shape;11443;p9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90"/>
          <p:cNvGrpSpPr/>
          <p:nvPr/>
        </p:nvGrpSpPr>
        <p:grpSpPr>
          <a:xfrm>
            <a:off x="2665165" y="3184746"/>
            <a:ext cx="281794" cy="349684"/>
            <a:chOff x="2665165" y="3360146"/>
            <a:chExt cx="281794" cy="349684"/>
          </a:xfrm>
        </p:grpSpPr>
        <p:sp>
          <p:nvSpPr>
            <p:cNvPr id="11448" name="Google Shape;11448;p9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9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90"/>
          <p:cNvGrpSpPr/>
          <p:nvPr/>
        </p:nvGrpSpPr>
        <p:grpSpPr>
          <a:xfrm>
            <a:off x="7156344" y="3172296"/>
            <a:ext cx="264465" cy="353074"/>
            <a:chOff x="7156344" y="3347696"/>
            <a:chExt cx="264465" cy="353074"/>
          </a:xfrm>
        </p:grpSpPr>
        <p:sp>
          <p:nvSpPr>
            <p:cNvPr id="11454" name="Google Shape;11454;p9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90"/>
          <p:cNvGrpSpPr/>
          <p:nvPr/>
        </p:nvGrpSpPr>
        <p:grpSpPr>
          <a:xfrm>
            <a:off x="6703732" y="3171536"/>
            <a:ext cx="264813" cy="352693"/>
            <a:chOff x="6703732" y="3346936"/>
            <a:chExt cx="264813" cy="352693"/>
          </a:xfrm>
        </p:grpSpPr>
        <p:sp>
          <p:nvSpPr>
            <p:cNvPr id="11460" name="Google Shape;11460;p9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90"/>
          <p:cNvGrpSpPr/>
          <p:nvPr/>
        </p:nvGrpSpPr>
        <p:grpSpPr>
          <a:xfrm>
            <a:off x="6252228" y="3171536"/>
            <a:ext cx="265193" cy="352693"/>
            <a:chOff x="6252228" y="3346936"/>
            <a:chExt cx="265193" cy="352693"/>
          </a:xfrm>
        </p:grpSpPr>
        <p:sp>
          <p:nvSpPr>
            <p:cNvPr id="11466" name="Google Shape;11466;p9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90"/>
          <p:cNvGrpSpPr/>
          <p:nvPr/>
        </p:nvGrpSpPr>
        <p:grpSpPr>
          <a:xfrm>
            <a:off x="5801105" y="3172296"/>
            <a:ext cx="264813" cy="351933"/>
            <a:chOff x="5801105" y="3347696"/>
            <a:chExt cx="264813" cy="351933"/>
          </a:xfrm>
        </p:grpSpPr>
        <p:sp>
          <p:nvSpPr>
            <p:cNvPr id="11470" name="Google Shape;11470;p9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90"/>
          <p:cNvGrpSpPr/>
          <p:nvPr/>
        </p:nvGrpSpPr>
        <p:grpSpPr>
          <a:xfrm>
            <a:off x="5349253" y="3171536"/>
            <a:ext cx="265922" cy="352693"/>
            <a:chOff x="5349253" y="3346936"/>
            <a:chExt cx="265922" cy="352693"/>
          </a:xfrm>
        </p:grpSpPr>
        <p:sp>
          <p:nvSpPr>
            <p:cNvPr id="11475" name="Google Shape;11475;p9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9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9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9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90"/>
          <p:cNvGrpSpPr/>
          <p:nvPr/>
        </p:nvGrpSpPr>
        <p:grpSpPr>
          <a:xfrm>
            <a:off x="4907159" y="3171536"/>
            <a:ext cx="264845" cy="354214"/>
            <a:chOff x="4907159" y="3346936"/>
            <a:chExt cx="264845" cy="354214"/>
          </a:xfrm>
        </p:grpSpPr>
        <p:sp>
          <p:nvSpPr>
            <p:cNvPr id="11482" name="Google Shape;11482;p9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90"/>
          <p:cNvGrpSpPr/>
          <p:nvPr/>
        </p:nvGrpSpPr>
        <p:grpSpPr>
          <a:xfrm>
            <a:off x="8048421" y="3159086"/>
            <a:ext cx="276503" cy="369674"/>
            <a:chOff x="8048421" y="3334486"/>
            <a:chExt cx="276503" cy="369674"/>
          </a:xfrm>
        </p:grpSpPr>
        <p:sp>
          <p:nvSpPr>
            <p:cNvPr id="11485" name="Google Shape;11485;p9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90"/>
          <p:cNvGrpSpPr/>
          <p:nvPr/>
        </p:nvGrpSpPr>
        <p:grpSpPr>
          <a:xfrm>
            <a:off x="7575787" y="3154555"/>
            <a:ext cx="295384" cy="376834"/>
            <a:chOff x="7575787" y="3329955"/>
            <a:chExt cx="295384" cy="376834"/>
          </a:xfrm>
        </p:grpSpPr>
        <p:sp>
          <p:nvSpPr>
            <p:cNvPr id="11492" name="Google Shape;11492;p9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9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9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90"/>
          <p:cNvGrpSpPr/>
          <p:nvPr/>
        </p:nvGrpSpPr>
        <p:grpSpPr>
          <a:xfrm>
            <a:off x="864062" y="2709103"/>
            <a:ext cx="264084" cy="347783"/>
            <a:chOff x="864062" y="2884503"/>
            <a:chExt cx="264084" cy="347783"/>
          </a:xfrm>
        </p:grpSpPr>
        <p:sp>
          <p:nvSpPr>
            <p:cNvPr id="11499" name="Google Shape;11499;p9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90"/>
          <p:cNvGrpSpPr/>
          <p:nvPr/>
        </p:nvGrpSpPr>
        <p:grpSpPr>
          <a:xfrm>
            <a:off x="3978523" y="2709261"/>
            <a:ext cx="348955" cy="346516"/>
            <a:chOff x="3978523" y="2884661"/>
            <a:chExt cx="348955" cy="346516"/>
          </a:xfrm>
        </p:grpSpPr>
        <p:sp>
          <p:nvSpPr>
            <p:cNvPr id="11510" name="Google Shape;11510;p9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9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90"/>
          <p:cNvGrpSpPr/>
          <p:nvPr/>
        </p:nvGrpSpPr>
        <p:grpSpPr>
          <a:xfrm>
            <a:off x="3556255" y="2709863"/>
            <a:ext cx="347435" cy="345534"/>
            <a:chOff x="3527780" y="2885263"/>
            <a:chExt cx="347435" cy="345534"/>
          </a:xfrm>
        </p:grpSpPr>
        <p:sp>
          <p:nvSpPr>
            <p:cNvPr id="11519" name="Google Shape;11519;p9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9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9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9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90"/>
          <p:cNvGrpSpPr/>
          <p:nvPr/>
        </p:nvGrpSpPr>
        <p:grpSpPr>
          <a:xfrm>
            <a:off x="2239671" y="2709103"/>
            <a:ext cx="218053" cy="348543"/>
            <a:chOff x="2239671" y="2884503"/>
            <a:chExt cx="218053" cy="348543"/>
          </a:xfrm>
        </p:grpSpPr>
        <p:sp>
          <p:nvSpPr>
            <p:cNvPr id="11543" name="Google Shape;11543;p9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90"/>
          <p:cNvGrpSpPr/>
          <p:nvPr/>
        </p:nvGrpSpPr>
        <p:grpSpPr>
          <a:xfrm>
            <a:off x="2691555" y="2709103"/>
            <a:ext cx="215044" cy="348924"/>
            <a:chOff x="2691555" y="2884503"/>
            <a:chExt cx="215044" cy="348924"/>
          </a:xfrm>
        </p:grpSpPr>
        <p:sp>
          <p:nvSpPr>
            <p:cNvPr id="11549" name="Google Shape;11549;p9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90"/>
          <p:cNvGrpSpPr/>
          <p:nvPr/>
        </p:nvGrpSpPr>
        <p:grpSpPr>
          <a:xfrm>
            <a:off x="1770459" y="2709103"/>
            <a:ext cx="254644" cy="348828"/>
            <a:chOff x="1770459" y="2884503"/>
            <a:chExt cx="254644" cy="348828"/>
          </a:xfrm>
        </p:grpSpPr>
        <p:sp>
          <p:nvSpPr>
            <p:cNvPr id="11553" name="Google Shape;11553;p9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9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90"/>
          <p:cNvGrpSpPr/>
          <p:nvPr/>
        </p:nvGrpSpPr>
        <p:grpSpPr>
          <a:xfrm>
            <a:off x="1317466" y="2709483"/>
            <a:ext cx="258382" cy="348543"/>
            <a:chOff x="1317466" y="2884883"/>
            <a:chExt cx="258382" cy="348543"/>
          </a:xfrm>
        </p:grpSpPr>
        <p:sp>
          <p:nvSpPr>
            <p:cNvPr id="11562" name="Google Shape;11562;p9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9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9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90"/>
          <p:cNvGrpSpPr/>
          <p:nvPr/>
        </p:nvGrpSpPr>
        <p:grpSpPr>
          <a:xfrm>
            <a:off x="3121167" y="2709483"/>
            <a:ext cx="258414" cy="348543"/>
            <a:chOff x="3121167" y="2884883"/>
            <a:chExt cx="258414" cy="348543"/>
          </a:xfrm>
        </p:grpSpPr>
        <p:sp>
          <p:nvSpPr>
            <p:cNvPr id="11571" name="Google Shape;11571;p9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90"/>
          <p:cNvGrpSpPr/>
          <p:nvPr/>
        </p:nvGrpSpPr>
        <p:grpSpPr>
          <a:xfrm>
            <a:off x="4899999" y="2706695"/>
            <a:ext cx="271244" cy="346801"/>
            <a:chOff x="4899999" y="2882095"/>
            <a:chExt cx="271244" cy="346801"/>
          </a:xfrm>
        </p:grpSpPr>
        <p:sp>
          <p:nvSpPr>
            <p:cNvPr id="11580" name="Google Shape;11580;p9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9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9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90"/>
          <p:cNvGrpSpPr/>
          <p:nvPr/>
        </p:nvGrpSpPr>
        <p:grpSpPr>
          <a:xfrm>
            <a:off x="7162775" y="2705713"/>
            <a:ext cx="259523" cy="346294"/>
            <a:chOff x="7162775" y="2881113"/>
            <a:chExt cx="259523" cy="346294"/>
          </a:xfrm>
        </p:grpSpPr>
        <p:sp>
          <p:nvSpPr>
            <p:cNvPr id="11591" name="Google Shape;11591;p9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90"/>
          <p:cNvGrpSpPr/>
          <p:nvPr/>
        </p:nvGrpSpPr>
        <p:grpSpPr>
          <a:xfrm>
            <a:off x="6709751" y="2706442"/>
            <a:ext cx="261075" cy="347815"/>
            <a:chOff x="6709751" y="2881842"/>
            <a:chExt cx="261075" cy="347815"/>
          </a:xfrm>
        </p:grpSpPr>
        <p:sp>
          <p:nvSpPr>
            <p:cNvPr id="11598" name="Google Shape;11598;p9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90"/>
          <p:cNvGrpSpPr/>
          <p:nvPr/>
        </p:nvGrpSpPr>
        <p:grpSpPr>
          <a:xfrm>
            <a:off x="5807156" y="2705713"/>
            <a:ext cx="261043" cy="348163"/>
            <a:chOff x="5807156" y="2881113"/>
            <a:chExt cx="261043" cy="348163"/>
          </a:xfrm>
        </p:grpSpPr>
        <p:sp>
          <p:nvSpPr>
            <p:cNvPr id="11605" name="Google Shape;11605;p9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9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90"/>
          <p:cNvGrpSpPr/>
          <p:nvPr/>
        </p:nvGrpSpPr>
        <p:grpSpPr>
          <a:xfrm>
            <a:off x="5355653" y="2706093"/>
            <a:ext cx="262184" cy="346643"/>
            <a:chOff x="5355653" y="2881493"/>
            <a:chExt cx="262184" cy="346643"/>
          </a:xfrm>
        </p:grpSpPr>
        <p:sp>
          <p:nvSpPr>
            <p:cNvPr id="11611" name="Google Shape;11611;p9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90"/>
          <p:cNvGrpSpPr/>
          <p:nvPr/>
        </p:nvGrpSpPr>
        <p:grpSpPr>
          <a:xfrm>
            <a:off x="8055961" y="2706442"/>
            <a:ext cx="260283" cy="345914"/>
            <a:chOff x="8055961" y="2881842"/>
            <a:chExt cx="260283" cy="345914"/>
          </a:xfrm>
        </p:grpSpPr>
        <p:sp>
          <p:nvSpPr>
            <p:cNvPr id="11617" name="Google Shape;11617;p9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9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90"/>
          <p:cNvGrpSpPr/>
          <p:nvPr/>
        </p:nvGrpSpPr>
        <p:grpSpPr>
          <a:xfrm>
            <a:off x="7609368" y="2718512"/>
            <a:ext cx="264813" cy="353105"/>
            <a:chOff x="7609368" y="2893912"/>
            <a:chExt cx="264813" cy="353105"/>
          </a:xfrm>
        </p:grpSpPr>
        <p:sp>
          <p:nvSpPr>
            <p:cNvPr id="11622" name="Google Shape;11622;p9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90"/>
          <p:cNvGrpSpPr/>
          <p:nvPr/>
        </p:nvGrpSpPr>
        <p:grpSpPr>
          <a:xfrm>
            <a:off x="6248458" y="2694372"/>
            <a:ext cx="270864" cy="360645"/>
            <a:chOff x="6248458" y="2869772"/>
            <a:chExt cx="270864" cy="360645"/>
          </a:xfrm>
        </p:grpSpPr>
        <p:sp>
          <p:nvSpPr>
            <p:cNvPr id="11629" name="Google Shape;11629;p9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90"/>
          <p:cNvGrpSpPr/>
          <p:nvPr/>
        </p:nvGrpSpPr>
        <p:grpSpPr>
          <a:xfrm>
            <a:off x="3075928" y="2270398"/>
            <a:ext cx="363243" cy="300675"/>
            <a:chOff x="3075928" y="2445798"/>
            <a:chExt cx="363243" cy="300675"/>
          </a:xfrm>
        </p:grpSpPr>
        <p:sp>
          <p:nvSpPr>
            <p:cNvPr id="11635" name="Google Shape;11635;p9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9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90"/>
          <p:cNvGrpSpPr/>
          <p:nvPr/>
        </p:nvGrpSpPr>
        <p:grpSpPr>
          <a:xfrm>
            <a:off x="2633105" y="2256459"/>
            <a:ext cx="363243" cy="328585"/>
            <a:chOff x="2633105" y="2431859"/>
            <a:chExt cx="363243" cy="328585"/>
          </a:xfrm>
        </p:grpSpPr>
        <p:sp>
          <p:nvSpPr>
            <p:cNvPr id="11647" name="Google Shape;11647;p9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9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9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90"/>
          <p:cNvGrpSpPr/>
          <p:nvPr/>
        </p:nvGrpSpPr>
        <p:grpSpPr>
          <a:xfrm>
            <a:off x="2189142" y="2245910"/>
            <a:ext cx="365904" cy="350064"/>
            <a:chOff x="2189142" y="2421310"/>
            <a:chExt cx="365904" cy="350064"/>
          </a:xfrm>
        </p:grpSpPr>
        <p:sp>
          <p:nvSpPr>
            <p:cNvPr id="11656" name="Google Shape;11656;p9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9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9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9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5" name="Google Shape;11665;p90"/>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6" name="Google Shape;11666;p90"/>
          <p:cNvGrpSpPr/>
          <p:nvPr/>
        </p:nvGrpSpPr>
        <p:grpSpPr>
          <a:xfrm>
            <a:off x="3961923" y="2310917"/>
            <a:ext cx="364415" cy="220936"/>
            <a:chOff x="3961923" y="2486317"/>
            <a:chExt cx="364415" cy="220936"/>
          </a:xfrm>
        </p:grpSpPr>
        <p:sp>
          <p:nvSpPr>
            <p:cNvPr id="11667" name="Google Shape;11667;p9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1" name="Google Shape;11671;p90"/>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2" name="Google Shape;11672;p90"/>
          <p:cNvGrpSpPr/>
          <p:nvPr/>
        </p:nvGrpSpPr>
        <p:grpSpPr>
          <a:xfrm>
            <a:off x="1303876" y="2243977"/>
            <a:ext cx="363275" cy="354626"/>
            <a:chOff x="1303876" y="2419377"/>
            <a:chExt cx="363275" cy="354626"/>
          </a:xfrm>
        </p:grpSpPr>
        <p:sp>
          <p:nvSpPr>
            <p:cNvPr id="11673" name="Google Shape;11673;p9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9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9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9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9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90"/>
          <p:cNvGrpSpPr/>
          <p:nvPr/>
        </p:nvGrpSpPr>
        <p:grpSpPr>
          <a:xfrm>
            <a:off x="861053" y="2239510"/>
            <a:ext cx="362134" cy="363623"/>
            <a:chOff x="861053" y="2414910"/>
            <a:chExt cx="362134" cy="363623"/>
          </a:xfrm>
        </p:grpSpPr>
        <p:sp>
          <p:nvSpPr>
            <p:cNvPr id="11682" name="Google Shape;11682;p9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9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9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90"/>
          <p:cNvGrpSpPr/>
          <p:nvPr/>
        </p:nvGrpSpPr>
        <p:grpSpPr>
          <a:xfrm>
            <a:off x="7594288" y="2239859"/>
            <a:ext cx="279513" cy="355735"/>
            <a:chOff x="7594288" y="2415259"/>
            <a:chExt cx="279513" cy="355735"/>
          </a:xfrm>
        </p:grpSpPr>
        <p:sp>
          <p:nvSpPr>
            <p:cNvPr id="11688" name="Google Shape;11688;p9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90"/>
          <p:cNvGrpSpPr/>
          <p:nvPr/>
        </p:nvGrpSpPr>
        <p:grpSpPr>
          <a:xfrm>
            <a:off x="7145794" y="2240239"/>
            <a:ext cx="278784" cy="355735"/>
            <a:chOff x="7145794" y="2415639"/>
            <a:chExt cx="278784" cy="355735"/>
          </a:xfrm>
        </p:grpSpPr>
        <p:sp>
          <p:nvSpPr>
            <p:cNvPr id="11695" name="Google Shape;11695;p9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9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9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9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9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9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90"/>
          <p:cNvGrpSpPr/>
          <p:nvPr/>
        </p:nvGrpSpPr>
        <p:grpSpPr>
          <a:xfrm>
            <a:off x="6698441" y="2239130"/>
            <a:ext cx="277644" cy="357984"/>
            <a:chOff x="6698441" y="2414530"/>
            <a:chExt cx="277644" cy="357984"/>
          </a:xfrm>
        </p:grpSpPr>
        <p:sp>
          <p:nvSpPr>
            <p:cNvPr id="11706" name="Google Shape;11706;p9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9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9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90"/>
          <p:cNvGrpSpPr/>
          <p:nvPr/>
        </p:nvGrpSpPr>
        <p:grpSpPr>
          <a:xfrm>
            <a:off x="4897750" y="2240239"/>
            <a:ext cx="279513" cy="357255"/>
            <a:chOff x="4897750" y="2415639"/>
            <a:chExt cx="279513" cy="357255"/>
          </a:xfrm>
        </p:grpSpPr>
        <p:sp>
          <p:nvSpPr>
            <p:cNvPr id="11713" name="Google Shape;11713;p9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9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90"/>
          <p:cNvGrpSpPr/>
          <p:nvPr/>
        </p:nvGrpSpPr>
        <p:grpSpPr>
          <a:xfrm>
            <a:off x="5812066" y="2240619"/>
            <a:ext cx="264813" cy="353454"/>
            <a:chOff x="5812066" y="2416019"/>
            <a:chExt cx="264813" cy="353454"/>
          </a:xfrm>
        </p:grpSpPr>
        <p:sp>
          <p:nvSpPr>
            <p:cNvPr id="11722" name="Google Shape;11722;p9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9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9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90"/>
          <p:cNvGrpSpPr/>
          <p:nvPr/>
        </p:nvGrpSpPr>
        <p:grpSpPr>
          <a:xfrm>
            <a:off x="8054820" y="2240999"/>
            <a:ext cx="264433" cy="353454"/>
            <a:chOff x="8054820" y="2416399"/>
            <a:chExt cx="264433" cy="353454"/>
          </a:xfrm>
        </p:grpSpPr>
        <p:sp>
          <p:nvSpPr>
            <p:cNvPr id="11730" name="Google Shape;11730;p9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90"/>
          <p:cNvGrpSpPr/>
          <p:nvPr/>
        </p:nvGrpSpPr>
        <p:grpSpPr>
          <a:xfrm>
            <a:off x="5356413" y="2237990"/>
            <a:ext cx="271212" cy="361374"/>
            <a:chOff x="5356413" y="2413390"/>
            <a:chExt cx="271212" cy="361374"/>
          </a:xfrm>
        </p:grpSpPr>
        <p:sp>
          <p:nvSpPr>
            <p:cNvPr id="11737" name="Google Shape;11737;p9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90"/>
          <p:cNvGrpSpPr/>
          <p:nvPr/>
        </p:nvGrpSpPr>
        <p:grpSpPr>
          <a:xfrm>
            <a:off x="6255238" y="2236849"/>
            <a:ext cx="271244" cy="360994"/>
            <a:chOff x="6255238" y="2412249"/>
            <a:chExt cx="271244" cy="360994"/>
          </a:xfrm>
        </p:grpSpPr>
        <p:sp>
          <p:nvSpPr>
            <p:cNvPr id="11743" name="Google Shape;11743;p9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90"/>
          <p:cNvGrpSpPr/>
          <p:nvPr/>
        </p:nvGrpSpPr>
        <p:grpSpPr>
          <a:xfrm>
            <a:off x="2185372" y="1782399"/>
            <a:ext cx="366664" cy="366981"/>
            <a:chOff x="2185372" y="1957799"/>
            <a:chExt cx="366664" cy="366981"/>
          </a:xfrm>
        </p:grpSpPr>
        <p:sp>
          <p:nvSpPr>
            <p:cNvPr id="11750" name="Google Shape;11750;p9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90"/>
          <p:cNvGrpSpPr/>
          <p:nvPr/>
        </p:nvGrpSpPr>
        <p:grpSpPr>
          <a:xfrm>
            <a:off x="1737258" y="1812971"/>
            <a:ext cx="370814" cy="307359"/>
            <a:chOff x="1737258" y="1988371"/>
            <a:chExt cx="370814" cy="307359"/>
          </a:xfrm>
        </p:grpSpPr>
        <p:sp>
          <p:nvSpPr>
            <p:cNvPr id="11759" name="Google Shape;11759;p9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90"/>
          <p:cNvGrpSpPr/>
          <p:nvPr/>
        </p:nvGrpSpPr>
        <p:grpSpPr>
          <a:xfrm>
            <a:off x="848983" y="1814111"/>
            <a:ext cx="369294" cy="304350"/>
            <a:chOff x="848983" y="1989511"/>
            <a:chExt cx="369294" cy="304350"/>
          </a:xfrm>
        </p:grpSpPr>
        <p:sp>
          <p:nvSpPr>
            <p:cNvPr id="11764" name="Google Shape;11764;p9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90"/>
          <p:cNvGrpSpPr/>
          <p:nvPr/>
        </p:nvGrpSpPr>
        <p:grpSpPr>
          <a:xfrm>
            <a:off x="3074027" y="1808377"/>
            <a:ext cx="380604" cy="313854"/>
            <a:chOff x="3074027" y="1983777"/>
            <a:chExt cx="380604" cy="313854"/>
          </a:xfrm>
        </p:grpSpPr>
        <p:sp>
          <p:nvSpPr>
            <p:cNvPr id="11770" name="Google Shape;11770;p9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90"/>
          <p:cNvGrpSpPr/>
          <p:nvPr/>
        </p:nvGrpSpPr>
        <p:grpSpPr>
          <a:xfrm>
            <a:off x="3522521" y="1800457"/>
            <a:ext cx="367013" cy="331278"/>
            <a:chOff x="3522521" y="1975857"/>
            <a:chExt cx="367013" cy="331278"/>
          </a:xfrm>
        </p:grpSpPr>
        <p:sp>
          <p:nvSpPr>
            <p:cNvPr id="11776" name="Google Shape;11776;p9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90"/>
          <p:cNvGrpSpPr/>
          <p:nvPr/>
        </p:nvGrpSpPr>
        <p:grpSpPr>
          <a:xfrm>
            <a:off x="2630824" y="1801566"/>
            <a:ext cx="368185" cy="330454"/>
            <a:chOff x="2630824" y="1976966"/>
            <a:chExt cx="368185" cy="330454"/>
          </a:xfrm>
        </p:grpSpPr>
        <p:sp>
          <p:nvSpPr>
            <p:cNvPr id="11784" name="Google Shape;11784;p9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90"/>
          <p:cNvGrpSpPr/>
          <p:nvPr/>
        </p:nvGrpSpPr>
        <p:grpSpPr>
          <a:xfrm>
            <a:off x="1293706" y="1791016"/>
            <a:ext cx="369294" cy="350444"/>
            <a:chOff x="1293706" y="1966416"/>
            <a:chExt cx="369294" cy="350444"/>
          </a:xfrm>
        </p:grpSpPr>
        <p:sp>
          <p:nvSpPr>
            <p:cNvPr id="11793" name="Google Shape;11793;p9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90"/>
          <p:cNvGrpSpPr/>
          <p:nvPr/>
        </p:nvGrpSpPr>
        <p:grpSpPr>
          <a:xfrm>
            <a:off x="3967213" y="1800077"/>
            <a:ext cx="368185" cy="331816"/>
            <a:chOff x="3967213" y="1975477"/>
            <a:chExt cx="368185" cy="331816"/>
          </a:xfrm>
        </p:grpSpPr>
        <p:sp>
          <p:nvSpPr>
            <p:cNvPr id="11802" name="Google Shape;11802;p9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90"/>
          <p:cNvGrpSpPr/>
          <p:nvPr/>
        </p:nvGrpSpPr>
        <p:grpSpPr>
          <a:xfrm>
            <a:off x="8047661" y="1793646"/>
            <a:ext cx="279132" cy="356875"/>
            <a:chOff x="8047661" y="1969046"/>
            <a:chExt cx="279132" cy="356875"/>
          </a:xfrm>
        </p:grpSpPr>
        <p:sp>
          <p:nvSpPr>
            <p:cNvPr id="11806" name="Google Shape;11806;p9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90"/>
          <p:cNvGrpSpPr/>
          <p:nvPr/>
        </p:nvGrpSpPr>
        <p:grpSpPr>
          <a:xfrm>
            <a:off x="7596157" y="1792759"/>
            <a:ext cx="279544" cy="358142"/>
            <a:chOff x="7596157" y="1968159"/>
            <a:chExt cx="279544" cy="358142"/>
          </a:xfrm>
        </p:grpSpPr>
        <p:sp>
          <p:nvSpPr>
            <p:cNvPr id="11811" name="Google Shape;11811;p9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90"/>
          <p:cNvGrpSpPr/>
          <p:nvPr/>
        </p:nvGrpSpPr>
        <p:grpSpPr>
          <a:xfrm>
            <a:off x="7147315" y="1793646"/>
            <a:ext cx="279513" cy="357636"/>
            <a:chOff x="7147315" y="1969046"/>
            <a:chExt cx="279513" cy="357636"/>
          </a:xfrm>
        </p:grpSpPr>
        <p:sp>
          <p:nvSpPr>
            <p:cNvPr id="11818" name="Google Shape;11818;p9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90"/>
          <p:cNvGrpSpPr/>
          <p:nvPr/>
        </p:nvGrpSpPr>
        <p:grpSpPr>
          <a:xfrm>
            <a:off x="6697681" y="1792917"/>
            <a:ext cx="280305" cy="359093"/>
            <a:chOff x="6697681" y="1968317"/>
            <a:chExt cx="280305" cy="359093"/>
          </a:xfrm>
        </p:grpSpPr>
        <p:sp>
          <p:nvSpPr>
            <p:cNvPr id="11826" name="Google Shape;11826;p9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90"/>
          <p:cNvGrpSpPr/>
          <p:nvPr/>
        </p:nvGrpSpPr>
        <p:grpSpPr>
          <a:xfrm>
            <a:off x="6248839" y="1792537"/>
            <a:ext cx="280273" cy="358744"/>
            <a:chOff x="6248839" y="1967937"/>
            <a:chExt cx="280273" cy="358744"/>
          </a:xfrm>
        </p:grpSpPr>
        <p:sp>
          <p:nvSpPr>
            <p:cNvPr id="11834" name="Google Shape;11834;p9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90"/>
          <p:cNvGrpSpPr/>
          <p:nvPr/>
        </p:nvGrpSpPr>
        <p:grpSpPr>
          <a:xfrm>
            <a:off x="5801485" y="1793646"/>
            <a:ext cx="279164" cy="357794"/>
            <a:chOff x="5801485" y="1969046"/>
            <a:chExt cx="279164" cy="357794"/>
          </a:xfrm>
        </p:grpSpPr>
        <p:sp>
          <p:nvSpPr>
            <p:cNvPr id="11841" name="Google Shape;11841;p9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90"/>
          <p:cNvGrpSpPr/>
          <p:nvPr/>
        </p:nvGrpSpPr>
        <p:grpSpPr>
          <a:xfrm>
            <a:off x="5352643" y="1793646"/>
            <a:ext cx="278404" cy="358364"/>
            <a:chOff x="5352643" y="1969046"/>
            <a:chExt cx="278404" cy="358364"/>
          </a:xfrm>
        </p:grpSpPr>
        <p:sp>
          <p:nvSpPr>
            <p:cNvPr id="11855" name="Google Shape;11855;p9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90"/>
          <p:cNvGrpSpPr/>
          <p:nvPr/>
        </p:nvGrpSpPr>
        <p:grpSpPr>
          <a:xfrm>
            <a:off x="4897750" y="1792917"/>
            <a:ext cx="279132" cy="358364"/>
            <a:chOff x="4897750" y="1968317"/>
            <a:chExt cx="279132" cy="358364"/>
          </a:xfrm>
        </p:grpSpPr>
        <p:sp>
          <p:nvSpPr>
            <p:cNvPr id="11860" name="Google Shape;11860;p9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3" name="Google Shape;11873;p90"/>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4" name="Google Shape;11874;p90"/>
          <p:cNvGrpSpPr/>
          <p:nvPr/>
        </p:nvGrpSpPr>
        <p:grpSpPr>
          <a:xfrm>
            <a:off x="1767449" y="1337644"/>
            <a:ext cx="324403" cy="347783"/>
            <a:chOff x="1767449" y="1513044"/>
            <a:chExt cx="324403" cy="347783"/>
          </a:xfrm>
        </p:grpSpPr>
        <p:sp>
          <p:nvSpPr>
            <p:cNvPr id="11875" name="Google Shape;11875;p9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90"/>
          <p:cNvGrpSpPr/>
          <p:nvPr/>
        </p:nvGrpSpPr>
        <p:grpSpPr>
          <a:xfrm>
            <a:off x="4007193" y="1337327"/>
            <a:ext cx="320633" cy="348100"/>
            <a:chOff x="4007193" y="1512727"/>
            <a:chExt cx="320633" cy="348100"/>
          </a:xfrm>
        </p:grpSpPr>
        <p:sp>
          <p:nvSpPr>
            <p:cNvPr id="11885" name="Google Shape;11885;p9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90"/>
          <p:cNvGrpSpPr/>
          <p:nvPr/>
        </p:nvGrpSpPr>
        <p:grpSpPr>
          <a:xfrm>
            <a:off x="3530425" y="1333347"/>
            <a:ext cx="368175" cy="344594"/>
            <a:chOff x="3530425" y="1508747"/>
            <a:chExt cx="368175" cy="344594"/>
          </a:xfrm>
        </p:grpSpPr>
        <p:sp>
          <p:nvSpPr>
            <p:cNvPr id="11891" name="Google Shape;11891;p9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90"/>
          <p:cNvGrpSpPr/>
          <p:nvPr/>
        </p:nvGrpSpPr>
        <p:grpSpPr>
          <a:xfrm>
            <a:off x="3127598" y="1337834"/>
            <a:ext cx="289714" cy="347593"/>
            <a:chOff x="3127598" y="1513234"/>
            <a:chExt cx="289714" cy="347593"/>
          </a:xfrm>
        </p:grpSpPr>
        <p:sp>
          <p:nvSpPr>
            <p:cNvPr id="11896" name="Google Shape;11896;p9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90"/>
          <p:cNvGrpSpPr/>
          <p:nvPr/>
        </p:nvGrpSpPr>
        <p:grpSpPr>
          <a:xfrm>
            <a:off x="2662884" y="1337644"/>
            <a:ext cx="322914" cy="348543"/>
            <a:chOff x="2662884" y="1513044"/>
            <a:chExt cx="322914" cy="348543"/>
          </a:xfrm>
        </p:grpSpPr>
        <p:sp>
          <p:nvSpPr>
            <p:cNvPr id="11902" name="Google Shape;11902;p9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90"/>
          <p:cNvGrpSpPr/>
          <p:nvPr/>
        </p:nvGrpSpPr>
        <p:grpSpPr>
          <a:xfrm>
            <a:off x="2232511" y="1337359"/>
            <a:ext cx="299534" cy="348068"/>
            <a:chOff x="2232511" y="1512759"/>
            <a:chExt cx="299534" cy="348068"/>
          </a:xfrm>
        </p:grpSpPr>
        <p:sp>
          <p:nvSpPr>
            <p:cNvPr id="11913" name="Google Shape;11913;p9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9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90"/>
          <p:cNvGrpSpPr/>
          <p:nvPr/>
        </p:nvGrpSpPr>
        <p:grpSpPr>
          <a:xfrm>
            <a:off x="1331406" y="1337961"/>
            <a:ext cx="301784" cy="348607"/>
            <a:chOff x="1331406" y="1513361"/>
            <a:chExt cx="301784" cy="348607"/>
          </a:xfrm>
        </p:grpSpPr>
        <p:sp>
          <p:nvSpPr>
            <p:cNvPr id="11925" name="Google Shape;11925;p9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90"/>
          <p:cNvGrpSpPr/>
          <p:nvPr/>
        </p:nvGrpSpPr>
        <p:grpSpPr>
          <a:xfrm>
            <a:off x="7144274" y="1324814"/>
            <a:ext cx="282174" cy="355735"/>
            <a:chOff x="7144274" y="1500214"/>
            <a:chExt cx="282174" cy="355735"/>
          </a:xfrm>
        </p:grpSpPr>
        <p:sp>
          <p:nvSpPr>
            <p:cNvPr id="11930" name="Google Shape;11930;p9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90"/>
          <p:cNvGrpSpPr/>
          <p:nvPr/>
        </p:nvGrpSpPr>
        <p:grpSpPr>
          <a:xfrm>
            <a:off x="6685262" y="1324814"/>
            <a:ext cx="289682" cy="354594"/>
            <a:chOff x="6685262" y="1500214"/>
            <a:chExt cx="289682" cy="354594"/>
          </a:xfrm>
        </p:grpSpPr>
        <p:sp>
          <p:nvSpPr>
            <p:cNvPr id="11937" name="Google Shape;11937;p9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90"/>
          <p:cNvGrpSpPr/>
          <p:nvPr/>
        </p:nvGrpSpPr>
        <p:grpSpPr>
          <a:xfrm>
            <a:off x="6200938" y="1325194"/>
            <a:ext cx="322154" cy="355355"/>
            <a:chOff x="6200938" y="1500594"/>
            <a:chExt cx="322154" cy="355355"/>
          </a:xfrm>
        </p:grpSpPr>
        <p:sp>
          <p:nvSpPr>
            <p:cNvPr id="11942" name="Google Shape;11942;p9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90"/>
          <p:cNvGrpSpPr/>
          <p:nvPr/>
        </p:nvGrpSpPr>
        <p:grpSpPr>
          <a:xfrm>
            <a:off x="5289631" y="1324814"/>
            <a:ext cx="332355" cy="354974"/>
            <a:chOff x="5289631" y="1500214"/>
            <a:chExt cx="332355" cy="354974"/>
          </a:xfrm>
        </p:grpSpPr>
        <p:sp>
          <p:nvSpPr>
            <p:cNvPr id="11948" name="Google Shape;11948;p9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90"/>
          <p:cNvGrpSpPr/>
          <p:nvPr/>
        </p:nvGrpSpPr>
        <p:grpSpPr>
          <a:xfrm>
            <a:off x="5748295" y="1324433"/>
            <a:ext cx="323294" cy="356115"/>
            <a:chOff x="5748295" y="1499833"/>
            <a:chExt cx="323294" cy="356115"/>
          </a:xfrm>
        </p:grpSpPr>
        <p:sp>
          <p:nvSpPr>
            <p:cNvPr id="11955" name="Google Shape;11955;p9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90"/>
          <p:cNvGrpSpPr/>
          <p:nvPr/>
        </p:nvGrpSpPr>
        <p:grpSpPr>
          <a:xfrm>
            <a:off x="8047661" y="1325637"/>
            <a:ext cx="278404" cy="355260"/>
            <a:chOff x="8047661" y="1501037"/>
            <a:chExt cx="278404" cy="355260"/>
          </a:xfrm>
        </p:grpSpPr>
        <p:sp>
          <p:nvSpPr>
            <p:cNvPr id="11963" name="Google Shape;11963;p9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90"/>
          <p:cNvGrpSpPr/>
          <p:nvPr/>
        </p:nvGrpSpPr>
        <p:grpSpPr>
          <a:xfrm>
            <a:off x="4903389" y="1324814"/>
            <a:ext cx="267854" cy="355735"/>
            <a:chOff x="4903389" y="1500214"/>
            <a:chExt cx="267854" cy="355735"/>
          </a:xfrm>
        </p:grpSpPr>
        <p:sp>
          <p:nvSpPr>
            <p:cNvPr id="11968" name="Google Shape;11968;p9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90"/>
          <p:cNvGrpSpPr/>
          <p:nvPr/>
        </p:nvGrpSpPr>
        <p:grpSpPr>
          <a:xfrm>
            <a:off x="7613518" y="1325954"/>
            <a:ext cx="264433" cy="353074"/>
            <a:chOff x="7613518" y="1501354"/>
            <a:chExt cx="264433" cy="353074"/>
          </a:xfrm>
        </p:grpSpPr>
        <p:sp>
          <p:nvSpPr>
            <p:cNvPr id="11974" name="Google Shape;11974;p9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0" name="Google Shape;11980;p9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981" name="Google Shape;11981;p9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85"/>
        <p:cNvGrpSpPr/>
        <p:nvPr/>
      </p:nvGrpSpPr>
      <p:grpSpPr>
        <a:xfrm>
          <a:off x="0" y="0"/>
          <a:ext cx="0" cy="0"/>
          <a:chOff x="0" y="0"/>
          <a:chExt cx="0" cy="0"/>
        </a:xfrm>
      </p:grpSpPr>
      <p:grpSp>
        <p:nvGrpSpPr>
          <p:cNvPr id="11986" name="Google Shape;11986;p91"/>
          <p:cNvGrpSpPr/>
          <p:nvPr/>
        </p:nvGrpSpPr>
        <p:grpSpPr>
          <a:xfrm>
            <a:off x="1757085" y="1325225"/>
            <a:ext cx="371069" cy="359396"/>
            <a:chOff x="1757085" y="1500675"/>
            <a:chExt cx="371069" cy="359396"/>
          </a:xfrm>
        </p:grpSpPr>
        <p:sp>
          <p:nvSpPr>
            <p:cNvPr id="11987" name="Google Shape;11987;p9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9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9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91"/>
          <p:cNvGrpSpPr/>
          <p:nvPr/>
        </p:nvGrpSpPr>
        <p:grpSpPr>
          <a:xfrm>
            <a:off x="2774209" y="1779241"/>
            <a:ext cx="116693" cy="374186"/>
            <a:chOff x="2774209" y="1954691"/>
            <a:chExt cx="116693" cy="374186"/>
          </a:xfrm>
        </p:grpSpPr>
        <p:sp>
          <p:nvSpPr>
            <p:cNvPr id="12017" name="Google Shape;12017;p9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91"/>
          <p:cNvGrpSpPr/>
          <p:nvPr/>
        </p:nvGrpSpPr>
        <p:grpSpPr>
          <a:xfrm>
            <a:off x="4017435" y="1324462"/>
            <a:ext cx="315092" cy="359397"/>
            <a:chOff x="4017435" y="1499912"/>
            <a:chExt cx="315092" cy="359397"/>
          </a:xfrm>
        </p:grpSpPr>
        <p:sp>
          <p:nvSpPr>
            <p:cNvPr id="12020" name="Google Shape;12020;p9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9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91"/>
          <p:cNvGrpSpPr/>
          <p:nvPr/>
        </p:nvGrpSpPr>
        <p:grpSpPr>
          <a:xfrm>
            <a:off x="3963652" y="1824309"/>
            <a:ext cx="374154" cy="284050"/>
            <a:chOff x="3963652" y="1999759"/>
            <a:chExt cx="374154" cy="284050"/>
          </a:xfrm>
        </p:grpSpPr>
        <p:sp>
          <p:nvSpPr>
            <p:cNvPr id="12023" name="Google Shape;12023;p9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91"/>
          <p:cNvGrpSpPr/>
          <p:nvPr/>
        </p:nvGrpSpPr>
        <p:grpSpPr>
          <a:xfrm>
            <a:off x="1777536" y="1839416"/>
            <a:ext cx="376444" cy="253772"/>
            <a:chOff x="1777536" y="2014866"/>
            <a:chExt cx="376444" cy="253772"/>
          </a:xfrm>
        </p:grpSpPr>
        <p:sp>
          <p:nvSpPr>
            <p:cNvPr id="12027" name="Google Shape;12027;p9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2" name="Google Shape;12032;p91"/>
          <p:cNvGrpSpPr/>
          <p:nvPr/>
        </p:nvGrpSpPr>
        <p:grpSpPr>
          <a:xfrm>
            <a:off x="1309875" y="1881876"/>
            <a:ext cx="374154" cy="169680"/>
            <a:chOff x="1309875" y="2057326"/>
            <a:chExt cx="374154" cy="169680"/>
          </a:xfrm>
        </p:grpSpPr>
        <p:sp>
          <p:nvSpPr>
            <p:cNvPr id="12033" name="Google Shape;12033;p9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9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4" name="Google Shape;12044;p91"/>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5" name="Google Shape;12045;p91"/>
          <p:cNvGrpSpPr/>
          <p:nvPr/>
        </p:nvGrpSpPr>
        <p:grpSpPr>
          <a:xfrm>
            <a:off x="2347450" y="1779114"/>
            <a:ext cx="113639" cy="373168"/>
            <a:chOff x="2347450" y="1954564"/>
            <a:chExt cx="113639" cy="373168"/>
          </a:xfrm>
        </p:grpSpPr>
        <p:sp>
          <p:nvSpPr>
            <p:cNvPr id="12046" name="Google Shape;12046;p9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8" name="Google Shape;12048;p91"/>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9" name="Google Shape;12049;p91"/>
          <p:cNvGrpSpPr/>
          <p:nvPr/>
        </p:nvGrpSpPr>
        <p:grpSpPr>
          <a:xfrm>
            <a:off x="3110102" y="1324430"/>
            <a:ext cx="330613" cy="358379"/>
            <a:chOff x="3110102" y="1499880"/>
            <a:chExt cx="330613" cy="358379"/>
          </a:xfrm>
        </p:grpSpPr>
        <p:sp>
          <p:nvSpPr>
            <p:cNvPr id="12050" name="Google Shape;12050;p9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9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7" name="Google Shape;12057;p91"/>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8" name="Google Shape;12058;p91"/>
          <p:cNvGrpSpPr/>
          <p:nvPr/>
        </p:nvGrpSpPr>
        <p:grpSpPr>
          <a:xfrm>
            <a:off x="3485575" y="1824309"/>
            <a:ext cx="373772" cy="284050"/>
            <a:chOff x="3531200" y="1999759"/>
            <a:chExt cx="373772" cy="284050"/>
          </a:xfrm>
        </p:grpSpPr>
        <p:sp>
          <p:nvSpPr>
            <p:cNvPr id="12059" name="Google Shape;12059;p9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91"/>
          <p:cNvGrpSpPr/>
          <p:nvPr/>
        </p:nvGrpSpPr>
        <p:grpSpPr>
          <a:xfrm>
            <a:off x="2667058" y="1324843"/>
            <a:ext cx="330231" cy="359015"/>
            <a:chOff x="2667058" y="1500293"/>
            <a:chExt cx="330231" cy="359015"/>
          </a:xfrm>
        </p:grpSpPr>
        <p:sp>
          <p:nvSpPr>
            <p:cNvPr id="12064" name="Google Shape;12064;p9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91"/>
          <p:cNvGrpSpPr/>
          <p:nvPr/>
        </p:nvGrpSpPr>
        <p:grpSpPr>
          <a:xfrm>
            <a:off x="3567553" y="1324462"/>
            <a:ext cx="320022" cy="359778"/>
            <a:chOff x="3567553" y="1499912"/>
            <a:chExt cx="320022" cy="359778"/>
          </a:xfrm>
        </p:grpSpPr>
        <p:sp>
          <p:nvSpPr>
            <p:cNvPr id="12083" name="Google Shape;12083;p9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91"/>
          <p:cNvGrpSpPr/>
          <p:nvPr/>
        </p:nvGrpSpPr>
        <p:grpSpPr>
          <a:xfrm>
            <a:off x="1309875" y="1324462"/>
            <a:ext cx="359015" cy="358633"/>
            <a:chOff x="1309875" y="1499912"/>
            <a:chExt cx="359015" cy="358633"/>
          </a:xfrm>
        </p:grpSpPr>
        <p:sp>
          <p:nvSpPr>
            <p:cNvPr id="12090" name="Google Shape;12090;p9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9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91"/>
          <p:cNvGrpSpPr/>
          <p:nvPr/>
        </p:nvGrpSpPr>
        <p:grpSpPr>
          <a:xfrm>
            <a:off x="2219466" y="1324843"/>
            <a:ext cx="330613" cy="359015"/>
            <a:chOff x="2219466" y="1500293"/>
            <a:chExt cx="330613" cy="359015"/>
          </a:xfrm>
        </p:grpSpPr>
        <p:sp>
          <p:nvSpPr>
            <p:cNvPr id="12100" name="Google Shape;12100;p9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91"/>
          <p:cNvGrpSpPr/>
          <p:nvPr/>
        </p:nvGrpSpPr>
        <p:grpSpPr>
          <a:xfrm>
            <a:off x="5343544" y="1333908"/>
            <a:ext cx="244676" cy="351095"/>
            <a:chOff x="5343544" y="1509358"/>
            <a:chExt cx="244676" cy="351095"/>
          </a:xfrm>
        </p:grpSpPr>
        <p:sp>
          <p:nvSpPr>
            <p:cNvPr id="12103" name="Google Shape;12103;p9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91"/>
          <p:cNvGrpSpPr/>
          <p:nvPr/>
        </p:nvGrpSpPr>
        <p:grpSpPr>
          <a:xfrm>
            <a:off x="4882340" y="1333908"/>
            <a:ext cx="246171" cy="351095"/>
            <a:chOff x="4882340" y="1509358"/>
            <a:chExt cx="246171" cy="351095"/>
          </a:xfrm>
        </p:grpSpPr>
        <p:sp>
          <p:nvSpPr>
            <p:cNvPr id="12107" name="Google Shape;12107;p9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91"/>
          <p:cNvGrpSpPr/>
          <p:nvPr/>
        </p:nvGrpSpPr>
        <p:grpSpPr>
          <a:xfrm>
            <a:off x="6273204" y="1333558"/>
            <a:ext cx="236343" cy="351445"/>
            <a:chOff x="6273204" y="1509008"/>
            <a:chExt cx="236343" cy="351445"/>
          </a:xfrm>
        </p:grpSpPr>
        <p:sp>
          <p:nvSpPr>
            <p:cNvPr id="12113" name="Google Shape;12113;p9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5" name="Google Shape;12115;p91"/>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6" name="Google Shape;12116;p91"/>
          <p:cNvGrpSpPr/>
          <p:nvPr/>
        </p:nvGrpSpPr>
        <p:grpSpPr>
          <a:xfrm>
            <a:off x="7219530" y="1332794"/>
            <a:ext cx="191625" cy="352209"/>
            <a:chOff x="7219530" y="1508244"/>
            <a:chExt cx="191625" cy="352209"/>
          </a:xfrm>
        </p:grpSpPr>
        <p:sp>
          <p:nvSpPr>
            <p:cNvPr id="12117" name="Google Shape;12117;p9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91"/>
          <p:cNvGrpSpPr/>
          <p:nvPr/>
        </p:nvGrpSpPr>
        <p:grpSpPr>
          <a:xfrm>
            <a:off x="7699309" y="1333176"/>
            <a:ext cx="154922" cy="351827"/>
            <a:chOff x="7699309" y="1508626"/>
            <a:chExt cx="154922" cy="351827"/>
          </a:xfrm>
        </p:grpSpPr>
        <p:sp>
          <p:nvSpPr>
            <p:cNvPr id="12120" name="Google Shape;12120;p9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91"/>
          <p:cNvGrpSpPr/>
          <p:nvPr/>
        </p:nvGrpSpPr>
        <p:grpSpPr>
          <a:xfrm>
            <a:off x="8161690" y="1333558"/>
            <a:ext cx="153396" cy="351064"/>
            <a:chOff x="8161690" y="1509008"/>
            <a:chExt cx="153396" cy="351064"/>
          </a:xfrm>
        </p:grpSpPr>
        <p:sp>
          <p:nvSpPr>
            <p:cNvPr id="12128" name="Google Shape;12128;p9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91"/>
          <p:cNvGrpSpPr/>
          <p:nvPr/>
        </p:nvGrpSpPr>
        <p:grpSpPr>
          <a:xfrm>
            <a:off x="6746940" y="1333431"/>
            <a:ext cx="213221" cy="352304"/>
            <a:chOff x="6746940" y="1508881"/>
            <a:chExt cx="213221" cy="352304"/>
          </a:xfrm>
        </p:grpSpPr>
        <p:sp>
          <p:nvSpPr>
            <p:cNvPr id="12133" name="Google Shape;12133;p9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91"/>
          <p:cNvGrpSpPr/>
          <p:nvPr/>
        </p:nvGrpSpPr>
        <p:grpSpPr>
          <a:xfrm>
            <a:off x="5770336" y="1832165"/>
            <a:ext cx="350682" cy="292097"/>
            <a:chOff x="5770336" y="2007615"/>
            <a:chExt cx="350682" cy="292097"/>
          </a:xfrm>
        </p:grpSpPr>
        <p:sp>
          <p:nvSpPr>
            <p:cNvPr id="12138" name="Google Shape;12138;p9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91"/>
          <p:cNvGrpSpPr/>
          <p:nvPr/>
        </p:nvGrpSpPr>
        <p:grpSpPr>
          <a:xfrm>
            <a:off x="5326878" y="1804908"/>
            <a:ext cx="350332" cy="346229"/>
            <a:chOff x="5326878" y="1980358"/>
            <a:chExt cx="350332" cy="346229"/>
          </a:xfrm>
        </p:grpSpPr>
        <p:sp>
          <p:nvSpPr>
            <p:cNvPr id="12143" name="Google Shape;12143;p9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7" name="Google Shape;12147;p91"/>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91"/>
          <p:cNvGrpSpPr/>
          <p:nvPr/>
        </p:nvGrpSpPr>
        <p:grpSpPr>
          <a:xfrm>
            <a:off x="4883835" y="1817121"/>
            <a:ext cx="350300" cy="323043"/>
            <a:chOff x="4883835" y="1992571"/>
            <a:chExt cx="350300" cy="323043"/>
          </a:xfrm>
        </p:grpSpPr>
        <p:sp>
          <p:nvSpPr>
            <p:cNvPr id="12149" name="Google Shape;12149;p9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91"/>
          <p:cNvGrpSpPr/>
          <p:nvPr/>
        </p:nvGrpSpPr>
        <p:grpSpPr>
          <a:xfrm>
            <a:off x="7548967" y="1803477"/>
            <a:ext cx="333285" cy="349950"/>
            <a:chOff x="7548967" y="1978927"/>
            <a:chExt cx="333285" cy="349950"/>
          </a:xfrm>
        </p:grpSpPr>
        <p:sp>
          <p:nvSpPr>
            <p:cNvPr id="12156" name="Google Shape;12156;p9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9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91"/>
          <p:cNvGrpSpPr/>
          <p:nvPr/>
        </p:nvGrpSpPr>
        <p:grpSpPr>
          <a:xfrm>
            <a:off x="6214142" y="1803477"/>
            <a:ext cx="346515" cy="350300"/>
            <a:chOff x="6214142" y="1978927"/>
            <a:chExt cx="346515" cy="350300"/>
          </a:xfrm>
        </p:grpSpPr>
        <p:sp>
          <p:nvSpPr>
            <p:cNvPr id="12164" name="Google Shape;12164;p9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91"/>
          <p:cNvGrpSpPr/>
          <p:nvPr/>
        </p:nvGrpSpPr>
        <p:grpSpPr>
          <a:xfrm>
            <a:off x="7105923" y="1803095"/>
            <a:ext cx="333285" cy="350682"/>
            <a:chOff x="7105923" y="1978545"/>
            <a:chExt cx="333285" cy="350682"/>
          </a:xfrm>
        </p:grpSpPr>
        <p:sp>
          <p:nvSpPr>
            <p:cNvPr id="12167" name="Google Shape;12167;p9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4" name="Google Shape;12174;p91"/>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91"/>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6" name="Google Shape;12176;p91"/>
          <p:cNvGrpSpPr/>
          <p:nvPr/>
        </p:nvGrpSpPr>
        <p:grpSpPr>
          <a:xfrm>
            <a:off x="3616406" y="2246902"/>
            <a:ext cx="203393" cy="351827"/>
            <a:chOff x="3616406" y="2422352"/>
            <a:chExt cx="203393" cy="351827"/>
          </a:xfrm>
        </p:grpSpPr>
        <p:sp>
          <p:nvSpPr>
            <p:cNvPr id="12177" name="Google Shape;12177;p9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91"/>
          <p:cNvGrpSpPr/>
          <p:nvPr/>
        </p:nvGrpSpPr>
        <p:grpSpPr>
          <a:xfrm>
            <a:off x="878187" y="2246520"/>
            <a:ext cx="272696" cy="351827"/>
            <a:chOff x="913012" y="2421970"/>
            <a:chExt cx="272696" cy="351827"/>
          </a:xfrm>
        </p:grpSpPr>
        <p:sp>
          <p:nvSpPr>
            <p:cNvPr id="12180" name="Google Shape;12180;p9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91"/>
          <p:cNvGrpSpPr/>
          <p:nvPr/>
        </p:nvGrpSpPr>
        <p:grpSpPr>
          <a:xfrm>
            <a:off x="2274743" y="2246902"/>
            <a:ext cx="255649" cy="351445"/>
            <a:chOff x="2274743" y="2422352"/>
            <a:chExt cx="255649" cy="351445"/>
          </a:xfrm>
        </p:grpSpPr>
        <p:sp>
          <p:nvSpPr>
            <p:cNvPr id="12185" name="Google Shape;12185;p9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91"/>
          <p:cNvGrpSpPr/>
          <p:nvPr/>
        </p:nvGrpSpPr>
        <p:grpSpPr>
          <a:xfrm>
            <a:off x="2708723" y="2245789"/>
            <a:ext cx="246552" cy="352558"/>
            <a:chOff x="2708723" y="2421239"/>
            <a:chExt cx="246552" cy="352558"/>
          </a:xfrm>
        </p:grpSpPr>
        <p:sp>
          <p:nvSpPr>
            <p:cNvPr id="12189" name="Google Shape;12189;p9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91"/>
          <p:cNvGrpSpPr/>
          <p:nvPr/>
        </p:nvGrpSpPr>
        <p:grpSpPr>
          <a:xfrm>
            <a:off x="1835485" y="2246902"/>
            <a:ext cx="259433" cy="350714"/>
            <a:chOff x="1835485" y="2422352"/>
            <a:chExt cx="259433" cy="350714"/>
          </a:xfrm>
        </p:grpSpPr>
        <p:sp>
          <p:nvSpPr>
            <p:cNvPr id="12192" name="Google Shape;12192;p9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91"/>
          <p:cNvGrpSpPr/>
          <p:nvPr/>
        </p:nvGrpSpPr>
        <p:grpSpPr>
          <a:xfrm>
            <a:off x="3150240" y="2246902"/>
            <a:ext cx="212489" cy="351445"/>
            <a:chOff x="3150240" y="2422352"/>
            <a:chExt cx="212489" cy="351445"/>
          </a:xfrm>
        </p:grpSpPr>
        <p:sp>
          <p:nvSpPr>
            <p:cNvPr id="12200" name="Google Shape;12200;p9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91"/>
          <p:cNvGrpSpPr/>
          <p:nvPr/>
        </p:nvGrpSpPr>
        <p:grpSpPr>
          <a:xfrm>
            <a:off x="1367060" y="2246679"/>
            <a:ext cx="269261" cy="352050"/>
            <a:chOff x="1367060" y="2422129"/>
            <a:chExt cx="269261" cy="352050"/>
          </a:xfrm>
        </p:grpSpPr>
        <p:sp>
          <p:nvSpPr>
            <p:cNvPr id="12203" name="Google Shape;12203;p9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7" name="Google Shape;12217;p91"/>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8" name="Google Shape;12218;p91"/>
          <p:cNvGrpSpPr/>
          <p:nvPr/>
        </p:nvGrpSpPr>
        <p:grpSpPr>
          <a:xfrm>
            <a:off x="4882690" y="2249955"/>
            <a:ext cx="274573" cy="350682"/>
            <a:chOff x="4882690" y="2425405"/>
            <a:chExt cx="274573" cy="350682"/>
          </a:xfrm>
        </p:grpSpPr>
        <p:sp>
          <p:nvSpPr>
            <p:cNvPr id="12219" name="Google Shape;12219;p9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91"/>
          <p:cNvGrpSpPr/>
          <p:nvPr/>
        </p:nvGrpSpPr>
        <p:grpSpPr>
          <a:xfrm>
            <a:off x="6627639" y="2268434"/>
            <a:ext cx="355993" cy="313247"/>
            <a:chOff x="6627639" y="2443884"/>
            <a:chExt cx="355993" cy="313247"/>
          </a:xfrm>
        </p:grpSpPr>
        <p:sp>
          <p:nvSpPr>
            <p:cNvPr id="12222" name="Google Shape;12222;p9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9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91"/>
          <p:cNvGrpSpPr/>
          <p:nvPr/>
        </p:nvGrpSpPr>
        <p:grpSpPr>
          <a:xfrm>
            <a:off x="6183451" y="2286690"/>
            <a:ext cx="351445" cy="277976"/>
            <a:chOff x="6183451" y="2462140"/>
            <a:chExt cx="351445" cy="277976"/>
          </a:xfrm>
        </p:grpSpPr>
        <p:sp>
          <p:nvSpPr>
            <p:cNvPr id="12226" name="Google Shape;12226;p9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91"/>
          <p:cNvGrpSpPr/>
          <p:nvPr/>
        </p:nvGrpSpPr>
        <p:grpSpPr>
          <a:xfrm>
            <a:off x="5735477" y="2254408"/>
            <a:ext cx="353354" cy="341299"/>
            <a:chOff x="5735477" y="2429858"/>
            <a:chExt cx="353354" cy="341299"/>
          </a:xfrm>
        </p:grpSpPr>
        <p:sp>
          <p:nvSpPr>
            <p:cNvPr id="12234" name="Google Shape;12234;p9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91"/>
          <p:cNvGrpSpPr/>
          <p:nvPr/>
        </p:nvGrpSpPr>
        <p:grpSpPr>
          <a:xfrm>
            <a:off x="5243735" y="2271523"/>
            <a:ext cx="405255" cy="275499"/>
            <a:chOff x="5283337" y="2478774"/>
            <a:chExt cx="358633" cy="243913"/>
          </a:xfrm>
        </p:grpSpPr>
        <p:sp>
          <p:nvSpPr>
            <p:cNvPr id="12241" name="Google Shape;12241;p9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9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91"/>
          <p:cNvGrpSpPr/>
          <p:nvPr/>
        </p:nvGrpSpPr>
        <p:grpSpPr>
          <a:xfrm>
            <a:off x="7964753" y="2295373"/>
            <a:ext cx="362068" cy="258670"/>
            <a:chOff x="7964753" y="2470823"/>
            <a:chExt cx="362068" cy="258670"/>
          </a:xfrm>
        </p:grpSpPr>
        <p:sp>
          <p:nvSpPr>
            <p:cNvPr id="12259" name="Google Shape;12259;p9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9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91"/>
          <p:cNvGrpSpPr/>
          <p:nvPr/>
        </p:nvGrpSpPr>
        <p:grpSpPr>
          <a:xfrm>
            <a:off x="7524349" y="2280997"/>
            <a:ext cx="350332" cy="288948"/>
            <a:chOff x="7524349" y="2456447"/>
            <a:chExt cx="350332" cy="288948"/>
          </a:xfrm>
        </p:grpSpPr>
        <p:sp>
          <p:nvSpPr>
            <p:cNvPr id="12269" name="Google Shape;12269;p9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91"/>
          <p:cNvGrpSpPr/>
          <p:nvPr/>
        </p:nvGrpSpPr>
        <p:grpSpPr>
          <a:xfrm>
            <a:off x="3972749" y="2719143"/>
            <a:ext cx="355230" cy="356725"/>
            <a:chOff x="3972749" y="2894211"/>
            <a:chExt cx="355230" cy="356725"/>
          </a:xfrm>
        </p:grpSpPr>
        <p:sp>
          <p:nvSpPr>
            <p:cNvPr id="12275" name="Google Shape;12275;p9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91"/>
          <p:cNvGrpSpPr/>
          <p:nvPr/>
        </p:nvGrpSpPr>
        <p:grpSpPr>
          <a:xfrm>
            <a:off x="3527797" y="2743553"/>
            <a:ext cx="355993" cy="307904"/>
            <a:chOff x="3527797" y="2918796"/>
            <a:chExt cx="355993" cy="307904"/>
          </a:xfrm>
        </p:grpSpPr>
        <p:sp>
          <p:nvSpPr>
            <p:cNvPr id="12281" name="Google Shape;12281;p9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91"/>
          <p:cNvGrpSpPr/>
          <p:nvPr/>
        </p:nvGrpSpPr>
        <p:grpSpPr>
          <a:xfrm>
            <a:off x="3082845" y="2746336"/>
            <a:ext cx="356375" cy="302338"/>
            <a:chOff x="3082845" y="2920959"/>
            <a:chExt cx="356375" cy="302338"/>
          </a:xfrm>
        </p:grpSpPr>
        <p:sp>
          <p:nvSpPr>
            <p:cNvPr id="12292" name="Google Shape;12292;p9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91"/>
          <p:cNvGrpSpPr/>
          <p:nvPr/>
        </p:nvGrpSpPr>
        <p:grpSpPr>
          <a:xfrm>
            <a:off x="2639038" y="2719699"/>
            <a:ext cx="355612" cy="355612"/>
            <a:chOff x="2639038" y="2894942"/>
            <a:chExt cx="355612" cy="355612"/>
          </a:xfrm>
        </p:grpSpPr>
        <p:sp>
          <p:nvSpPr>
            <p:cNvPr id="12295" name="Google Shape;12295;p9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91"/>
          <p:cNvGrpSpPr/>
          <p:nvPr/>
        </p:nvGrpSpPr>
        <p:grpSpPr>
          <a:xfrm>
            <a:off x="2194468" y="2763622"/>
            <a:ext cx="355993" cy="267766"/>
            <a:chOff x="2194468" y="2938865"/>
            <a:chExt cx="355993" cy="267766"/>
          </a:xfrm>
        </p:grpSpPr>
        <p:sp>
          <p:nvSpPr>
            <p:cNvPr id="12298" name="Google Shape;12298;p9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91"/>
          <p:cNvGrpSpPr/>
          <p:nvPr/>
        </p:nvGrpSpPr>
        <p:grpSpPr>
          <a:xfrm>
            <a:off x="1749897" y="2719699"/>
            <a:ext cx="355993" cy="355612"/>
            <a:chOff x="1749897" y="2894561"/>
            <a:chExt cx="355993" cy="355612"/>
          </a:xfrm>
        </p:grpSpPr>
        <p:sp>
          <p:nvSpPr>
            <p:cNvPr id="12319" name="Google Shape;12319;p9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91"/>
          <p:cNvGrpSpPr/>
          <p:nvPr/>
        </p:nvGrpSpPr>
        <p:grpSpPr>
          <a:xfrm>
            <a:off x="1305327" y="2718761"/>
            <a:ext cx="357520" cy="357488"/>
            <a:chOff x="1305327" y="2894211"/>
            <a:chExt cx="357520" cy="357488"/>
          </a:xfrm>
        </p:grpSpPr>
        <p:sp>
          <p:nvSpPr>
            <p:cNvPr id="12331" name="Google Shape;12331;p9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91"/>
          <p:cNvGrpSpPr/>
          <p:nvPr/>
        </p:nvGrpSpPr>
        <p:grpSpPr>
          <a:xfrm>
            <a:off x="853950" y="2720860"/>
            <a:ext cx="364104" cy="353290"/>
            <a:chOff x="853950" y="2894720"/>
            <a:chExt cx="364104" cy="353290"/>
          </a:xfrm>
        </p:grpSpPr>
        <p:sp>
          <p:nvSpPr>
            <p:cNvPr id="12337" name="Google Shape;12337;p9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91"/>
          <p:cNvGrpSpPr/>
          <p:nvPr/>
        </p:nvGrpSpPr>
        <p:grpSpPr>
          <a:xfrm>
            <a:off x="7066548" y="2737144"/>
            <a:ext cx="352209" cy="334938"/>
            <a:chOff x="7066548" y="2912594"/>
            <a:chExt cx="352209" cy="334938"/>
          </a:xfrm>
        </p:grpSpPr>
        <p:sp>
          <p:nvSpPr>
            <p:cNvPr id="12345" name="Google Shape;12345;p9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1" name="Google Shape;12351;p91"/>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1"/>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3" name="Google Shape;12353;p91"/>
          <p:cNvGrpSpPr/>
          <p:nvPr/>
        </p:nvGrpSpPr>
        <p:grpSpPr>
          <a:xfrm>
            <a:off x="7541397" y="2729352"/>
            <a:ext cx="318495" cy="352209"/>
            <a:chOff x="7541397" y="2904802"/>
            <a:chExt cx="318495" cy="352209"/>
          </a:xfrm>
        </p:grpSpPr>
        <p:sp>
          <p:nvSpPr>
            <p:cNvPr id="12354" name="Google Shape;12354;p9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91"/>
          <p:cNvGrpSpPr/>
          <p:nvPr/>
        </p:nvGrpSpPr>
        <p:grpSpPr>
          <a:xfrm>
            <a:off x="8003015" y="2728589"/>
            <a:ext cx="306759" cy="351445"/>
            <a:chOff x="8003015" y="2904039"/>
            <a:chExt cx="306759" cy="351445"/>
          </a:xfrm>
        </p:grpSpPr>
        <p:sp>
          <p:nvSpPr>
            <p:cNvPr id="12357" name="Google Shape;12357;p9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91"/>
          <p:cNvGrpSpPr/>
          <p:nvPr/>
        </p:nvGrpSpPr>
        <p:grpSpPr>
          <a:xfrm>
            <a:off x="5687770" y="2710046"/>
            <a:ext cx="369638" cy="369606"/>
            <a:chOff x="5687770" y="2885496"/>
            <a:chExt cx="369638" cy="369606"/>
          </a:xfrm>
        </p:grpSpPr>
        <p:sp>
          <p:nvSpPr>
            <p:cNvPr id="12364" name="Google Shape;12364;p9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91"/>
          <p:cNvGrpSpPr/>
          <p:nvPr/>
        </p:nvGrpSpPr>
        <p:grpSpPr>
          <a:xfrm>
            <a:off x="4881958" y="2729352"/>
            <a:ext cx="156417" cy="349537"/>
            <a:chOff x="4881958" y="2904802"/>
            <a:chExt cx="156417" cy="349537"/>
          </a:xfrm>
        </p:grpSpPr>
        <p:sp>
          <p:nvSpPr>
            <p:cNvPr id="12375" name="Google Shape;12375;p9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91"/>
          <p:cNvGrpSpPr/>
          <p:nvPr/>
        </p:nvGrpSpPr>
        <p:grpSpPr>
          <a:xfrm>
            <a:off x="5230318" y="2711064"/>
            <a:ext cx="371133" cy="367443"/>
            <a:chOff x="5230318" y="2886514"/>
            <a:chExt cx="371133" cy="367443"/>
          </a:xfrm>
        </p:grpSpPr>
        <p:sp>
          <p:nvSpPr>
            <p:cNvPr id="12383" name="Google Shape;12383;p9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91"/>
          <p:cNvGrpSpPr/>
          <p:nvPr/>
        </p:nvGrpSpPr>
        <p:grpSpPr>
          <a:xfrm>
            <a:off x="5748358" y="3259128"/>
            <a:ext cx="352590" cy="182561"/>
            <a:chOff x="5748358" y="3434578"/>
            <a:chExt cx="352590" cy="182561"/>
          </a:xfrm>
        </p:grpSpPr>
        <p:sp>
          <p:nvSpPr>
            <p:cNvPr id="12393" name="Google Shape;12393;p9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91"/>
          <p:cNvGrpSpPr/>
          <p:nvPr/>
        </p:nvGrpSpPr>
        <p:grpSpPr>
          <a:xfrm>
            <a:off x="862283" y="4099321"/>
            <a:ext cx="341204" cy="359301"/>
            <a:chOff x="862283" y="4274771"/>
            <a:chExt cx="341204" cy="359301"/>
          </a:xfrm>
        </p:grpSpPr>
        <p:sp>
          <p:nvSpPr>
            <p:cNvPr id="12400" name="Google Shape;12400;p9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91"/>
          <p:cNvGrpSpPr/>
          <p:nvPr/>
        </p:nvGrpSpPr>
        <p:grpSpPr>
          <a:xfrm>
            <a:off x="1396957" y="4111915"/>
            <a:ext cx="301861" cy="332871"/>
            <a:chOff x="1396957" y="4287365"/>
            <a:chExt cx="301861" cy="332871"/>
          </a:xfrm>
        </p:grpSpPr>
        <p:sp>
          <p:nvSpPr>
            <p:cNvPr id="12404" name="Google Shape;12404;p9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91"/>
          <p:cNvGrpSpPr/>
          <p:nvPr/>
        </p:nvGrpSpPr>
        <p:grpSpPr>
          <a:xfrm>
            <a:off x="1865381" y="4102056"/>
            <a:ext cx="396131" cy="355612"/>
            <a:chOff x="1865381" y="4277506"/>
            <a:chExt cx="396131" cy="355612"/>
          </a:xfrm>
        </p:grpSpPr>
        <p:sp>
          <p:nvSpPr>
            <p:cNvPr id="12420" name="Google Shape;12420;p9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91"/>
          <p:cNvGrpSpPr/>
          <p:nvPr/>
        </p:nvGrpSpPr>
        <p:grpSpPr>
          <a:xfrm>
            <a:off x="2411823" y="4128549"/>
            <a:ext cx="334398" cy="299953"/>
            <a:chOff x="2411823" y="4303999"/>
            <a:chExt cx="334398" cy="299953"/>
          </a:xfrm>
        </p:grpSpPr>
        <p:sp>
          <p:nvSpPr>
            <p:cNvPr id="12427" name="Google Shape;12427;p9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91"/>
          <p:cNvGrpSpPr/>
          <p:nvPr/>
        </p:nvGrpSpPr>
        <p:grpSpPr>
          <a:xfrm>
            <a:off x="2903337" y="4103582"/>
            <a:ext cx="382519" cy="350682"/>
            <a:chOff x="2903337" y="4279032"/>
            <a:chExt cx="382519" cy="350682"/>
          </a:xfrm>
        </p:grpSpPr>
        <p:sp>
          <p:nvSpPr>
            <p:cNvPr id="12435" name="Google Shape;12435;p9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91"/>
          <p:cNvGrpSpPr/>
          <p:nvPr/>
        </p:nvGrpSpPr>
        <p:grpSpPr>
          <a:xfrm>
            <a:off x="3933342" y="4140317"/>
            <a:ext cx="383632" cy="276449"/>
            <a:chOff x="3933342" y="4315767"/>
            <a:chExt cx="383632" cy="276449"/>
          </a:xfrm>
        </p:grpSpPr>
        <p:sp>
          <p:nvSpPr>
            <p:cNvPr id="12451" name="Google Shape;12451;p9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91"/>
          <p:cNvGrpSpPr/>
          <p:nvPr/>
        </p:nvGrpSpPr>
        <p:grpSpPr>
          <a:xfrm>
            <a:off x="3441065" y="4127055"/>
            <a:ext cx="337069" cy="302593"/>
            <a:chOff x="3441065" y="4302505"/>
            <a:chExt cx="337069" cy="302593"/>
          </a:xfrm>
        </p:grpSpPr>
        <p:sp>
          <p:nvSpPr>
            <p:cNvPr id="12458" name="Google Shape;12458;p9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91"/>
          <p:cNvGrpSpPr/>
          <p:nvPr/>
        </p:nvGrpSpPr>
        <p:grpSpPr>
          <a:xfrm>
            <a:off x="3532345" y="3187185"/>
            <a:ext cx="339328" cy="336274"/>
            <a:chOff x="3532345" y="3362635"/>
            <a:chExt cx="339328" cy="336274"/>
          </a:xfrm>
        </p:grpSpPr>
        <p:sp>
          <p:nvSpPr>
            <p:cNvPr id="12472" name="Google Shape;12472;p9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91"/>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8" name="Google Shape;12478;p91"/>
          <p:cNvGrpSpPr/>
          <p:nvPr/>
        </p:nvGrpSpPr>
        <p:grpSpPr>
          <a:xfrm>
            <a:off x="1883955" y="3633250"/>
            <a:ext cx="162873" cy="351445"/>
            <a:chOff x="1883955" y="3808700"/>
            <a:chExt cx="162873" cy="351445"/>
          </a:xfrm>
        </p:grpSpPr>
        <p:sp>
          <p:nvSpPr>
            <p:cNvPr id="12479" name="Google Shape;12479;p9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91"/>
          <p:cNvGrpSpPr/>
          <p:nvPr/>
        </p:nvGrpSpPr>
        <p:grpSpPr>
          <a:xfrm>
            <a:off x="939156" y="3633759"/>
            <a:ext cx="192007" cy="351318"/>
            <a:chOff x="939156" y="3809209"/>
            <a:chExt cx="192007" cy="351318"/>
          </a:xfrm>
        </p:grpSpPr>
        <p:sp>
          <p:nvSpPr>
            <p:cNvPr id="12482" name="Google Shape;12482;p9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4" name="Google Shape;12484;p91"/>
          <p:cNvGrpSpPr/>
          <p:nvPr/>
        </p:nvGrpSpPr>
        <p:grpSpPr>
          <a:xfrm>
            <a:off x="2306167" y="3634395"/>
            <a:ext cx="193915" cy="349155"/>
            <a:chOff x="2306167" y="3809845"/>
            <a:chExt cx="193915" cy="349155"/>
          </a:xfrm>
        </p:grpSpPr>
        <p:sp>
          <p:nvSpPr>
            <p:cNvPr id="12485" name="Google Shape;12485;p9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91"/>
          <p:cNvGrpSpPr/>
          <p:nvPr/>
        </p:nvGrpSpPr>
        <p:grpSpPr>
          <a:xfrm>
            <a:off x="1323901" y="3631723"/>
            <a:ext cx="356343" cy="356757"/>
            <a:chOff x="1323901" y="3807173"/>
            <a:chExt cx="356343" cy="356757"/>
          </a:xfrm>
        </p:grpSpPr>
        <p:sp>
          <p:nvSpPr>
            <p:cNvPr id="12493" name="Google Shape;12493;p9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7" name="Google Shape;12517;p91"/>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8" name="Google Shape;12518;p91"/>
          <p:cNvGrpSpPr/>
          <p:nvPr/>
        </p:nvGrpSpPr>
        <p:grpSpPr>
          <a:xfrm>
            <a:off x="859262" y="3178470"/>
            <a:ext cx="306759" cy="351445"/>
            <a:chOff x="859262" y="3353920"/>
            <a:chExt cx="306759" cy="351445"/>
          </a:xfrm>
        </p:grpSpPr>
        <p:sp>
          <p:nvSpPr>
            <p:cNvPr id="12519" name="Google Shape;12519;p9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4" name="Google Shape;12524;p91"/>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5" name="Google Shape;12525;p91"/>
          <p:cNvGrpSpPr/>
          <p:nvPr/>
        </p:nvGrpSpPr>
        <p:grpSpPr>
          <a:xfrm>
            <a:off x="3967437" y="3661652"/>
            <a:ext cx="364708" cy="295405"/>
            <a:chOff x="3967437" y="3837102"/>
            <a:chExt cx="364708" cy="295405"/>
          </a:xfrm>
        </p:grpSpPr>
        <p:sp>
          <p:nvSpPr>
            <p:cNvPr id="12526" name="Google Shape;12526;p9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1" name="Google Shape;12531;p91"/>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91"/>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1"/>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4" name="Google Shape;12534;p91"/>
          <p:cNvGrpSpPr/>
          <p:nvPr/>
        </p:nvGrpSpPr>
        <p:grpSpPr>
          <a:xfrm>
            <a:off x="5811827" y="3631001"/>
            <a:ext cx="283743" cy="308444"/>
            <a:chOff x="5964227" y="3858701"/>
            <a:chExt cx="283743" cy="308444"/>
          </a:xfrm>
        </p:grpSpPr>
        <p:sp>
          <p:nvSpPr>
            <p:cNvPr id="12535" name="Google Shape;12535;p9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91"/>
          <p:cNvGrpSpPr/>
          <p:nvPr/>
        </p:nvGrpSpPr>
        <p:grpSpPr>
          <a:xfrm>
            <a:off x="6243508" y="3697623"/>
            <a:ext cx="320372" cy="213602"/>
            <a:chOff x="6395908" y="3873073"/>
            <a:chExt cx="320372" cy="213602"/>
          </a:xfrm>
        </p:grpSpPr>
        <p:sp>
          <p:nvSpPr>
            <p:cNvPr id="12540" name="Google Shape;12540;p9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91"/>
          <p:cNvGrpSpPr/>
          <p:nvPr/>
        </p:nvGrpSpPr>
        <p:grpSpPr>
          <a:xfrm>
            <a:off x="7262890" y="3627366"/>
            <a:ext cx="357138" cy="352018"/>
            <a:chOff x="7415290" y="3802816"/>
            <a:chExt cx="357138" cy="352018"/>
          </a:xfrm>
        </p:grpSpPr>
        <p:sp>
          <p:nvSpPr>
            <p:cNvPr id="12551" name="Google Shape;12551;p9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91"/>
          <p:cNvGrpSpPr/>
          <p:nvPr/>
        </p:nvGrpSpPr>
        <p:grpSpPr>
          <a:xfrm>
            <a:off x="6737312" y="3657963"/>
            <a:ext cx="355230" cy="293401"/>
            <a:chOff x="6889712" y="3833413"/>
            <a:chExt cx="355230" cy="293401"/>
          </a:xfrm>
        </p:grpSpPr>
        <p:sp>
          <p:nvSpPr>
            <p:cNvPr id="12560" name="Google Shape;12560;p9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91"/>
          <p:cNvGrpSpPr/>
          <p:nvPr/>
        </p:nvGrpSpPr>
        <p:grpSpPr>
          <a:xfrm>
            <a:off x="7707152" y="3660420"/>
            <a:ext cx="282318" cy="337168"/>
            <a:chOff x="1635875" y="237775"/>
            <a:chExt cx="4370250" cy="5219325"/>
          </a:xfrm>
        </p:grpSpPr>
        <p:sp>
          <p:nvSpPr>
            <p:cNvPr id="12566" name="Google Shape;12566;p9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91"/>
          <p:cNvGrpSpPr/>
          <p:nvPr/>
        </p:nvGrpSpPr>
        <p:grpSpPr>
          <a:xfrm>
            <a:off x="3103963" y="3185690"/>
            <a:ext cx="297886" cy="337578"/>
            <a:chOff x="3103963" y="3361140"/>
            <a:chExt cx="297886" cy="337578"/>
          </a:xfrm>
        </p:grpSpPr>
        <p:sp>
          <p:nvSpPr>
            <p:cNvPr id="12569" name="Google Shape;12569;p9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91"/>
          <p:cNvGrpSpPr/>
          <p:nvPr/>
        </p:nvGrpSpPr>
        <p:grpSpPr>
          <a:xfrm>
            <a:off x="2667821" y="3185658"/>
            <a:ext cx="273046" cy="337801"/>
            <a:chOff x="2667821" y="3361108"/>
            <a:chExt cx="273046" cy="337801"/>
          </a:xfrm>
        </p:grpSpPr>
        <p:sp>
          <p:nvSpPr>
            <p:cNvPr id="12594" name="Google Shape;12594;p9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9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91"/>
          <p:cNvGrpSpPr/>
          <p:nvPr/>
        </p:nvGrpSpPr>
        <p:grpSpPr>
          <a:xfrm>
            <a:off x="2212469" y="3184863"/>
            <a:ext cx="282715" cy="338660"/>
            <a:chOff x="2212469" y="3360313"/>
            <a:chExt cx="282715" cy="338660"/>
          </a:xfrm>
        </p:grpSpPr>
        <p:sp>
          <p:nvSpPr>
            <p:cNvPr id="12614" name="Google Shape;12614;p9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7" name="Google Shape;12617;p91"/>
          <p:cNvGrpSpPr/>
          <p:nvPr/>
        </p:nvGrpSpPr>
        <p:grpSpPr>
          <a:xfrm>
            <a:off x="1768821" y="3185658"/>
            <a:ext cx="278739" cy="339073"/>
            <a:chOff x="1768821" y="3361108"/>
            <a:chExt cx="278739" cy="339073"/>
          </a:xfrm>
        </p:grpSpPr>
        <p:sp>
          <p:nvSpPr>
            <p:cNvPr id="12618" name="Google Shape;12618;p9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91"/>
          <p:cNvGrpSpPr/>
          <p:nvPr/>
        </p:nvGrpSpPr>
        <p:grpSpPr>
          <a:xfrm>
            <a:off x="5337883" y="3161423"/>
            <a:ext cx="307141" cy="376826"/>
            <a:chOff x="5337883" y="3336873"/>
            <a:chExt cx="307141" cy="376826"/>
          </a:xfrm>
        </p:grpSpPr>
        <p:sp>
          <p:nvSpPr>
            <p:cNvPr id="12630" name="Google Shape;12630;p9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91"/>
          <p:cNvGrpSpPr/>
          <p:nvPr/>
        </p:nvGrpSpPr>
        <p:grpSpPr>
          <a:xfrm>
            <a:off x="4883835" y="3161805"/>
            <a:ext cx="323425" cy="377557"/>
            <a:chOff x="4883835" y="3337255"/>
            <a:chExt cx="323425" cy="377557"/>
          </a:xfrm>
        </p:grpSpPr>
        <p:sp>
          <p:nvSpPr>
            <p:cNvPr id="12633" name="Google Shape;12633;p9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91"/>
          <p:cNvGrpSpPr/>
          <p:nvPr/>
        </p:nvGrpSpPr>
        <p:grpSpPr>
          <a:xfrm>
            <a:off x="6193310" y="3231839"/>
            <a:ext cx="352590" cy="237488"/>
            <a:chOff x="6193310" y="3407289"/>
            <a:chExt cx="352590" cy="237488"/>
          </a:xfrm>
        </p:grpSpPr>
        <p:sp>
          <p:nvSpPr>
            <p:cNvPr id="12637" name="Google Shape;12637;p9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91"/>
          <p:cNvGrpSpPr/>
          <p:nvPr/>
        </p:nvGrpSpPr>
        <p:grpSpPr>
          <a:xfrm>
            <a:off x="6637117" y="3222393"/>
            <a:ext cx="353735" cy="254504"/>
            <a:chOff x="6637117" y="3397843"/>
            <a:chExt cx="353735" cy="254504"/>
          </a:xfrm>
        </p:grpSpPr>
        <p:sp>
          <p:nvSpPr>
            <p:cNvPr id="12643" name="Google Shape;12643;p9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9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9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91"/>
          <p:cNvGrpSpPr/>
          <p:nvPr/>
        </p:nvGrpSpPr>
        <p:grpSpPr>
          <a:xfrm>
            <a:off x="7075994" y="3174081"/>
            <a:ext cx="360637" cy="352336"/>
            <a:chOff x="7075994" y="3349531"/>
            <a:chExt cx="360637" cy="352336"/>
          </a:xfrm>
        </p:grpSpPr>
        <p:sp>
          <p:nvSpPr>
            <p:cNvPr id="12650" name="Google Shape;12650;p9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91"/>
          <p:cNvGrpSpPr/>
          <p:nvPr/>
        </p:nvGrpSpPr>
        <p:grpSpPr>
          <a:xfrm>
            <a:off x="7651983" y="3173731"/>
            <a:ext cx="107183" cy="352399"/>
            <a:chOff x="7651983" y="3349181"/>
            <a:chExt cx="107183" cy="352399"/>
          </a:xfrm>
        </p:grpSpPr>
        <p:sp>
          <p:nvSpPr>
            <p:cNvPr id="12658" name="Google Shape;12658;p9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91"/>
          <p:cNvGrpSpPr/>
          <p:nvPr/>
        </p:nvGrpSpPr>
        <p:grpSpPr>
          <a:xfrm>
            <a:off x="7973468" y="3206872"/>
            <a:ext cx="352590" cy="287072"/>
            <a:chOff x="7973468" y="3382322"/>
            <a:chExt cx="352590" cy="287072"/>
          </a:xfrm>
        </p:grpSpPr>
        <p:sp>
          <p:nvSpPr>
            <p:cNvPr id="12661" name="Google Shape;12661;p9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9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3" name="Google Shape;12673;p9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674" name="Google Shape;12674;p9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78"/>
        <p:cNvGrpSpPr/>
        <p:nvPr/>
      </p:nvGrpSpPr>
      <p:grpSpPr>
        <a:xfrm>
          <a:off x="0" y="0"/>
          <a:ext cx="0" cy="0"/>
          <a:chOff x="0" y="0"/>
          <a:chExt cx="0" cy="0"/>
        </a:xfrm>
      </p:grpSpPr>
      <p:grpSp>
        <p:nvGrpSpPr>
          <p:cNvPr id="12679" name="Google Shape;12679;p92"/>
          <p:cNvGrpSpPr/>
          <p:nvPr/>
        </p:nvGrpSpPr>
        <p:grpSpPr>
          <a:xfrm>
            <a:off x="821808" y="1576858"/>
            <a:ext cx="347872" cy="347488"/>
            <a:chOff x="849677" y="1500658"/>
            <a:chExt cx="347872" cy="347488"/>
          </a:xfrm>
        </p:grpSpPr>
        <p:sp>
          <p:nvSpPr>
            <p:cNvPr id="12680" name="Google Shape;12680;p9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92"/>
          <p:cNvGrpSpPr/>
          <p:nvPr/>
        </p:nvGrpSpPr>
        <p:grpSpPr>
          <a:xfrm>
            <a:off x="1387984" y="1576858"/>
            <a:ext cx="315872" cy="347488"/>
            <a:chOff x="1415853" y="1500658"/>
            <a:chExt cx="315872" cy="347488"/>
          </a:xfrm>
        </p:grpSpPr>
        <p:sp>
          <p:nvSpPr>
            <p:cNvPr id="12687" name="Google Shape;12687;p9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92"/>
          <p:cNvGrpSpPr/>
          <p:nvPr/>
        </p:nvGrpSpPr>
        <p:grpSpPr>
          <a:xfrm>
            <a:off x="4669520" y="1576858"/>
            <a:ext cx="347520" cy="347104"/>
            <a:chOff x="4697389" y="1500658"/>
            <a:chExt cx="347520" cy="347104"/>
          </a:xfrm>
        </p:grpSpPr>
        <p:sp>
          <p:nvSpPr>
            <p:cNvPr id="12692" name="Google Shape;12692;p9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5" name="Google Shape;12695;p92"/>
          <p:cNvGrpSpPr/>
          <p:nvPr/>
        </p:nvGrpSpPr>
        <p:grpSpPr>
          <a:xfrm>
            <a:off x="3575664" y="2041146"/>
            <a:ext cx="347520" cy="353760"/>
            <a:chOff x="3603533" y="1964946"/>
            <a:chExt cx="347520" cy="353760"/>
          </a:xfrm>
        </p:grpSpPr>
        <p:sp>
          <p:nvSpPr>
            <p:cNvPr id="12696" name="Google Shape;12696;p9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92"/>
          <p:cNvGrpSpPr/>
          <p:nvPr/>
        </p:nvGrpSpPr>
        <p:grpSpPr>
          <a:xfrm>
            <a:off x="1922896" y="2040538"/>
            <a:ext cx="357792" cy="352448"/>
            <a:chOff x="1950765" y="1964338"/>
            <a:chExt cx="357792" cy="352448"/>
          </a:xfrm>
        </p:grpSpPr>
        <p:sp>
          <p:nvSpPr>
            <p:cNvPr id="12700" name="Google Shape;12700;p9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92"/>
          <p:cNvGrpSpPr/>
          <p:nvPr/>
        </p:nvGrpSpPr>
        <p:grpSpPr>
          <a:xfrm>
            <a:off x="7407760" y="2040890"/>
            <a:ext cx="367712" cy="353248"/>
            <a:chOff x="7435629" y="1964690"/>
            <a:chExt cx="367712" cy="353248"/>
          </a:xfrm>
        </p:grpSpPr>
        <p:sp>
          <p:nvSpPr>
            <p:cNvPr id="12705" name="Google Shape;12705;p9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92"/>
          <p:cNvGrpSpPr/>
          <p:nvPr/>
        </p:nvGrpSpPr>
        <p:grpSpPr>
          <a:xfrm>
            <a:off x="2484880" y="2041242"/>
            <a:ext cx="333024" cy="352896"/>
            <a:chOff x="2512749" y="1965042"/>
            <a:chExt cx="333024" cy="352896"/>
          </a:xfrm>
        </p:grpSpPr>
        <p:sp>
          <p:nvSpPr>
            <p:cNvPr id="12710" name="Google Shape;12710;p9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92"/>
          <p:cNvGrpSpPr/>
          <p:nvPr/>
        </p:nvGrpSpPr>
        <p:grpSpPr>
          <a:xfrm>
            <a:off x="1370448" y="2057978"/>
            <a:ext cx="365792" cy="335392"/>
            <a:chOff x="1398317" y="1981778"/>
            <a:chExt cx="365792" cy="335392"/>
          </a:xfrm>
        </p:grpSpPr>
        <p:sp>
          <p:nvSpPr>
            <p:cNvPr id="12716" name="Google Shape;12716;p9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92"/>
          <p:cNvGrpSpPr/>
          <p:nvPr/>
        </p:nvGrpSpPr>
        <p:grpSpPr>
          <a:xfrm>
            <a:off x="3024368" y="2079770"/>
            <a:ext cx="353600" cy="314752"/>
            <a:chOff x="3052237" y="2003570"/>
            <a:chExt cx="353600" cy="314752"/>
          </a:xfrm>
        </p:grpSpPr>
        <p:sp>
          <p:nvSpPr>
            <p:cNvPr id="12723" name="Google Shape;12723;p9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9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92"/>
          <p:cNvGrpSpPr/>
          <p:nvPr/>
        </p:nvGrpSpPr>
        <p:grpSpPr>
          <a:xfrm>
            <a:off x="1376144" y="3034266"/>
            <a:ext cx="368096" cy="223968"/>
            <a:chOff x="1404013" y="2958066"/>
            <a:chExt cx="368096" cy="223968"/>
          </a:xfrm>
        </p:grpSpPr>
        <p:sp>
          <p:nvSpPr>
            <p:cNvPr id="12727" name="Google Shape;12727;p9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9" name="Google Shape;12729;p92"/>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2"/>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1" name="Google Shape;12731;p92"/>
          <p:cNvGrpSpPr/>
          <p:nvPr/>
        </p:nvGrpSpPr>
        <p:grpSpPr>
          <a:xfrm>
            <a:off x="1923280" y="2961402"/>
            <a:ext cx="370368" cy="367328"/>
            <a:chOff x="1951149" y="2885202"/>
            <a:chExt cx="370368" cy="367328"/>
          </a:xfrm>
        </p:grpSpPr>
        <p:sp>
          <p:nvSpPr>
            <p:cNvPr id="12732" name="Google Shape;12732;p9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92"/>
          <p:cNvGrpSpPr/>
          <p:nvPr/>
        </p:nvGrpSpPr>
        <p:grpSpPr>
          <a:xfrm>
            <a:off x="2473808" y="2982362"/>
            <a:ext cx="367328" cy="327296"/>
            <a:chOff x="2501677" y="2906162"/>
            <a:chExt cx="367328" cy="327296"/>
          </a:xfrm>
        </p:grpSpPr>
        <p:sp>
          <p:nvSpPr>
            <p:cNvPr id="12736" name="Google Shape;12736;p9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9" name="Google Shape;12739;p92"/>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0" name="Google Shape;12740;p92"/>
          <p:cNvGrpSpPr/>
          <p:nvPr/>
        </p:nvGrpSpPr>
        <p:grpSpPr>
          <a:xfrm>
            <a:off x="3022448" y="2969914"/>
            <a:ext cx="367712" cy="354240"/>
            <a:chOff x="3050317" y="2893714"/>
            <a:chExt cx="367712" cy="354240"/>
          </a:xfrm>
        </p:grpSpPr>
        <p:sp>
          <p:nvSpPr>
            <p:cNvPr id="12741" name="Google Shape;12741;p9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3" name="Google Shape;12743;p92"/>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2"/>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5" name="Google Shape;12745;p92"/>
          <p:cNvGrpSpPr/>
          <p:nvPr/>
        </p:nvGrpSpPr>
        <p:grpSpPr>
          <a:xfrm>
            <a:off x="7503408" y="2962554"/>
            <a:ext cx="185184" cy="367296"/>
            <a:chOff x="7531277" y="2886354"/>
            <a:chExt cx="185184" cy="367296"/>
          </a:xfrm>
        </p:grpSpPr>
        <p:sp>
          <p:nvSpPr>
            <p:cNvPr id="12746" name="Google Shape;12746;p9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92"/>
          <p:cNvGrpSpPr/>
          <p:nvPr/>
        </p:nvGrpSpPr>
        <p:grpSpPr>
          <a:xfrm>
            <a:off x="6898768" y="2962938"/>
            <a:ext cx="297184" cy="367296"/>
            <a:chOff x="6926637" y="2886738"/>
            <a:chExt cx="297184" cy="367296"/>
          </a:xfrm>
        </p:grpSpPr>
        <p:sp>
          <p:nvSpPr>
            <p:cNvPr id="12750" name="Google Shape;12750;p9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3" name="Google Shape;12753;p92"/>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2"/>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5" name="Google Shape;12755;p92"/>
          <p:cNvGrpSpPr/>
          <p:nvPr/>
        </p:nvGrpSpPr>
        <p:grpSpPr>
          <a:xfrm>
            <a:off x="6312784" y="2962554"/>
            <a:ext cx="370368" cy="368064"/>
            <a:chOff x="6340653" y="2886354"/>
            <a:chExt cx="370368" cy="368064"/>
          </a:xfrm>
        </p:grpSpPr>
        <p:sp>
          <p:nvSpPr>
            <p:cNvPr id="12756" name="Google Shape;12756;p9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92"/>
          <p:cNvGrpSpPr/>
          <p:nvPr/>
        </p:nvGrpSpPr>
        <p:grpSpPr>
          <a:xfrm>
            <a:off x="5218928" y="2057626"/>
            <a:ext cx="354752" cy="336512"/>
            <a:chOff x="5246797" y="1981426"/>
            <a:chExt cx="354752" cy="336512"/>
          </a:xfrm>
        </p:grpSpPr>
        <p:sp>
          <p:nvSpPr>
            <p:cNvPr id="12763" name="Google Shape;12763;p9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92"/>
          <p:cNvGrpSpPr/>
          <p:nvPr/>
        </p:nvGrpSpPr>
        <p:grpSpPr>
          <a:xfrm>
            <a:off x="4120880" y="2178266"/>
            <a:ext cx="355136" cy="216256"/>
            <a:chOff x="4148749" y="2102066"/>
            <a:chExt cx="355136" cy="216256"/>
          </a:xfrm>
        </p:grpSpPr>
        <p:sp>
          <p:nvSpPr>
            <p:cNvPr id="12766" name="Google Shape;12766;p9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92"/>
          <p:cNvGrpSpPr/>
          <p:nvPr/>
        </p:nvGrpSpPr>
        <p:grpSpPr>
          <a:xfrm>
            <a:off x="5766800" y="2077626"/>
            <a:ext cx="354752" cy="315360"/>
            <a:chOff x="5794669" y="2001426"/>
            <a:chExt cx="354752" cy="315360"/>
          </a:xfrm>
        </p:grpSpPr>
        <p:sp>
          <p:nvSpPr>
            <p:cNvPr id="12769" name="Google Shape;12769;p9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92"/>
          <p:cNvGrpSpPr/>
          <p:nvPr/>
        </p:nvGrpSpPr>
        <p:grpSpPr>
          <a:xfrm>
            <a:off x="6317360" y="2106042"/>
            <a:ext cx="352832" cy="289216"/>
            <a:chOff x="6345229" y="2029842"/>
            <a:chExt cx="352832" cy="289216"/>
          </a:xfrm>
        </p:grpSpPr>
        <p:sp>
          <p:nvSpPr>
            <p:cNvPr id="12772" name="Google Shape;12772;p9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92"/>
          <p:cNvGrpSpPr/>
          <p:nvPr/>
        </p:nvGrpSpPr>
        <p:grpSpPr>
          <a:xfrm>
            <a:off x="4669520" y="2112538"/>
            <a:ext cx="354752" cy="281984"/>
            <a:chOff x="4697389" y="2036338"/>
            <a:chExt cx="354752" cy="281984"/>
          </a:xfrm>
        </p:grpSpPr>
        <p:sp>
          <p:nvSpPr>
            <p:cNvPr id="12775" name="Google Shape;12775;p9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92"/>
          <p:cNvGrpSpPr/>
          <p:nvPr/>
        </p:nvGrpSpPr>
        <p:grpSpPr>
          <a:xfrm>
            <a:off x="1376144" y="2500954"/>
            <a:ext cx="353600" cy="354944"/>
            <a:chOff x="1404013" y="2424754"/>
            <a:chExt cx="353600" cy="354944"/>
          </a:xfrm>
        </p:grpSpPr>
        <p:sp>
          <p:nvSpPr>
            <p:cNvPr id="12778" name="Google Shape;12778;p9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3" name="Google Shape;12783;p92"/>
          <p:cNvGrpSpPr/>
          <p:nvPr/>
        </p:nvGrpSpPr>
        <p:grpSpPr>
          <a:xfrm>
            <a:off x="826384" y="2504474"/>
            <a:ext cx="355104" cy="351040"/>
            <a:chOff x="854253" y="2428274"/>
            <a:chExt cx="355104" cy="351040"/>
          </a:xfrm>
        </p:grpSpPr>
        <p:sp>
          <p:nvSpPr>
            <p:cNvPr id="12784" name="Google Shape;12784;p9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92"/>
          <p:cNvGrpSpPr/>
          <p:nvPr/>
        </p:nvGrpSpPr>
        <p:grpSpPr>
          <a:xfrm>
            <a:off x="6869040" y="2517146"/>
            <a:ext cx="354752" cy="275904"/>
            <a:chOff x="6896909" y="2440946"/>
            <a:chExt cx="354752" cy="275904"/>
          </a:xfrm>
        </p:grpSpPr>
        <p:sp>
          <p:nvSpPr>
            <p:cNvPr id="12787" name="Google Shape;12787;p9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9" name="Google Shape;12789;p92"/>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0" name="Google Shape;12790;p92"/>
          <p:cNvGrpSpPr/>
          <p:nvPr/>
        </p:nvGrpSpPr>
        <p:grpSpPr>
          <a:xfrm>
            <a:off x="5237200" y="2500954"/>
            <a:ext cx="321984" cy="354560"/>
            <a:chOff x="5265069" y="2424754"/>
            <a:chExt cx="321984" cy="354560"/>
          </a:xfrm>
        </p:grpSpPr>
        <p:sp>
          <p:nvSpPr>
            <p:cNvPr id="12791" name="Google Shape;12791;p9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92"/>
          <p:cNvGrpSpPr/>
          <p:nvPr/>
        </p:nvGrpSpPr>
        <p:grpSpPr>
          <a:xfrm>
            <a:off x="4122800" y="2542970"/>
            <a:ext cx="355104" cy="259584"/>
            <a:chOff x="4150669" y="2466770"/>
            <a:chExt cx="355104" cy="259584"/>
          </a:xfrm>
        </p:grpSpPr>
        <p:sp>
          <p:nvSpPr>
            <p:cNvPr id="12794" name="Google Shape;12794;p9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92"/>
          <p:cNvGrpSpPr/>
          <p:nvPr/>
        </p:nvGrpSpPr>
        <p:grpSpPr>
          <a:xfrm>
            <a:off x="4671824" y="2501146"/>
            <a:ext cx="354336" cy="353984"/>
            <a:chOff x="4699693" y="2424946"/>
            <a:chExt cx="354336" cy="353984"/>
          </a:xfrm>
        </p:grpSpPr>
        <p:sp>
          <p:nvSpPr>
            <p:cNvPr id="12799" name="Google Shape;12799;p9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1" name="Google Shape;12801;p92"/>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2"/>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3" name="Google Shape;12803;p92"/>
          <p:cNvGrpSpPr/>
          <p:nvPr/>
        </p:nvGrpSpPr>
        <p:grpSpPr>
          <a:xfrm>
            <a:off x="1925168" y="2628442"/>
            <a:ext cx="355136" cy="227072"/>
            <a:chOff x="1953037" y="2552242"/>
            <a:chExt cx="355136" cy="227072"/>
          </a:xfrm>
        </p:grpSpPr>
        <p:sp>
          <p:nvSpPr>
            <p:cNvPr id="12804" name="Google Shape;12804;p9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6" name="Google Shape;12806;p92"/>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7" name="Google Shape;12807;p92"/>
          <p:cNvGrpSpPr/>
          <p:nvPr/>
        </p:nvGrpSpPr>
        <p:grpSpPr>
          <a:xfrm>
            <a:off x="2473072" y="2603418"/>
            <a:ext cx="355104" cy="250944"/>
            <a:chOff x="2500941" y="2527218"/>
            <a:chExt cx="355104" cy="250944"/>
          </a:xfrm>
        </p:grpSpPr>
        <p:sp>
          <p:nvSpPr>
            <p:cNvPr id="12808" name="Google Shape;12808;p9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92"/>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4" name="Google Shape;12814;p92"/>
          <p:cNvGrpSpPr/>
          <p:nvPr/>
        </p:nvGrpSpPr>
        <p:grpSpPr>
          <a:xfrm>
            <a:off x="7965936" y="2503322"/>
            <a:ext cx="356256" cy="351808"/>
            <a:chOff x="7993805" y="2427122"/>
            <a:chExt cx="356256" cy="351808"/>
          </a:xfrm>
        </p:grpSpPr>
        <p:sp>
          <p:nvSpPr>
            <p:cNvPr id="12815" name="Google Shape;12815;p9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92"/>
          <p:cNvGrpSpPr/>
          <p:nvPr/>
        </p:nvGrpSpPr>
        <p:grpSpPr>
          <a:xfrm>
            <a:off x="850768" y="2041210"/>
            <a:ext cx="308640" cy="353312"/>
            <a:chOff x="878637" y="1965010"/>
            <a:chExt cx="308640" cy="353312"/>
          </a:xfrm>
        </p:grpSpPr>
        <p:sp>
          <p:nvSpPr>
            <p:cNvPr id="12819" name="Google Shape;12819;p9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92"/>
          <p:cNvGrpSpPr/>
          <p:nvPr/>
        </p:nvGrpSpPr>
        <p:grpSpPr>
          <a:xfrm>
            <a:off x="6868272" y="2040922"/>
            <a:ext cx="348256" cy="352448"/>
            <a:chOff x="6896141" y="1964722"/>
            <a:chExt cx="348256" cy="352448"/>
          </a:xfrm>
        </p:grpSpPr>
        <p:sp>
          <p:nvSpPr>
            <p:cNvPr id="12823" name="Google Shape;12823;p9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92"/>
          <p:cNvGrpSpPr/>
          <p:nvPr/>
        </p:nvGrpSpPr>
        <p:grpSpPr>
          <a:xfrm>
            <a:off x="7962128" y="2091578"/>
            <a:ext cx="355136" cy="303328"/>
            <a:chOff x="7989997" y="2015378"/>
            <a:chExt cx="355136" cy="303328"/>
          </a:xfrm>
        </p:grpSpPr>
        <p:sp>
          <p:nvSpPr>
            <p:cNvPr id="12827" name="Google Shape;12827;p9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92"/>
          <p:cNvGrpSpPr/>
          <p:nvPr/>
        </p:nvGrpSpPr>
        <p:grpSpPr>
          <a:xfrm>
            <a:off x="3570352" y="1585562"/>
            <a:ext cx="348640" cy="330784"/>
            <a:chOff x="3598221" y="1509362"/>
            <a:chExt cx="348640" cy="330784"/>
          </a:xfrm>
        </p:grpSpPr>
        <p:sp>
          <p:nvSpPr>
            <p:cNvPr id="12831" name="Google Shape;12831;p9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92"/>
          <p:cNvGrpSpPr/>
          <p:nvPr/>
        </p:nvGrpSpPr>
        <p:grpSpPr>
          <a:xfrm>
            <a:off x="5218928" y="1576858"/>
            <a:ext cx="347872" cy="347488"/>
            <a:chOff x="5246797" y="1500658"/>
            <a:chExt cx="347872" cy="347488"/>
          </a:xfrm>
        </p:grpSpPr>
        <p:sp>
          <p:nvSpPr>
            <p:cNvPr id="12836" name="Google Shape;12836;p9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0" name="Google Shape;12840;p92"/>
          <p:cNvGrpSpPr/>
          <p:nvPr/>
        </p:nvGrpSpPr>
        <p:grpSpPr>
          <a:xfrm>
            <a:off x="5768720" y="1576858"/>
            <a:ext cx="349024" cy="346752"/>
            <a:chOff x="5796589" y="1500658"/>
            <a:chExt cx="349024" cy="346752"/>
          </a:xfrm>
        </p:grpSpPr>
        <p:sp>
          <p:nvSpPr>
            <p:cNvPr id="12841" name="Google Shape;12841;p9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2" name="Google Shape;12842;p92"/>
            <p:cNvGrpSpPr/>
            <p:nvPr/>
          </p:nvGrpSpPr>
          <p:grpSpPr>
            <a:xfrm>
              <a:off x="5796589" y="1500658"/>
              <a:ext cx="349024" cy="346752"/>
              <a:chOff x="5796589" y="1500658"/>
              <a:chExt cx="349024" cy="346752"/>
            </a:xfrm>
          </p:grpSpPr>
          <p:sp>
            <p:nvSpPr>
              <p:cNvPr id="12843" name="Google Shape;12843;p9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47" name="Google Shape;12847;p92"/>
          <p:cNvGrpSpPr/>
          <p:nvPr/>
        </p:nvGrpSpPr>
        <p:grpSpPr>
          <a:xfrm>
            <a:off x="6867504" y="1578778"/>
            <a:ext cx="348640" cy="343296"/>
            <a:chOff x="6895373" y="1502578"/>
            <a:chExt cx="348640" cy="343296"/>
          </a:xfrm>
        </p:grpSpPr>
        <p:sp>
          <p:nvSpPr>
            <p:cNvPr id="12848" name="Google Shape;12848;p9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92"/>
          <p:cNvGrpSpPr/>
          <p:nvPr/>
        </p:nvGrpSpPr>
        <p:grpSpPr>
          <a:xfrm>
            <a:off x="4119728" y="1581658"/>
            <a:ext cx="347904" cy="336992"/>
            <a:chOff x="4147597" y="1505458"/>
            <a:chExt cx="347904" cy="336992"/>
          </a:xfrm>
        </p:grpSpPr>
        <p:sp>
          <p:nvSpPr>
            <p:cNvPr id="12852" name="Google Shape;12852;p9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92"/>
          <p:cNvGrpSpPr/>
          <p:nvPr/>
        </p:nvGrpSpPr>
        <p:grpSpPr>
          <a:xfrm>
            <a:off x="2471536" y="1576090"/>
            <a:ext cx="347488" cy="348256"/>
            <a:chOff x="2499405" y="1499890"/>
            <a:chExt cx="347488" cy="348256"/>
          </a:xfrm>
        </p:grpSpPr>
        <p:sp>
          <p:nvSpPr>
            <p:cNvPr id="12860" name="Google Shape;12860;p9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92"/>
          <p:cNvGrpSpPr/>
          <p:nvPr/>
        </p:nvGrpSpPr>
        <p:grpSpPr>
          <a:xfrm>
            <a:off x="1928976" y="1576698"/>
            <a:ext cx="331520" cy="348032"/>
            <a:chOff x="1956845" y="1500498"/>
            <a:chExt cx="331520" cy="348032"/>
          </a:xfrm>
        </p:grpSpPr>
        <p:sp>
          <p:nvSpPr>
            <p:cNvPr id="12866" name="Google Shape;12866;p9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9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92"/>
          <p:cNvGrpSpPr/>
          <p:nvPr/>
        </p:nvGrpSpPr>
        <p:grpSpPr>
          <a:xfrm>
            <a:off x="6317744" y="1626074"/>
            <a:ext cx="348640" cy="250656"/>
            <a:chOff x="6345613" y="1549874"/>
            <a:chExt cx="348640" cy="250656"/>
          </a:xfrm>
        </p:grpSpPr>
        <p:sp>
          <p:nvSpPr>
            <p:cNvPr id="12879" name="Google Shape;12879;p9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92"/>
          <p:cNvGrpSpPr/>
          <p:nvPr/>
        </p:nvGrpSpPr>
        <p:grpSpPr>
          <a:xfrm>
            <a:off x="7416912" y="1583226"/>
            <a:ext cx="348640" cy="334272"/>
            <a:chOff x="7444781" y="1507026"/>
            <a:chExt cx="348640" cy="334272"/>
          </a:xfrm>
        </p:grpSpPr>
        <p:sp>
          <p:nvSpPr>
            <p:cNvPr id="12886" name="Google Shape;12886;p9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92"/>
          <p:cNvGrpSpPr/>
          <p:nvPr/>
        </p:nvGrpSpPr>
        <p:grpSpPr>
          <a:xfrm>
            <a:off x="7967472" y="1582938"/>
            <a:ext cx="347872" cy="334944"/>
            <a:chOff x="7995341" y="1506738"/>
            <a:chExt cx="347872" cy="334944"/>
          </a:xfrm>
        </p:grpSpPr>
        <p:sp>
          <p:nvSpPr>
            <p:cNvPr id="12892" name="Google Shape;12892;p9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92"/>
          <p:cNvGrpSpPr/>
          <p:nvPr/>
        </p:nvGrpSpPr>
        <p:grpSpPr>
          <a:xfrm>
            <a:off x="3020176" y="1599130"/>
            <a:ext cx="347872" cy="303904"/>
            <a:chOff x="3048045" y="1522930"/>
            <a:chExt cx="347872" cy="303904"/>
          </a:xfrm>
        </p:grpSpPr>
        <p:sp>
          <p:nvSpPr>
            <p:cNvPr id="12899" name="Google Shape;12899;p9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0" name="Google Shape;12900;p92"/>
            <p:cNvGrpSpPr/>
            <p:nvPr/>
          </p:nvGrpSpPr>
          <p:grpSpPr>
            <a:xfrm>
              <a:off x="3048045" y="1522930"/>
              <a:ext cx="347872" cy="303904"/>
              <a:chOff x="3048045" y="1522930"/>
              <a:chExt cx="347872" cy="303904"/>
            </a:xfrm>
          </p:grpSpPr>
          <p:sp>
            <p:nvSpPr>
              <p:cNvPr id="12901" name="Google Shape;12901;p9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03" name="Google Shape;12903;p92"/>
          <p:cNvGrpSpPr/>
          <p:nvPr/>
        </p:nvGrpSpPr>
        <p:grpSpPr>
          <a:xfrm>
            <a:off x="1105264" y="3428122"/>
            <a:ext cx="313984" cy="358560"/>
            <a:chOff x="1133133" y="3351922"/>
            <a:chExt cx="313984" cy="358560"/>
          </a:xfrm>
        </p:grpSpPr>
        <p:sp>
          <p:nvSpPr>
            <p:cNvPr id="12904" name="Google Shape;12904;p9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0" name="Google Shape;12920;p92"/>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1" name="Google Shape;12921;p92"/>
          <p:cNvGrpSpPr/>
          <p:nvPr/>
        </p:nvGrpSpPr>
        <p:grpSpPr>
          <a:xfrm>
            <a:off x="2767184" y="3428794"/>
            <a:ext cx="288448" cy="357120"/>
            <a:chOff x="2795053" y="3352594"/>
            <a:chExt cx="288448" cy="357120"/>
          </a:xfrm>
        </p:grpSpPr>
        <p:sp>
          <p:nvSpPr>
            <p:cNvPr id="12922" name="Google Shape;12922;p9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92"/>
          <p:cNvGrpSpPr/>
          <p:nvPr/>
        </p:nvGrpSpPr>
        <p:grpSpPr>
          <a:xfrm>
            <a:off x="2208656" y="3429402"/>
            <a:ext cx="304832" cy="356512"/>
            <a:chOff x="2236525" y="3353202"/>
            <a:chExt cx="304832" cy="356512"/>
          </a:xfrm>
        </p:grpSpPr>
        <p:sp>
          <p:nvSpPr>
            <p:cNvPr id="12932" name="Google Shape;12932;p9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92"/>
          <p:cNvGrpSpPr/>
          <p:nvPr/>
        </p:nvGrpSpPr>
        <p:grpSpPr>
          <a:xfrm>
            <a:off x="3882768" y="3428890"/>
            <a:ext cx="256800" cy="357024"/>
            <a:chOff x="3910637" y="3352690"/>
            <a:chExt cx="256800" cy="357024"/>
          </a:xfrm>
        </p:grpSpPr>
        <p:sp>
          <p:nvSpPr>
            <p:cNvPr id="12936" name="Google Shape;12936;p9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9" name="Google Shape;12939;p92"/>
          <p:cNvGrpSpPr/>
          <p:nvPr/>
        </p:nvGrpSpPr>
        <p:grpSpPr>
          <a:xfrm>
            <a:off x="6028560" y="3428122"/>
            <a:ext cx="360064" cy="360096"/>
            <a:chOff x="6056429" y="3351922"/>
            <a:chExt cx="360064" cy="360096"/>
          </a:xfrm>
        </p:grpSpPr>
        <p:sp>
          <p:nvSpPr>
            <p:cNvPr id="12940" name="Google Shape;12940;p9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92"/>
          <p:cNvGrpSpPr/>
          <p:nvPr/>
        </p:nvGrpSpPr>
        <p:grpSpPr>
          <a:xfrm>
            <a:off x="6581008" y="3429274"/>
            <a:ext cx="357408" cy="357408"/>
            <a:chOff x="6608877" y="3353074"/>
            <a:chExt cx="357408" cy="357408"/>
          </a:xfrm>
        </p:grpSpPr>
        <p:sp>
          <p:nvSpPr>
            <p:cNvPr id="12944" name="Google Shape;12944;p9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1" name="Google Shape;12951;p92"/>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2"/>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3" name="Google Shape;12953;p92"/>
          <p:cNvGrpSpPr/>
          <p:nvPr/>
        </p:nvGrpSpPr>
        <p:grpSpPr>
          <a:xfrm>
            <a:off x="4931664" y="3446426"/>
            <a:ext cx="357408" cy="323488"/>
            <a:chOff x="4959533" y="3370226"/>
            <a:chExt cx="357408" cy="323488"/>
          </a:xfrm>
        </p:grpSpPr>
        <p:sp>
          <p:nvSpPr>
            <p:cNvPr id="12954" name="Google Shape;12954;p9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9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92"/>
          <p:cNvGrpSpPr/>
          <p:nvPr/>
        </p:nvGrpSpPr>
        <p:grpSpPr>
          <a:xfrm>
            <a:off x="7130768" y="3429274"/>
            <a:ext cx="357056" cy="357408"/>
            <a:chOff x="7158637" y="3353074"/>
            <a:chExt cx="357056" cy="357408"/>
          </a:xfrm>
        </p:grpSpPr>
        <p:sp>
          <p:nvSpPr>
            <p:cNvPr id="12957" name="Google Shape;12957;p9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92"/>
          <p:cNvGrpSpPr/>
          <p:nvPr/>
        </p:nvGrpSpPr>
        <p:grpSpPr>
          <a:xfrm>
            <a:off x="3288400" y="3428602"/>
            <a:ext cx="344832" cy="356544"/>
            <a:chOff x="3316269" y="3352402"/>
            <a:chExt cx="344832" cy="356544"/>
          </a:xfrm>
        </p:grpSpPr>
        <p:sp>
          <p:nvSpPr>
            <p:cNvPr id="12962" name="Google Shape;12962;p9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92"/>
          <p:cNvGrpSpPr/>
          <p:nvPr/>
        </p:nvGrpSpPr>
        <p:grpSpPr>
          <a:xfrm>
            <a:off x="5481040" y="3447706"/>
            <a:ext cx="358560" cy="319552"/>
            <a:chOff x="5508909" y="3371506"/>
            <a:chExt cx="358560" cy="319552"/>
          </a:xfrm>
        </p:grpSpPr>
        <p:sp>
          <p:nvSpPr>
            <p:cNvPr id="12966" name="Google Shape;12966;p9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6" name="Google Shape;12976;p9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80"/>
        <p:cNvGrpSpPr/>
        <p:nvPr/>
      </p:nvGrpSpPr>
      <p:grpSpPr>
        <a:xfrm>
          <a:off x="0" y="0"/>
          <a:ext cx="0" cy="0"/>
          <a:chOff x="0" y="0"/>
          <a:chExt cx="0" cy="0"/>
        </a:xfrm>
      </p:grpSpPr>
      <p:sp>
        <p:nvSpPr>
          <p:cNvPr id="12981" name="Google Shape;12981;p93"/>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2" name="Google Shape;12982;p93"/>
          <p:cNvGrpSpPr/>
          <p:nvPr/>
        </p:nvGrpSpPr>
        <p:grpSpPr>
          <a:xfrm>
            <a:off x="3026217" y="3893352"/>
            <a:ext cx="346056" cy="345674"/>
            <a:chOff x="3303268" y="3817349"/>
            <a:chExt cx="346056" cy="345674"/>
          </a:xfrm>
        </p:grpSpPr>
        <p:sp>
          <p:nvSpPr>
            <p:cNvPr id="12983" name="Google Shape;12983;p9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93"/>
          <p:cNvGrpSpPr/>
          <p:nvPr/>
        </p:nvGrpSpPr>
        <p:grpSpPr>
          <a:xfrm>
            <a:off x="3475306" y="3893352"/>
            <a:ext cx="346056" cy="345674"/>
            <a:chOff x="3752358" y="3817349"/>
            <a:chExt cx="346056" cy="345674"/>
          </a:xfrm>
        </p:grpSpPr>
        <p:sp>
          <p:nvSpPr>
            <p:cNvPr id="12988" name="Google Shape;12988;p9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93"/>
          <p:cNvGrpSpPr/>
          <p:nvPr/>
        </p:nvGrpSpPr>
        <p:grpSpPr>
          <a:xfrm>
            <a:off x="4822956" y="3893352"/>
            <a:ext cx="346024" cy="345674"/>
            <a:chOff x="5100008" y="3817349"/>
            <a:chExt cx="346024" cy="345674"/>
          </a:xfrm>
        </p:grpSpPr>
        <p:sp>
          <p:nvSpPr>
            <p:cNvPr id="12993" name="Google Shape;12993;p9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93"/>
          <p:cNvGrpSpPr/>
          <p:nvPr/>
        </p:nvGrpSpPr>
        <p:grpSpPr>
          <a:xfrm>
            <a:off x="5721867" y="3893352"/>
            <a:ext cx="345674" cy="345674"/>
            <a:chOff x="5998919" y="3817349"/>
            <a:chExt cx="345674" cy="345674"/>
          </a:xfrm>
        </p:grpSpPr>
        <p:sp>
          <p:nvSpPr>
            <p:cNvPr id="12997" name="Google Shape;12997;p9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93"/>
          <p:cNvGrpSpPr/>
          <p:nvPr/>
        </p:nvGrpSpPr>
        <p:grpSpPr>
          <a:xfrm>
            <a:off x="3924396" y="3893352"/>
            <a:ext cx="346024" cy="345674"/>
            <a:chOff x="4201447" y="3817349"/>
            <a:chExt cx="346024" cy="345674"/>
          </a:xfrm>
        </p:grpSpPr>
        <p:sp>
          <p:nvSpPr>
            <p:cNvPr id="13001" name="Google Shape;13001;p9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9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93"/>
          <p:cNvGrpSpPr/>
          <p:nvPr/>
        </p:nvGrpSpPr>
        <p:grpSpPr>
          <a:xfrm>
            <a:off x="4373867" y="3893352"/>
            <a:ext cx="346024" cy="345674"/>
            <a:chOff x="4650919" y="3817349"/>
            <a:chExt cx="346024" cy="345674"/>
          </a:xfrm>
        </p:grpSpPr>
        <p:sp>
          <p:nvSpPr>
            <p:cNvPr id="13004" name="Google Shape;13004;p9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9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93"/>
          <p:cNvGrpSpPr/>
          <p:nvPr/>
        </p:nvGrpSpPr>
        <p:grpSpPr>
          <a:xfrm>
            <a:off x="5272810" y="3893352"/>
            <a:ext cx="345642" cy="345674"/>
            <a:chOff x="5549861" y="3817349"/>
            <a:chExt cx="345642" cy="345674"/>
          </a:xfrm>
        </p:grpSpPr>
        <p:sp>
          <p:nvSpPr>
            <p:cNvPr id="13008" name="Google Shape;13008;p9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93"/>
          <p:cNvGrpSpPr/>
          <p:nvPr/>
        </p:nvGrpSpPr>
        <p:grpSpPr>
          <a:xfrm>
            <a:off x="1281335" y="3474029"/>
            <a:ext cx="367255" cy="269855"/>
            <a:chOff x="1306445" y="3397829"/>
            <a:chExt cx="367255" cy="269855"/>
          </a:xfrm>
        </p:grpSpPr>
        <p:sp>
          <p:nvSpPr>
            <p:cNvPr id="13012" name="Google Shape;13012;p9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93"/>
          <p:cNvGrpSpPr/>
          <p:nvPr/>
        </p:nvGrpSpPr>
        <p:grpSpPr>
          <a:xfrm>
            <a:off x="1756207" y="3467600"/>
            <a:ext cx="367255" cy="282364"/>
            <a:chOff x="1781317" y="3391400"/>
            <a:chExt cx="367255" cy="282364"/>
          </a:xfrm>
        </p:grpSpPr>
        <p:sp>
          <p:nvSpPr>
            <p:cNvPr id="13019" name="Google Shape;13019;p9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93"/>
          <p:cNvGrpSpPr/>
          <p:nvPr/>
        </p:nvGrpSpPr>
        <p:grpSpPr>
          <a:xfrm>
            <a:off x="3653720" y="3447133"/>
            <a:ext cx="369164" cy="323297"/>
            <a:chOff x="3678830" y="3370933"/>
            <a:chExt cx="369164" cy="323297"/>
          </a:xfrm>
        </p:grpSpPr>
        <p:sp>
          <p:nvSpPr>
            <p:cNvPr id="13026" name="Google Shape;13026;p9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93"/>
          <p:cNvGrpSpPr/>
          <p:nvPr/>
        </p:nvGrpSpPr>
        <p:grpSpPr>
          <a:xfrm>
            <a:off x="834155" y="3424375"/>
            <a:ext cx="312316" cy="368400"/>
            <a:chOff x="859265" y="3348175"/>
            <a:chExt cx="312316" cy="368400"/>
          </a:xfrm>
        </p:grpSpPr>
        <p:sp>
          <p:nvSpPr>
            <p:cNvPr id="13038" name="Google Shape;13038;p9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9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3" name="Google Shape;13043;p93"/>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4" name="Google Shape;13044;p93"/>
          <p:cNvGrpSpPr/>
          <p:nvPr/>
        </p:nvGrpSpPr>
        <p:grpSpPr>
          <a:xfrm>
            <a:off x="2741264" y="3437213"/>
            <a:ext cx="330110" cy="308908"/>
            <a:chOff x="2766264" y="3394042"/>
            <a:chExt cx="294873" cy="275934"/>
          </a:xfrm>
        </p:grpSpPr>
        <p:sp>
          <p:nvSpPr>
            <p:cNvPr id="13045" name="Google Shape;13045;p9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93"/>
          <p:cNvGrpSpPr/>
          <p:nvPr/>
        </p:nvGrpSpPr>
        <p:grpSpPr>
          <a:xfrm>
            <a:off x="3189862" y="3435388"/>
            <a:ext cx="346406" cy="347552"/>
            <a:chOff x="3214972" y="3359188"/>
            <a:chExt cx="346406" cy="347552"/>
          </a:xfrm>
        </p:grpSpPr>
        <p:sp>
          <p:nvSpPr>
            <p:cNvPr id="13050" name="Google Shape;13050;p9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9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93"/>
          <p:cNvGrpSpPr/>
          <p:nvPr/>
        </p:nvGrpSpPr>
        <p:grpSpPr>
          <a:xfrm>
            <a:off x="4604196" y="3485393"/>
            <a:ext cx="367255" cy="244486"/>
            <a:chOff x="4629306" y="3409193"/>
            <a:chExt cx="367255" cy="244486"/>
          </a:xfrm>
        </p:grpSpPr>
        <p:sp>
          <p:nvSpPr>
            <p:cNvPr id="13065" name="Google Shape;13065;p9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93"/>
          <p:cNvGrpSpPr/>
          <p:nvPr/>
        </p:nvGrpSpPr>
        <p:grpSpPr>
          <a:xfrm>
            <a:off x="4168380" y="3426284"/>
            <a:ext cx="289939" cy="334661"/>
            <a:chOff x="4193490" y="3350084"/>
            <a:chExt cx="289939" cy="334661"/>
          </a:xfrm>
        </p:grpSpPr>
        <p:sp>
          <p:nvSpPr>
            <p:cNvPr id="13076" name="Google Shape;13076;p9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9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93"/>
          <p:cNvGrpSpPr/>
          <p:nvPr/>
        </p:nvGrpSpPr>
        <p:grpSpPr>
          <a:xfrm>
            <a:off x="6508171" y="3427430"/>
            <a:ext cx="357037" cy="357005"/>
            <a:chOff x="6533281" y="3351230"/>
            <a:chExt cx="357037" cy="357005"/>
          </a:xfrm>
        </p:grpSpPr>
        <p:sp>
          <p:nvSpPr>
            <p:cNvPr id="13087" name="Google Shape;13087;p9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93"/>
          <p:cNvGrpSpPr/>
          <p:nvPr/>
        </p:nvGrpSpPr>
        <p:grpSpPr>
          <a:xfrm>
            <a:off x="6033331" y="3427430"/>
            <a:ext cx="357387" cy="357005"/>
            <a:chOff x="6058441" y="3351230"/>
            <a:chExt cx="357387" cy="357005"/>
          </a:xfrm>
        </p:grpSpPr>
        <p:sp>
          <p:nvSpPr>
            <p:cNvPr id="13091" name="Google Shape;13091;p9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93"/>
          <p:cNvGrpSpPr/>
          <p:nvPr/>
        </p:nvGrpSpPr>
        <p:grpSpPr>
          <a:xfrm>
            <a:off x="7932373" y="3427048"/>
            <a:ext cx="357387" cy="357387"/>
            <a:chOff x="7957483" y="3350848"/>
            <a:chExt cx="357387" cy="357387"/>
          </a:xfrm>
        </p:grpSpPr>
        <p:sp>
          <p:nvSpPr>
            <p:cNvPr id="13094" name="Google Shape;13094;p9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93"/>
          <p:cNvGrpSpPr/>
          <p:nvPr/>
        </p:nvGrpSpPr>
        <p:grpSpPr>
          <a:xfrm>
            <a:off x="6982661" y="3427430"/>
            <a:ext cx="357387" cy="357005"/>
            <a:chOff x="7007771" y="3351230"/>
            <a:chExt cx="357387" cy="357005"/>
          </a:xfrm>
        </p:grpSpPr>
        <p:sp>
          <p:nvSpPr>
            <p:cNvPr id="13098" name="Google Shape;13098;p9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93"/>
          <p:cNvGrpSpPr/>
          <p:nvPr/>
        </p:nvGrpSpPr>
        <p:grpSpPr>
          <a:xfrm>
            <a:off x="5083620" y="3427430"/>
            <a:ext cx="357005" cy="357005"/>
            <a:chOff x="5108729" y="3351230"/>
            <a:chExt cx="357005" cy="357005"/>
          </a:xfrm>
        </p:grpSpPr>
        <p:sp>
          <p:nvSpPr>
            <p:cNvPr id="13104" name="Google Shape;13104;p9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6" name="Google Shape;13106;p93"/>
          <p:cNvGrpSpPr/>
          <p:nvPr/>
        </p:nvGrpSpPr>
        <p:grpSpPr>
          <a:xfrm>
            <a:off x="5558459" y="3427430"/>
            <a:ext cx="357419" cy="357005"/>
            <a:chOff x="5583569" y="3351230"/>
            <a:chExt cx="357419" cy="357005"/>
          </a:xfrm>
        </p:grpSpPr>
        <p:sp>
          <p:nvSpPr>
            <p:cNvPr id="13107" name="Google Shape;13107;p9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93"/>
          <p:cNvGrpSpPr/>
          <p:nvPr/>
        </p:nvGrpSpPr>
        <p:grpSpPr>
          <a:xfrm>
            <a:off x="7457119" y="3427430"/>
            <a:ext cx="357419" cy="357005"/>
            <a:chOff x="7482229" y="3351230"/>
            <a:chExt cx="357419" cy="357005"/>
          </a:xfrm>
        </p:grpSpPr>
        <p:sp>
          <p:nvSpPr>
            <p:cNvPr id="13110" name="Google Shape;13110;p9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93"/>
          <p:cNvGrpSpPr/>
          <p:nvPr/>
        </p:nvGrpSpPr>
        <p:grpSpPr>
          <a:xfrm>
            <a:off x="3739375" y="2966882"/>
            <a:ext cx="222874" cy="345737"/>
            <a:chOff x="3764485" y="2890682"/>
            <a:chExt cx="222874" cy="345737"/>
          </a:xfrm>
        </p:grpSpPr>
        <p:sp>
          <p:nvSpPr>
            <p:cNvPr id="13116" name="Google Shape;13116;p9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93"/>
          <p:cNvGrpSpPr/>
          <p:nvPr/>
        </p:nvGrpSpPr>
        <p:grpSpPr>
          <a:xfrm>
            <a:off x="2213507" y="2984331"/>
            <a:ext cx="422596" cy="310382"/>
            <a:chOff x="2278533" y="2937377"/>
            <a:chExt cx="346788" cy="254704"/>
          </a:xfrm>
        </p:grpSpPr>
        <p:sp>
          <p:nvSpPr>
            <p:cNvPr id="13120" name="Google Shape;13120;p9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2" name="Google Shape;13122;p93"/>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3" name="Google Shape;13123;p93"/>
          <p:cNvGrpSpPr/>
          <p:nvPr/>
        </p:nvGrpSpPr>
        <p:grpSpPr>
          <a:xfrm>
            <a:off x="1811527" y="2967710"/>
            <a:ext cx="286152" cy="346438"/>
            <a:chOff x="1836637" y="2891510"/>
            <a:chExt cx="286152" cy="346438"/>
          </a:xfrm>
        </p:grpSpPr>
        <p:sp>
          <p:nvSpPr>
            <p:cNvPr id="13124" name="Google Shape;13124;p9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7" name="Google Shape;13127;p93"/>
          <p:cNvGrpSpPr/>
          <p:nvPr/>
        </p:nvGrpSpPr>
        <p:grpSpPr>
          <a:xfrm>
            <a:off x="5560751" y="2982129"/>
            <a:ext cx="379764" cy="337684"/>
            <a:chOff x="5585861" y="2905929"/>
            <a:chExt cx="379764" cy="337684"/>
          </a:xfrm>
        </p:grpSpPr>
        <p:sp>
          <p:nvSpPr>
            <p:cNvPr id="13128" name="Google Shape;13128;p9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2" name="Google Shape;13132;p93"/>
          <p:cNvGrpSpPr/>
          <p:nvPr/>
        </p:nvGrpSpPr>
        <p:grpSpPr>
          <a:xfrm>
            <a:off x="1302566" y="2986680"/>
            <a:ext cx="347934" cy="310024"/>
            <a:chOff x="1327676" y="2910480"/>
            <a:chExt cx="347934" cy="310024"/>
          </a:xfrm>
        </p:grpSpPr>
        <p:sp>
          <p:nvSpPr>
            <p:cNvPr id="13133" name="Google Shape;13133;p9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9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9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8" name="Google Shape;13138;p93"/>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9" name="Google Shape;13139;p93"/>
          <p:cNvGrpSpPr/>
          <p:nvPr/>
        </p:nvGrpSpPr>
        <p:grpSpPr>
          <a:xfrm>
            <a:off x="2728291" y="2945764"/>
            <a:ext cx="382828" cy="358601"/>
            <a:chOff x="2753373" y="2902523"/>
            <a:chExt cx="347552" cy="325557"/>
          </a:xfrm>
        </p:grpSpPr>
        <p:sp>
          <p:nvSpPr>
            <p:cNvPr id="13140" name="Google Shape;13140;p9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93"/>
          <p:cNvGrpSpPr/>
          <p:nvPr/>
        </p:nvGrpSpPr>
        <p:grpSpPr>
          <a:xfrm>
            <a:off x="823906" y="2979455"/>
            <a:ext cx="356655" cy="335425"/>
            <a:chOff x="849016" y="2903255"/>
            <a:chExt cx="356655" cy="335425"/>
          </a:xfrm>
        </p:grpSpPr>
        <p:sp>
          <p:nvSpPr>
            <p:cNvPr id="13147" name="Google Shape;13147;p9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93"/>
          <p:cNvGrpSpPr/>
          <p:nvPr/>
        </p:nvGrpSpPr>
        <p:grpSpPr>
          <a:xfrm>
            <a:off x="4185823" y="3002977"/>
            <a:ext cx="280072" cy="275520"/>
            <a:chOff x="4210933" y="2926777"/>
            <a:chExt cx="280072" cy="275520"/>
          </a:xfrm>
        </p:grpSpPr>
        <p:sp>
          <p:nvSpPr>
            <p:cNvPr id="13159" name="Google Shape;13159;p9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9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93"/>
          <p:cNvGrpSpPr/>
          <p:nvPr/>
        </p:nvGrpSpPr>
        <p:grpSpPr>
          <a:xfrm>
            <a:off x="4642106" y="2991582"/>
            <a:ext cx="320273" cy="318395"/>
            <a:chOff x="4667216" y="2915382"/>
            <a:chExt cx="320273" cy="318395"/>
          </a:xfrm>
        </p:grpSpPr>
        <p:sp>
          <p:nvSpPr>
            <p:cNvPr id="13173" name="Google Shape;13173;p9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93"/>
          <p:cNvGrpSpPr/>
          <p:nvPr/>
        </p:nvGrpSpPr>
        <p:grpSpPr>
          <a:xfrm>
            <a:off x="5145370" y="3010839"/>
            <a:ext cx="261929" cy="280550"/>
            <a:chOff x="5170480" y="2934639"/>
            <a:chExt cx="261929" cy="280550"/>
          </a:xfrm>
        </p:grpSpPr>
        <p:sp>
          <p:nvSpPr>
            <p:cNvPr id="13178" name="Google Shape;13178;p9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93"/>
          <p:cNvGrpSpPr/>
          <p:nvPr/>
        </p:nvGrpSpPr>
        <p:grpSpPr>
          <a:xfrm>
            <a:off x="6044313" y="2968091"/>
            <a:ext cx="362321" cy="364231"/>
            <a:chOff x="6069423" y="2891892"/>
            <a:chExt cx="362321" cy="364231"/>
          </a:xfrm>
        </p:grpSpPr>
        <p:sp>
          <p:nvSpPr>
            <p:cNvPr id="13186" name="Google Shape;13186;p9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2" name="Google Shape;13192;p93"/>
          <p:cNvGrpSpPr/>
          <p:nvPr/>
        </p:nvGrpSpPr>
        <p:grpSpPr>
          <a:xfrm>
            <a:off x="6546845" y="2995370"/>
            <a:ext cx="308878" cy="311170"/>
            <a:chOff x="6571955" y="2919170"/>
            <a:chExt cx="308878" cy="311170"/>
          </a:xfrm>
        </p:grpSpPr>
        <p:sp>
          <p:nvSpPr>
            <p:cNvPr id="13193" name="Google Shape;13193;p9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93"/>
          <p:cNvGrpSpPr/>
          <p:nvPr/>
        </p:nvGrpSpPr>
        <p:grpSpPr>
          <a:xfrm>
            <a:off x="7474944" y="3010935"/>
            <a:ext cx="350576" cy="280454"/>
            <a:chOff x="7500054" y="2934735"/>
            <a:chExt cx="350576" cy="280454"/>
          </a:xfrm>
        </p:grpSpPr>
        <p:sp>
          <p:nvSpPr>
            <p:cNvPr id="13204" name="Google Shape;13204;p9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93"/>
          <p:cNvGrpSpPr/>
          <p:nvPr/>
        </p:nvGrpSpPr>
        <p:grpSpPr>
          <a:xfrm>
            <a:off x="6987570" y="2950862"/>
            <a:ext cx="332012" cy="355454"/>
            <a:chOff x="7055134" y="2919170"/>
            <a:chExt cx="290321" cy="310820"/>
          </a:xfrm>
        </p:grpSpPr>
        <p:sp>
          <p:nvSpPr>
            <p:cNvPr id="13213" name="Google Shape;13213;p9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93"/>
          <p:cNvGrpSpPr/>
          <p:nvPr/>
        </p:nvGrpSpPr>
        <p:grpSpPr>
          <a:xfrm>
            <a:off x="7960033" y="2976813"/>
            <a:ext cx="330109" cy="347552"/>
            <a:chOff x="7985143" y="2900613"/>
            <a:chExt cx="330109" cy="347552"/>
          </a:xfrm>
        </p:grpSpPr>
        <p:sp>
          <p:nvSpPr>
            <p:cNvPr id="13228" name="Google Shape;13228;p9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9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9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9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93"/>
          <p:cNvGrpSpPr/>
          <p:nvPr/>
        </p:nvGrpSpPr>
        <p:grpSpPr>
          <a:xfrm>
            <a:off x="7965731" y="2511426"/>
            <a:ext cx="354363" cy="353631"/>
            <a:chOff x="7990840" y="2435226"/>
            <a:chExt cx="354363" cy="353631"/>
          </a:xfrm>
        </p:grpSpPr>
        <p:sp>
          <p:nvSpPr>
            <p:cNvPr id="13237" name="Google Shape;13237;p9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0" name="Google Shape;13240;p93"/>
          <p:cNvGrpSpPr/>
          <p:nvPr/>
        </p:nvGrpSpPr>
        <p:grpSpPr>
          <a:xfrm>
            <a:off x="1792207" y="2556530"/>
            <a:ext cx="350958" cy="263043"/>
            <a:chOff x="1817317" y="2480330"/>
            <a:chExt cx="350958" cy="263043"/>
          </a:xfrm>
        </p:grpSpPr>
        <p:sp>
          <p:nvSpPr>
            <p:cNvPr id="13241" name="Google Shape;13241;p9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6" name="Google Shape;13246;p93"/>
          <p:cNvGrpSpPr/>
          <p:nvPr/>
        </p:nvGrpSpPr>
        <p:grpSpPr>
          <a:xfrm>
            <a:off x="1316617" y="2559549"/>
            <a:ext cx="419913" cy="308109"/>
            <a:chOff x="1341727" y="2483349"/>
            <a:chExt cx="419913" cy="308109"/>
          </a:xfrm>
        </p:grpSpPr>
        <p:sp>
          <p:nvSpPr>
            <p:cNvPr id="13247" name="Google Shape;13247;p9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93"/>
          <p:cNvGrpSpPr/>
          <p:nvPr/>
        </p:nvGrpSpPr>
        <p:grpSpPr>
          <a:xfrm>
            <a:off x="829222" y="2523936"/>
            <a:ext cx="376358" cy="330109"/>
            <a:chOff x="854332" y="2447736"/>
            <a:chExt cx="376358" cy="330109"/>
          </a:xfrm>
        </p:grpSpPr>
        <p:sp>
          <p:nvSpPr>
            <p:cNvPr id="13251" name="Google Shape;13251;p9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9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93"/>
          <p:cNvGrpSpPr/>
          <p:nvPr/>
        </p:nvGrpSpPr>
        <p:grpSpPr>
          <a:xfrm>
            <a:off x="4181653" y="2527151"/>
            <a:ext cx="322151" cy="322374"/>
            <a:chOff x="4206763" y="2450951"/>
            <a:chExt cx="322151" cy="322374"/>
          </a:xfrm>
        </p:grpSpPr>
        <p:sp>
          <p:nvSpPr>
            <p:cNvPr id="13260" name="Google Shape;13260;p9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93"/>
          <p:cNvGrpSpPr/>
          <p:nvPr/>
        </p:nvGrpSpPr>
        <p:grpSpPr>
          <a:xfrm>
            <a:off x="7491236" y="2526259"/>
            <a:ext cx="327976" cy="324316"/>
            <a:chOff x="7528096" y="2450059"/>
            <a:chExt cx="327976" cy="324316"/>
          </a:xfrm>
        </p:grpSpPr>
        <p:sp>
          <p:nvSpPr>
            <p:cNvPr id="13263" name="Google Shape;13263;p9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93"/>
          <p:cNvGrpSpPr/>
          <p:nvPr/>
        </p:nvGrpSpPr>
        <p:grpSpPr>
          <a:xfrm>
            <a:off x="7052019" y="2588742"/>
            <a:ext cx="282364" cy="198619"/>
            <a:chOff x="7077129" y="2512542"/>
            <a:chExt cx="282364" cy="198619"/>
          </a:xfrm>
        </p:grpSpPr>
        <p:sp>
          <p:nvSpPr>
            <p:cNvPr id="13269" name="Google Shape;13269;p9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9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9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93"/>
          <p:cNvGrpSpPr/>
          <p:nvPr/>
        </p:nvGrpSpPr>
        <p:grpSpPr>
          <a:xfrm>
            <a:off x="3700351" y="2520912"/>
            <a:ext cx="334279" cy="334661"/>
            <a:chOff x="3725461" y="2444712"/>
            <a:chExt cx="334279" cy="334661"/>
          </a:xfrm>
        </p:grpSpPr>
        <p:sp>
          <p:nvSpPr>
            <p:cNvPr id="13276" name="Google Shape;13276;p9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3" name="Google Shape;13283;p93"/>
          <p:cNvGrpSpPr/>
          <p:nvPr/>
        </p:nvGrpSpPr>
        <p:grpSpPr>
          <a:xfrm>
            <a:off x="6552128" y="2533421"/>
            <a:ext cx="332019" cy="310788"/>
            <a:chOff x="6577238" y="2457221"/>
            <a:chExt cx="332019" cy="310788"/>
          </a:xfrm>
        </p:grpSpPr>
        <p:sp>
          <p:nvSpPr>
            <p:cNvPr id="13284" name="Google Shape;13284;p9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0" name="Google Shape;13290;p93"/>
          <p:cNvGrpSpPr/>
          <p:nvPr/>
        </p:nvGrpSpPr>
        <p:grpSpPr>
          <a:xfrm>
            <a:off x="2793451" y="2515978"/>
            <a:ext cx="247892" cy="346024"/>
            <a:chOff x="2818561" y="2439778"/>
            <a:chExt cx="247892" cy="346024"/>
          </a:xfrm>
        </p:grpSpPr>
        <p:sp>
          <p:nvSpPr>
            <p:cNvPr id="13291" name="Google Shape;13291;p9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3" name="Google Shape;13303;p93"/>
          <p:cNvGrpSpPr/>
          <p:nvPr/>
        </p:nvGrpSpPr>
        <p:grpSpPr>
          <a:xfrm>
            <a:off x="3182668" y="2550832"/>
            <a:ext cx="419933" cy="275170"/>
            <a:chOff x="3207778" y="2474632"/>
            <a:chExt cx="419933" cy="275170"/>
          </a:xfrm>
        </p:grpSpPr>
        <p:sp>
          <p:nvSpPr>
            <p:cNvPr id="13304" name="Google Shape;13304;p9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93"/>
          <p:cNvGrpSpPr/>
          <p:nvPr/>
        </p:nvGrpSpPr>
        <p:grpSpPr>
          <a:xfrm>
            <a:off x="6074265" y="2532275"/>
            <a:ext cx="337684" cy="314194"/>
            <a:chOff x="6099375" y="2456075"/>
            <a:chExt cx="337684" cy="314194"/>
          </a:xfrm>
        </p:grpSpPr>
        <p:sp>
          <p:nvSpPr>
            <p:cNvPr id="13319" name="Google Shape;13319;p9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93"/>
          <p:cNvGrpSpPr/>
          <p:nvPr/>
        </p:nvGrpSpPr>
        <p:grpSpPr>
          <a:xfrm>
            <a:off x="2287513" y="2544784"/>
            <a:ext cx="312698" cy="286534"/>
            <a:chOff x="2312623" y="2468584"/>
            <a:chExt cx="312698" cy="286534"/>
          </a:xfrm>
        </p:grpSpPr>
        <p:sp>
          <p:nvSpPr>
            <p:cNvPr id="13322" name="Google Shape;13322;p9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93"/>
          <p:cNvGrpSpPr/>
          <p:nvPr/>
        </p:nvGrpSpPr>
        <p:grpSpPr>
          <a:xfrm>
            <a:off x="5593695" y="2517124"/>
            <a:ext cx="345292" cy="342618"/>
            <a:chOff x="5618805" y="2440924"/>
            <a:chExt cx="345292" cy="342618"/>
          </a:xfrm>
        </p:grpSpPr>
        <p:sp>
          <p:nvSpPr>
            <p:cNvPr id="13326" name="Google Shape;13326;p9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93"/>
          <p:cNvGrpSpPr/>
          <p:nvPr/>
        </p:nvGrpSpPr>
        <p:grpSpPr>
          <a:xfrm>
            <a:off x="4628069" y="2522790"/>
            <a:ext cx="377886" cy="331255"/>
            <a:chOff x="4653179" y="2446590"/>
            <a:chExt cx="377886" cy="331255"/>
          </a:xfrm>
        </p:grpSpPr>
        <p:sp>
          <p:nvSpPr>
            <p:cNvPr id="13332" name="Google Shape;13332;p9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93"/>
          <p:cNvGrpSpPr/>
          <p:nvPr/>
        </p:nvGrpSpPr>
        <p:grpSpPr>
          <a:xfrm>
            <a:off x="5159407" y="2535681"/>
            <a:ext cx="252062" cy="305122"/>
            <a:chOff x="5184517" y="2459481"/>
            <a:chExt cx="252062" cy="305122"/>
          </a:xfrm>
        </p:grpSpPr>
        <p:sp>
          <p:nvSpPr>
            <p:cNvPr id="13337" name="Google Shape;13337;p9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3" name="Google Shape;13343;p93"/>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4" name="Google Shape;13344;p93"/>
          <p:cNvGrpSpPr/>
          <p:nvPr/>
        </p:nvGrpSpPr>
        <p:grpSpPr>
          <a:xfrm>
            <a:off x="6130349" y="2045308"/>
            <a:ext cx="249770" cy="363849"/>
            <a:chOff x="6155459" y="1969108"/>
            <a:chExt cx="249770" cy="363849"/>
          </a:xfrm>
        </p:grpSpPr>
        <p:sp>
          <p:nvSpPr>
            <p:cNvPr id="13345" name="Google Shape;13345;p9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4" name="Google Shape;13354;p93"/>
          <p:cNvGrpSpPr/>
          <p:nvPr/>
        </p:nvGrpSpPr>
        <p:grpSpPr>
          <a:xfrm>
            <a:off x="2254919" y="2046804"/>
            <a:ext cx="353631" cy="354395"/>
            <a:chOff x="2280029" y="1970604"/>
            <a:chExt cx="353631" cy="354395"/>
          </a:xfrm>
        </p:grpSpPr>
        <p:sp>
          <p:nvSpPr>
            <p:cNvPr id="13355" name="Google Shape;13355;p9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93"/>
          <p:cNvGrpSpPr/>
          <p:nvPr/>
        </p:nvGrpSpPr>
        <p:grpSpPr>
          <a:xfrm>
            <a:off x="8039990" y="2076374"/>
            <a:ext cx="255086" cy="301685"/>
            <a:chOff x="8065100" y="2000174"/>
            <a:chExt cx="255086" cy="301685"/>
          </a:xfrm>
        </p:grpSpPr>
        <p:sp>
          <p:nvSpPr>
            <p:cNvPr id="13360" name="Google Shape;13360;p9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93"/>
          <p:cNvGrpSpPr/>
          <p:nvPr/>
        </p:nvGrpSpPr>
        <p:grpSpPr>
          <a:xfrm>
            <a:off x="6608595" y="2045308"/>
            <a:ext cx="249420" cy="363849"/>
            <a:chOff x="6633705" y="1969108"/>
            <a:chExt cx="249420" cy="363849"/>
          </a:xfrm>
        </p:grpSpPr>
        <p:sp>
          <p:nvSpPr>
            <p:cNvPr id="13365" name="Google Shape;13365;p9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93"/>
          <p:cNvGrpSpPr/>
          <p:nvPr/>
        </p:nvGrpSpPr>
        <p:grpSpPr>
          <a:xfrm>
            <a:off x="5185921" y="2045308"/>
            <a:ext cx="226661" cy="363467"/>
            <a:chOff x="5211031" y="1969108"/>
            <a:chExt cx="226661" cy="363467"/>
          </a:xfrm>
        </p:grpSpPr>
        <p:sp>
          <p:nvSpPr>
            <p:cNvPr id="13374" name="Google Shape;13374;p9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93"/>
          <p:cNvGrpSpPr/>
          <p:nvPr/>
        </p:nvGrpSpPr>
        <p:grpSpPr>
          <a:xfrm>
            <a:off x="3687842" y="2046804"/>
            <a:ext cx="354363" cy="354395"/>
            <a:chOff x="3712952" y="1970604"/>
            <a:chExt cx="354363" cy="354395"/>
          </a:xfrm>
        </p:grpSpPr>
        <p:sp>
          <p:nvSpPr>
            <p:cNvPr id="13377" name="Google Shape;13377;p9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6" name="Google Shape;13386;p93"/>
          <p:cNvGrpSpPr/>
          <p:nvPr/>
        </p:nvGrpSpPr>
        <p:grpSpPr>
          <a:xfrm>
            <a:off x="3210329" y="2046804"/>
            <a:ext cx="354363" cy="354745"/>
            <a:chOff x="3235438" y="1970604"/>
            <a:chExt cx="354363" cy="354745"/>
          </a:xfrm>
        </p:grpSpPr>
        <p:sp>
          <p:nvSpPr>
            <p:cNvPr id="13387" name="Google Shape;13387;p9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93"/>
          <p:cNvGrpSpPr/>
          <p:nvPr/>
        </p:nvGrpSpPr>
        <p:grpSpPr>
          <a:xfrm>
            <a:off x="1304475" y="2066125"/>
            <a:ext cx="341472" cy="335074"/>
            <a:chOff x="1329585" y="1989925"/>
            <a:chExt cx="341472" cy="335074"/>
          </a:xfrm>
        </p:grpSpPr>
        <p:sp>
          <p:nvSpPr>
            <p:cNvPr id="13401" name="Google Shape;13401;p9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93"/>
          <p:cNvGrpSpPr/>
          <p:nvPr/>
        </p:nvGrpSpPr>
        <p:grpSpPr>
          <a:xfrm>
            <a:off x="5566761" y="2066106"/>
            <a:ext cx="416649" cy="325597"/>
            <a:chOff x="5626763" y="2013829"/>
            <a:chExt cx="351722" cy="274788"/>
          </a:xfrm>
        </p:grpSpPr>
        <p:sp>
          <p:nvSpPr>
            <p:cNvPr id="13405" name="Google Shape;13405;p9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93"/>
          <p:cNvGrpSpPr/>
          <p:nvPr/>
        </p:nvGrpSpPr>
        <p:grpSpPr>
          <a:xfrm>
            <a:off x="7551495" y="2060077"/>
            <a:ext cx="276698" cy="333133"/>
            <a:chOff x="7576605" y="1983877"/>
            <a:chExt cx="276698" cy="333133"/>
          </a:xfrm>
        </p:grpSpPr>
        <p:sp>
          <p:nvSpPr>
            <p:cNvPr id="13416" name="Google Shape;13416;p9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93"/>
          <p:cNvGrpSpPr/>
          <p:nvPr/>
        </p:nvGrpSpPr>
        <p:grpSpPr>
          <a:xfrm>
            <a:off x="828458" y="2051738"/>
            <a:ext cx="337334" cy="353599"/>
            <a:chOff x="853568" y="1975538"/>
            <a:chExt cx="337334" cy="353599"/>
          </a:xfrm>
        </p:grpSpPr>
        <p:sp>
          <p:nvSpPr>
            <p:cNvPr id="13419" name="Google Shape;13419;p9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93"/>
          <p:cNvGrpSpPr/>
          <p:nvPr/>
        </p:nvGrpSpPr>
        <p:grpSpPr>
          <a:xfrm>
            <a:off x="2733192" y="2085828"/>
            <a:ext cx="327085" cy="277080"/>
            <a:chOff x="2770052" y="2009628"/>
            <a:chExt cx="327085" cy="277080"/>
          </a:xfrm>
        </p:grpSpPr>
        <p:sp>
          <p:nvSpPr>
            <p:cNvPr id="13424" name="Google Shape;13424;p9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6" name="Google Shape;13426;p93"/>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7" name="Google Shape;13427;p93"/>
          <p:cNvGrpSpPr/>
          <p:nvPr/>
        </p:nvGrpSpPr>
        <p:grpSpPr>
          <a:xfrm>
            <a:off x="4170289" y="2046804"/>
            <a:ext cx="344878" cy="343573"/>
            <a:chOff x="4195399" y="1970604"/>
            <a:chExt cx="344878" cy="343573"/>
          </a:xfrm>
        </p:grpSpPr>
        <p:sp>
          <p:nvSpPr>
            <p:cNvPr id="13428" name="Google Shape;13428;p9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93"/>
          <p:cNvGrpSpPr/>
          <p:nvPr/>
        </p:nvGrpSpPr>
        <p:grpSpPr>
          <a:xfrm>
            <a:off x="4649681" y="2053647"/>
            <a:ext cx="344528" cy="344114"/>
            <a:chOff x="4674791" y="1977447"/>
            <a:chExt cx="344528" cy="344114"/>
          </a:xfrm>
        </p:grpSpPr>
        <p:sp>
          <p:nvSpPr>
            <p:cNvPr id="13433" name="Google Shape;13433;p9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93"/>
          <p:cNvGrpSpPr/>
          <p:nvPr/>
        </p:nvGrpSpPr>
        <p:grpSpPr>
          <a:xfrm>
            <a:off x="6058700" y="1623497"/>
            <a:ext cx="382819" cy="310788"/>
            <a:chOff x="6083810" y="1547297"/>
            <a:chExt cx="382819" cy="310788"/>
          </a:xfrm>
        </p:grpSpPr>
        <p:sp>
          <p:nvSpPr>
            <p:cNvPr id="13460" name="Google Shape;13460;p9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8" name="Google Shape;13478;p93"/>
          <p:cNvGrpSpPr/>
          <p:nvPr/>
        </p:nvGrpSpPr>
        <p:grpSpPr>
          <a:xfrm>
            <a:off x="6533190" y="1614393"/>
            <a:ext cx="382788" cy="328613"/>
            <a:chOff x="6558300" y="1538193"/>
            <a:chExt cx="382788" cy="328613"/>
          </a:xfrm>
        </p:grpSpPr>
        <p:sp>
          <p:nvSpPr>
            <p:cNvPr id="13479" name="Google Shape;13479;p9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93"/>
          <p:cNvGrpSpPr/>
          <p:nvPr/>
        </p:nvGrpSpPr>
        <p:grpSpPr>
          <a:xfrm>
            <a:off x="5168892" y="1587497"/>
            <a:ext cx="259605" cy="346024"/>
            <a:chOff x="5194002" y="1511297"/>
            <a:chExt cx="259605" cy="346024"/>
          </a:xfrm>
        </p:grpSpPr>
        <p:sp>
          <p:nvSpPr>
            <p:cNvPr id="13482" name="Google Shape;13482;p9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93"/>
          <p:cNvGrpSpPr/>
          <p:nvPr/>
        </p:nvGrpSpPr>
        <p:grpSpPr>
          <a:xfrm>
            <a:off x="1369631" y="1588261"/>
            <a:ext cx="252444" cy="351722"/>
            <a:chOff x="1394741" y="1512061"/>
            <a:chExt cx="252444" cy="351722"/>
          </a:xfrm>
        </p:grpSpPr>
        <p:sp>
          <p:nvSpPr>
            <p:cNvPr id="13487" name="Google Shape;13487;p9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93"/>
          <p:cNvGrpSpPr/>
          <p:nvPr/>
        </p:nvGrpSpPr>
        <p:grpSpPr>
          <a:xfrm>
            <a:off x="829986" y="1580685"/>
            <a:ext cx="380910" cy="339594"/>
            <a:chOff x="855096" y="1504485"/>
            <a:chExt cx="380910" cy="339594"/>
          </a:xfrm>
        </p:grpSpPr>
        <p:sp>
          <p:nvSpPr>
            <p:cNvPr id="13505" name="Google Shape;13505;p9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93"/>
          <p:cNvGrpSpPr/>
          <p:nvPr/>
        </p:nvGrpSpPr>
        <p:grpSpPr>
          <a:xfrm>
            <a:off x="1794466" y="1587879"/>
            <a:ext cx="352103" cy="352103"/>
            <a:chOff x="1819576" y="1511679"/>
            <a:chExt cx="352103" cy="352103"/>
          </a:xfrm>
        </p:grpSpPr>
        <p:sp>
          <p:nvSpPr>
            <p:cNvPr id="13511" name="Google Shape;13511;p9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93"/>
          <p:cNvGrpSpPr/>
          <p:nvPr/>
        </p:nvGrpSpPr>
        <p:grpSpPr>
          <a:xfrm>
            <a:off x="5595987" y="1576961"/>
            <a:ext cx="371424" cy="355446"/>
            <a:chOff x="5621097" y="1500761"/>
            <a:chExt cx="371424" cy="355446"/>
          </a:xfrm>
        </p:grpSpPr>
        <p:sp>
          <p:nvSpPr>
            <p:cNvPr id="13516" name="Google Shape;13516;p9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93"/>
          <p:cNvGrpSpPr/>
          <p:nvPr/>
        </p:nvGrpSpPr>
        <p:grpSpPr>
          <a:xfrm>
            <a:off x="4645129" y="1617799"/>
            <a:ext cx="359679" cy="321833"/>
            <a:chOff x="4670239" y="1541599"/>
            <a:chExt cx="359679" cy="321833"/>
          </a:xfrm>
        </p:grpSpPr>
        <p:sp>
          <p:nvSpPr>
            <p:cNvPr id="13519" name="Google Shape;13519;p9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93"/>
          <p:cNvGrpSpPr/>
          <p:nvPr/>
        </p:nvGrpSpPr>
        <p:grpSpPr>
          <a:xfrm>
            <a:off x="4187319" y="1578585"/>
            <a:ext cx="321037" cy="353822"/>
            <a:chOff x="4212429" y="1502385"/>
            <a:chExt cx="321037" cy="353822"/>
          </a:xfrm>
        </p:grpSpPr>
        <p:sp>
          <p:nvSpPr>
            <p:cNvPr id="13525" name="Google Shape;13525;p9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93"/>
          <p:cNvGrpSpPr/>
          <p:nvPr/>
        </p:nvGrpSpPr>
        <p:grpSpPr>
          <a:xfrm>
            <a:off x="2277678" y="1582181"/>
            <a:ext cx="336188" cy="335425"/>
            <a:chOff x="2302788" y="1505981"/>
            <a:chExt cx="336188" cy="335425"/>
          </a:xfrm>
        </p:grpSpPr>
        <p:sp>
          <p:nvSpPr>
            <p:cNvPr id="13530" name="Google Shape;13530;p9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93"/>
          <p:cNvGrpSpPr/>
          <p:nvPr/>
        </p:nvGrpSpPr>
        <p:grpSpPr>
          <a:xfrm>
            <a:off x="2755191" y="1598096"/>
            <a:ext cx="333133" cy="321037"/>
            <a:chOff x="2780301" y="1521896"/>
            <a:chExt cx="333133" cy="321037"/>
          </a:xfrm>
        </p:grpSpPr>
        <p:sp>
          <p:nvSpPr>
            <p:cNvPr id="13548" name="Google Shape;13548;p9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93"/>
          <p:cNvGrpSpPr/>
          <p:nvPr/>
        </p:nvGrpSpPr>
        <p:grpSpPr>
          <a:xfrm>
            <a:off x="3291049" y="1591285"/>
            <a:ext cx="211892" cy="339594"/>
            <a:chOff x="3316159" y="1515085"/>
            <a:chExt cx="211892" cy="339594"/>
          </a:xfrm>
        </p:grpSpPr>
        <p:sp>
          <p:nvSpPr>
            <p:cNvPr id="13569" name="Google Shape;13569;p9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2" name="Google Shape;13572;p93"/>
            <p:cNvGrpSpPr/>
            <p:nvPr/>
          </p:nvGrpSpPr>
          <p:grpSpPr>
            <a:xfrm>
              <a:off x="3316159" y="1515085"/>
              <a:ext cx="211892" cy="339594"/>
              <a:chOff x="3316159" y="1515085"/>
              <a:chExt cx="211892" cy="339594"/>
            </a:xfrm>
          </p:grpSpPr>
          <p:sp>
            <p:nvSpPr>
              <p:cNvPr id="13573" name="Google Shape;13573;p9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79" name="Google Shape;13579;p93"/>
          <p:cNvGrpSpPr/>
          <p:nvPr/>
        </p:nvGrpSpPr>
        <p:grpSpPr>
          <a:xfrm>
            <a:off x="3691248" y="1620855"/>
            <a:ext cx="361971" cy="314958"/>
            <a:chOff x="3716358" y="1544655"/>
            <a:chExt cx="361971" cy="314958"/>
          </a:xfrm>
        </p:grpSpPr>
        <p:sp>
          <p:nvSpPr>
            <p:cNvPr id="13580" name="Google Shape;13580;p9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5" name="Google Shape;13585;p93"/>
            <p:cNvGrpSpPr/>
            <p:nvPr/>
          </p:nvGrpSpPr>
          <p:grpSpPr>
            <a:xfrm>
              <a:off x="3716358" y="1544655"/>
              <a:ext cx="361971" cy="314958"/>
              <a:chOff x="3716358" y="1544655"/>
              <a:chExt cx="361971" cy="314958"/>
            </a:xfrm>
          </p:grpSpPr>
          <p:sp>
            <p:nvSpPr>
              <p:cNvPr id="13586" name="Google Shape;13586;p9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91" name="Google Shape;13591;p93"/>
          <p:cNvGrpSpPr/>
          <p:nvPr/>
        </p:nvGrpSpPr>
        <p:grpSpPr>
          <a:xfrm>
            <a:off x="6986814" y="1633752"/>
            <a:ext cx="499533" cy="305136"/>
            <a:chOff x="7009649" y="1541981"/>
            <a:chExt cx="524940" cy="320655"/>
          </a:xfrm>
        </p:grpSpPr>
        <p:sp>
          <p:nvSpPr>
            <p:cNvPr id="13592" name="Google Shape;13592;p9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0" name="Google Shape;13600;p93"/>
          <p:cNvGrpSpPr/>
          <p:nvPr/>
        </p:nvGrpSpPr>
        <p:grpSpPr>
          <a:xfrm>
            <a:off x="8008924" y="1594309"/>
            <a:ext cx="282746" cy="340358"/>
            <a:chOff x="8034034" y="1518109"/>
            <a:chExt cx="282746" cy="340358"/>
          </a:xfrm>
        </p:grpSpPr>
        <p:sp>
          <p:nvSpPr>
            <p:cNvPr id="13601" name="Google Shape;13601;p9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93"/>
          <p:cNvGrpSpPr/>
          <p:nvPr/>
        </p:nvGrpSpPr>
        <p:grpSpPr>
          <a:xfrm>
            <a:off x="7557192" y="1576134"/>
            <a:ext cx="369133" cy="360411"/>
            <a:chOff x="7582302" y="1499934"/>
            <a:chExt cx="369133" cy="360411"/>
          </a:xfrm>
        </p:grpSpPr>
        <p:sp>
          <p:nvSpPr>
            <p:cNvPr id="13606" name="Google Shape;13606;p9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1" name="Google Shape;13611;p93"/>
          <p:cNvGrpSpPr/>
          <p:nvPr/>
        </p:nvGrpSpPr>
        <p:grpSpPr>
          <a:xfrm>
            <a:off x="6170979" y="3893352"/>
            <a:ext cx="346056" cy="345674"/>
            <a:chOff x="2238181" y="4120624"/>
            <a:chExt cx="346056" cy="345674"/>
          </a:xfrm>
        </p:grpSpPr>
        <p:grpSp>
          <p:nvGrpSpPr>
            <p:cNvPr id="13612" name="Google Shape;13612;p93"/>
            <p:cNvGrpSpPr/>
            <p:nvPr/>
          </p:nvGrpSpPr>
          <p:grpSpPr>
            <a:xfrm>
              <a:off x="2309155" y="4177413"/>
              <a:ext cx="203862" cy="231903"/>
              <a:chOff x="1512725" y="258500"/>
              <a:chExt cx="4570900" cy="5199625"/>
            </a:xfrm>
          </p:grpSpPr>
          <p:sp>
            <p:nvSpPr>
              <p:cNvPr id="13613" name="Google Shape;13613;p9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5" name="Google Shape;13615;p9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6" name="Google Shape;13616;p9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20"/>
        <p:cNvGrpSpPr/>
        <p:nvPr/>
      </p:nvGrpSpPr>
      <p:grpSpPr>
        <a:xfrm>
          <a:off x="0" y="0"/>
          <a:ext cx="0" cy="0"/>
          <a:chOff x="0" y="0"/>
          <a:chExt cx="0" cy="0"/>
        </a:xfrm>
      </p:grpSpPr>
      <p:pic>
        <p:nvPicPr>
          <p:cNvPr id="13621" name="Google Shape;13621;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44"/>
          <p:cNvSpPr txBox="1">
            <a:spLocks noGrp="1"/>
          </p:cNvSpPr>
          <p:nvPr>
            <p:ph type="title"/>
          </p:nvPr>
        </p:nvSpPr>
        <p:spPr>
          <a:xfrm>
            <a:off x="1916538" y="1744338"/>
            <a:ext cx="5310900" cy="7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705" name="Google Shape;705;p44"/>
          <p:cNvSpPr txBox="1">
            <a:spLocks noGrp="1"/>
          </p:cNvSpPr>
          <p:nvPr>
            <p:ph type="subTitle" idx="1"/>
          </p:nvPr>
        </p:nvSpPr>
        <p:spPr>
          <a:xfrm>
            <a:off x="1916550" y="2538746"/>
            <a:ext cx="5310900" cy="86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706" name="Google Shape;706;p44"/>
          <p:cNvGrpSpPr/>
          <p:nvPr/>
        </p:nvGrpSpPr>
        <p:grpSpPr>
          <a:xfrm>
            <a:off x="378700" y="2188325"/>
            <a:ext cx="1233300" cy="2530450"/>
            <a:chOff x="334600" y="2295175"/>
            <a:chExt cx="1233300" cy="2530450"/>
          </a:xfrm>
        </p:grpSpPr>
        <p:sp>
          <p:nvSpPr>
            <p:cNvPr id="707" name="Google Shape;707;p44"/>
            <p:cNvSpPr/>
            <p:nvPr/>
          </p:nvSpPr>
          <p:spPr>
            <a:xfrm>
              <a:off x="334600" y="2494575"/>
              <a:ext cx="1233300" cy="2331050"/>
            </a:xfrm>
            <a:custGeom>
              <a:avLst/>
              <a:gdLst/>
              <a:ahLst/>
              <a:cxnLst/>
              <a:rect l="l" t="t" r="r" b="b"/>
              <a:pathLst>
                <a:path w="49332" h="93242" extrusionOk="0">
                  <a:moveTo>
                    <a:pt x="49332" y="93242"/>
                  </a:moveTo>
                  <a:lnTo>
                    <a:pt x="29622" y="73532"/>
                  </a:lnTo>
                  <a:lnTo>
                    <a:pt x="29622" y="42633"/>
                  </a:lnTo>
                  <a:lnTo>
                    <a:pt x="0" y="13011"/>
                  </a:lnTo>
                  <a:lnTo>
                    <a:pt x="0" y="0"/>
                  </a:lnTo>
                  <a:lnTo>
                    <a:pt x="731" y="0"/>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708" name="Google Shape;708;p44"/>
            <p:cNvSpPr/>
            <p:nvPr/>
          </p:nvSpPr>
          <p:spPr>
            <a:xfrm>
              <a:off x="421750" y="2295175"/>
              <a:ext cx="1053975" cy="2340025"/>
            </a:xfrm>
            <a:custGeom>
              <a:avLst/>
              <a:gdLst/>
              <a:ahLst/>
              <a:cxnLst/>
              <a:rect l="l" t="t" r="r" b="b"/>
              <a:pathLst>
                <a:path w="42159" h="93601" extrusionOk="0">
                  <a:moveTo>
                    <a:pt x="0" y="0"/>
                  </a:moveTo>
                  <a:lnTo>
                    <a:pt x="0" y="19681"/>
                  </a:lnTo>
                  <a:lnTo>
                    <a:pt x="29464" y="49145"/>
                  </a:lnTo>
                  <a:lnTo>
                    <a:pt x="29464" y="80905"/>
                  </a:lnTo>
                  <a:lnTo>
                    <a:pt x="42159" y="93601"/>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709" name="Google Shape;709;p44"/>
            <p:cNvSpPr/>
            <p:nvPr/>
          </p:nvSpPr>
          <p:spPr>
            <a:xfrm>
              <a:off x="505650" y="2503175"/>
              <a:ext cx="895850" cy="1927950"/>
            </a:xfrm>
            <a:custGeom>
              <a:avLst/>
              <a:gdLst/>
              <a:ahLst/>
              <a:cxnLst/>
              <a:rect l="l" t="t" r="r" b="b"/>
              <a:pathLst>
                <a:path w="35834" h="77118" extrusionOk="0">
                  <a:moveTo>
                    <a:pt x="35834" y="77118"/>
                  </a:moveTo>
                  <a:lnTo>
                    <a:pt x="29695" y="70978"/>
                  </a:lnTo>
                  <a:lnTo>
                    <a:pt x="29695" y="39650"/>
                  </a:lnTo>
                  <a:lnTo>
                    <a:pt x="0" y="9955"/>
                  </a:lnTo>
                  <a:lnTo>
                    <a:pt x="0" y="0"/>
                  </a:lnTo>
                </a:path>
              </a:pathLst>
            </a:custGeom>
            <a:noFill/>
            <a:ln w="9525" cap="flat" cmpd="sng">
              <a:solidFill>
                <a:schemeClr val="dk1"/>
              </a:solidFill>
              <a:prstDash val="solid"/>
              <a:round/>
              <a:headEnd type="oval" w="med" len="med"/>
              <a:tailEnd type="oval" w="med" len="med"/>
            </a:ln>
          </p:spPr>
          <p:txBody>
            <a:bodyPr/>
            <a:lstStyle/>
            <a:p>
              <a:endParaRPr lang="es-MX"/>
            </a:p>
          </p:txBody>
        </p:sp>
      </p:grpSp>
      <p:grpSp>
        <p:nvGrpSpPr>
          <p:cNvPr id="710" name="Google Shape;710;p44"/>
          <p:cNvGrpSpPr/>
          <p:nvPr/>
        </p:nvGrpSpPr>
        <p:grpSpPr>
          <a:xfrm>
            <a:off x="6165549" y="4025855"/>
            <a:ext cx="2583221" cy="692930"/>
            <a:chOff x="3916150" y="4025820"/>
            <a:chExt cx="1874888" cy="692930"/>
          </a:xfrm>
        </p:grpSpPr>
        <p:sp>
          <p:nvSpPr>
            <p:cNvPr id="711" name="Google Shape;711;p44"/>
            <p:cNvSpPr/>
            <p:nvPr/>
          </p:nvSpPr>
          <p:spPr>
            <a:xfrm>
              <a:off x="3916150" y="4350800"/>
              <a:ext cx="1744350" cy="367950"/>
            </a:xfrm>
            <a:custGeom>
              <a:avLst/>
              <a:gdLst/>
              <a:ahLst/>
              <a:cxnLst/>
              <a:rect l="l" t="t" r="r" b="b"/>
              <a:pathLst>
                <a:path w="69774" h="14718" extrusionOk="0">
                  <a:moveTo>
                    <a:pt x="0" y="0"/>
                  </a:moveTo>
                  <a:lnTo>
                    <a:pt x="15206" y="0"/>
                  </a:lnTo>
                  <a:lnTo>
                    <a:pt x="29924" y="14718"/>
                  </a:lnTo>
                  <a:lnTo>
                    <a:pt x="69774" y="14718"/>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712" name="Google Shape;712;p44"/>
            <p:cNvSpPr/>
            <p:nvPr/>
          </p:nvSpPr>
          <p:spPr>
            <a:xfrm>
              <a:off x="3944840" y="4267250"/>
              <a:ext cx="1744350" cy="367950"/>
            </a:xfrm>
            <a:custGeom>
              <a:avLst/>
              <a:gdLst/>
              <a:ahLst/>
              <a:cxnLst/>
              <a:rect l="l" t="t" r="r" b="b"/>
              <a:pathLst>
                <a:path w="69774" h="14718" extrusionOk="0">
                  <a:moveTo>
                    <a:pt x="0" y="0"/>
                  </a:moveTo>
                  <a:lnTo>
                    <a:pt x="15206" y="0"/>
                  </a:lnTo>
                  <a:lnTo>
                    <a:pt x="29924" y="14718"/>
                  </a:lnTo>
                  <a:lnTo>
                    <a:pt x="69774" y="14718"/>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713" name="Google Shape;713;p44"/>
            <p:cNvSpPr/>
            <p:nvPr/>
          </p:nvSpPr>
          <p:spPr>
            <a:xfrm>
              <a:off x="3980702" y="4189359"/>
              <a:ext cx="1744350" cy="367950"/>
            </a:xfrm>
            <a:custGeom>
              <a:avLst/>
              <a:gdLst/>
              <a:ahLst/>
              <a:cxnLst/>
              <a:rect l="l" t="t" r="r" b="b"/>
              <a:pathLst>
                <a:path w="69774" h="14718" extrusionOk="0">
                  <a:moveTo>
                    <a:pt x="0" y="0"/>
                  </a:moveTo>
                  <a:lnTo>
                    <a:pt x="15206" y="0"/>
                  </a:lnTo>
                  <a:lnTo>
                    <a:pt x="29924" y="14718"/>
                  </a:lnTo>
                  <a:lnTo>
                    <a:pt x="69774" y="14718"/>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714" name="Google Shape;714;p44"/>
            <p:cNvSpPr/>
            <p:nvPr/>
          </p:nvSpPr>
          <p:spPr>
            <a:xfrm>
              <a:off x="4019433" y="4107578"/>
              <a:ext cx="1744350" cy="367950"/>
            </a:xfrm>
            <a:custGeom>
              <a:avLst/>
              <a:gdLst/>
              <a:ahLst/>
              <a:cxnLst/>
              <a:rect l="l" t="t" r="r" b="b"/>
              <a:pathLst>
                <a:path w="69774" h="14718" extrusionOk="0">
                  <a:moveTo>
                    <a:pt x="0" y="0"/>
                  </a:moveTo>
                  <a:lnTo>
                    <a:pt x="15206" y="0"/>
                  </a:lnTo>
                  <a:lnTo>
                    <a:pt x="29924" y="14718"/>
                  </a:lnTo>
                  <a:lnTo>
                    <a:pt x="69774" y="14718"/>
                  </a:lnTo>
                </a:path>
              </a:pathLst>
            </a:custGeom>
            <a:noFill/>
            <a:ln w="9525" cap="flat" cmpd="sng">
              <a:solidFill>
                <a:schemeClr val="dk1"/>
              </a:solidFill>
              <a:prstDash val="solid"/>
              <a:round/>
              <a:headEnd type="oval" w="med" len="med"/>
              <a:tailEnd type="oval" w="med" len="med"/>
            </a:ln>
          </p:spPr>
          <p:txBody>
            <a:bodyPr/>
            <a:lstStyle/>
            <a:p>
              <a:endParaRPr lang="es-MX"/>
            </a:p>
          </p:txBody>
        </p:sp>
        <p:sp>
          <p:nvSpPr>
            <p:cNvPr id="715" name="Google Shape;715;p44"/>
            <p:cNvSpPr/>
            <p:nvPr/>
          </p:nvSpPr>
          <p:spPr>
            <a:xfrm>
              <a:off x="4046688" y="4025820"/>
              <a:ext cx="1744350" cy="367950"/>
            </a:xfrm>
            <a:custGeom>
              <a:avLst/>
              <a:gdLst/>
              <a:ahLst/>
              <a:cxnLst/>
              <a:rect l="l" t="t" r="r" b="b"/>
              <a:pathLst>
                <a:path w="69774" h="14718" extrusionOk="0">
                  <a:moveTo>
                    <a:pt x="0" y="0"/>
                  </a:moveTo>
                  <a:lnTo>
                    <a:pt x="15206" y="0"/>
                  </a:lnTo>
                  <a:lnTo>
                    <a:pt x="29924" y="14718"/>
                  </a:lnTo>
                  <a:lnTo>
                    <a:pt x="69774" y="14718"/>
                  </a:lnTo>
                </a:path>
              </a:pathLst>
            </a:custGeom>
            <a:noFill/>
            <a:ln w="9525" cap="flat" cmpd="sng">
              <a:solidFill>
                <a:schemeClr val="dk1"/>
              </a:solidFill>
              <a:prstDash val="solid"/>
              <a:round/>
              <a:headEnd type="oval" w="med" len="med"/>
              <a:tailEnd type="oval" w="med" len="med"/>
            </a:ln>
          </p:spPr>
          <p:txBody>
            <a:bodyPr/>
            <a:lstStyle/>
            <a:p>
              <a:endParaRPr lang="es-MX"/>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45"/>
          <p:cNvSpPr txBox="1">
            <a:spLocks noGrp="1"/>
          </p:cNvSpPr>
          <p:nvPr>
            <p:ph type="body" idx="1"/>
          </p:nvPr>
        </p:nvSpPr>
        <p:spPr>
          <a:xfrm>
            <a:off x="720000" y="1830900"/>
            <a:ext cx="4566000" cy="239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 </a:t>
            </a:r>
            <a:endParaRPr/>
          </a:p>
          <a:p>
            <a:pPr marL="0" lvl="0" indent="0" algn="l" rtl="0">
              <a:spcBef>
                <a:spcPts val="0"/>
              </a:spcBef>
              <a:spcAft>
                <a:spcPts val="0"/>
              </a:spcAft>
              <a:buNone/>
            </a:pPr>
            <a:r>
              <a:rPr lang="en"/>
              <a:t>Lists like this one:</a:t>
            </a:r>
            <a:endParaRPr/>
          </a:p>
          <a:p>
            <a:pPr marL="457200" lvl="0" indent="-323850" algn="l" rtl="0">
              <a:spcBef>
                <a:spcPts val="1000"/>
              </a:spcBef>
              <a:spcAft>
                <a:spcPts val="0"/>
              </a:spcAft>
              <a:buSzPts val="1500"/>
              <a:buChar char="●"/>
            </a:pPr>
            <a:r>
              <a:rPr lang="en"/>
              <a:t>They’re simple </a:t>
            </a:r>
            <a:endParaRPr/>
          </a:p>
          <a:p>
            <a:pPr marL="457200" lvl="0" indent="-323850" algn="l" rtl="0">
              <a:spcBef>
                <a:spcPts val="0"/>
              </a:spcBef>
              <a:spcAft>
                <a:spcPts val="0"/>
              </a:spcAft>
              <a:buSzPts val="1500"/>
              <a:buChar char="●"/>
            </a:pPr>
            <a:r>
              <a:rPr lang="en"/>
              <a:t>You can organize your ideas clearly</a:t>
            </a:r>
            <a:endParaRPr/>
          </a:p>
          <a:p>
            <a:pPr marL="457200" lvl="0" indent="-323850" algn="l" rtl="0">
              <a:spcBef>
                <a:spcPts val="0"/>
              </a:spcBef>
              <a:spcAft>
                <a:spcPts val="0"/>
              </a:spcAft>
              <a:buSzPts val="15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sp>
        <p:nvSpPr>
          <p:cNvPr id="721" name="Google Shape;721;p45"/>
          <p:cNvSpPr txBox="1">
            <a:spLocks noGrp="1"/>
          </p:cNvSpPr>
          <p:nvPr>
            <p:ph type="title"/>
          </p:nvPr>
        </p:nvSpPr>
        <p:spPr>
          <a:xfrm>
            <a:off x="720000" y="463800"/>
            <a:ext cx="7704000" cy="99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PRODUCTIVITY WITH TECHNOLOGICAL ADVANCES</a:t>
            </a:r>
            <a:endParaRPr/>
          </a:p>
        </p:txBody>
      </p:sp>
      <p:grpSp>
        <p:nvGrpSpPr>
          <p:cNvPr id="722" name="Google Shape;722;p45"/>
          <p:cNvGrpSpPr/>
          <p:nvPr/>
        </p:nvGrpSpPr>
        <p:grpSpPr>
          <a:xfrm>
            <a:off x="5374512" y="1836144"/>
            <a:ext cx="3551075" cy="3078281"/>
            <a:chOff x="5374512" y="1836144"/>
            <a:chExt cx="3551075" cy="3078281"/>
          </a:xfrm>
        </p:grpSpPr>
        <p:grpSp>
          <p:nvGrpSpPr>
            <p:cNvPr id="723" name="Google Shape;723;p45"/>
            <p:cNvGrpSpPr/>
            <p:nvPr/>
          </p:nvGrpSpPr>
          <p:grpSpPr>
            <a:xfrm rot="10800000">
              <a:off x="7815340" y="2621334"/>
              <a:ext cx="1110240" cy="529337"/>
              <a:chOff x="215250" y="2072325"/>
              <a:chExt cx="470700" cy="368850"/>
            </a:xfrm>
          </p:grpSpPr>
          <p:cxnSp>
            <p:nvCxnSpPr>
              <p:cNvPr id="724" name="Google Shape;724;p45"/>
              <p:cNvCxnSpPr/>
              <p:nvPr/>
            </p:nvCxnSpPr>
            <p:spPr>
              <a:xfrm>
                <a:off x="215250" y="2072325"/>
                <a:ext cx="258300" cy="0"/>
              </a:xfrm>
              <a:prstGeom prst="straightConnector1">
                <a:avLst/>
              </a:prstGeom>
              <a:noFill/>
              <a:ln w="9525" cap="flat" cmpd="sng">
                <a:solidFill>
                  <a:schemeClr val="dk1"/>
                </a:solidFill>
                <a:prstDash val="solid"/>
                <a:round/>
                <a:headEnd type="none" w="med" len="med"/>
                <a:tailEnd type="oval" w="med" len="med"/>
              </a:ln>
            </p:spPr>
          </p:cxnSp>
          <p:cxnSp>
            <p:nvCxnSpPr>
              <p:cNvPr id="725" name="Google Shape;725;p45"/>
              <p:cNvCxnSpPr/>
              <p:nvPr/>
            </p:nvCxnSpPr>
            <p:spPr>
              <a:xfrm>
                <a:off x="215250" y="2150550"/>
                <a:ext cx="367500" cy="0"/>
              </a:xfrm>
              <a:prstGeom prst="straightConnector1">
                <a:avLst/>
              </a:prstGeom>
              <a:noFill/>
              <a:ln w="9525" cap="flat" cmpd="sng">
                <a:solidFill>
                  <a:schemeClr val="dk1"/>
                </a:solidFill>
                <a:prstDash val="solid"/>
                <a:round/>
                <a:headEnd type="none" w="med" len="med"/>
                <a:tailEnd type="oval" w="med" len="med"/>
              </a:ln>
            </p:spPr>
          </p:cxnSp>
          <p:cxnSp>
            <p:nvCxnSpPr>
              <p:cNvPr id="726" name="Google Shape;726;p45"/>
              <p:cNvCxnSpPr/>
              <p:nvPr/>
            </p:nvCxnSpPr>
            <p:spPr>
              <a:xfrm>
                <a:off x="215250" y="2441175"/>
                <a:ext cx="470700" cy="0"/>
              </a:xfrm>
              <a:prstGeom prst="straightConnector1">
                <a:avLst/>
              </a:prstGeom>
              <a:noFill/>
              <a:ln w="9525" cap="flat" cmpd="sng">
                <a:solidFill>
                  <a:schemeClr val="dk1"/>
                </a:solidFill>
                <a:prstDash val="solid"/>
                <a:round/>
                <a:headEnd type="none" w="med" len="med"/>
                <a:tailEnd type="oval" w="med" len="med"/>
              </a:ln>
            </p:spPr>
          </p:cxnSp>
          <p:cxnSp>
            <p:nvCxnSpPr>
              <p:cNvPr id="727" name="Google Shape;727;p45"/>
              <p:cNvCxnSpPr/>
              <p:nvPr/>
            </p:nvCxnSpPr>
            <p:spPr>
              <a:xfrm>
                <a:off x="215250" y="2366725"/>
                <a:ext cx="212400" cy="0"/>
              </a:xfrm>
              <a:prstGeom prst="straightConnector1">
                <a:avLst/>
              </a:prstGeom>
              <a:noFill/>
              <a:ln w="9525" cap="flat" cmpd="sng">
                <a:solidFill>
                  <a:schemeClr val="dk1"/>
                </a:solidFill>
                <a:prstDash val="solid"/>
                <a:round/>
                <a:headEnd type="none" w="med" len="med"/>
                <a:tailEnd type="oval" w="med" len="med"/>
              </a:ln>
            </p:spPr>
          </p:cxnSp>
          <p:cxnSp>
            <p:nvCxnSpPr>
              <p:cNvPr id="728" name="Google Shape;728;p45"/>
              <p:cNvCxnSpPr/>
              <p:nvPr/>
            </p:nvCxnSpPr>
            <p:spPr>
              <a:xfrm>
                <a:off x="215250" y="2225725"/>
                <a:ext cx="373200" cy="0"/>
              </a:xfrm>
              <a:prstGeom prst="straightConnector1">
                <a:avLst/>
              </a:prstGeom>
              <a:noFill/>
              <a:ln w="9525" cap="flat" cmpd="sng">
                <a:solidFill>
                  <a:schemeClr val="dk1"/>
                </a:solidFill>
                <a:prstDash val="solid"/>
                <a:round/>
                <a:headEnd type="none" w="med" len="med"/>
                <a:tailEnd type="oval" w="med" len="med"/>
              </a:ln>
            </p:spPr>
          </p:cxnSp>
          <p:cxnSp>
            <p:nvCxnSpPr>
              <p:cNvPr id="729" name="Google Shape;729;p45"/>
              <p:cNvCxnSpPr/>
              <p:nvPr/>
            </p:nvCxnSpPr>
            <p:spPr>
              <a:xfrm>
                <a:off x="215250" y="2292275"/>
                <a:ext cx="101100" cy="0"/>
              </a:xfrm>
              <a:prstGeom prst="straightConnector1">
                <a:avLst/>
              </a:prstGeom>
              <a:noFill/>
              <a:ln w="9525" cap="flat" cmpd="sng">
                <a:solidFill>
                  <a:schemeClr val="dk1"/>
                </a:solidFill>
                <a:prstDash val="solid"/>
                <a:round/>
                <a:headEnd type="none" w="med" len="med"/>
                <a:tailEnd type="oval" w="med" len="med"/>
              </a:ln>
            </p:spPr>
          </p:cxnSp>
        </p:grpSp>
        <p:grpSp>
          <p:nvGrpSpPr>
            <p:cNvPr id="730" name="Google Shape;730;p45"/>
            <p:cNvGrpSpPr/>
            <p:nvPr/>
          </p:nvGrpSpPr>
          <p:grpSpPr>
            <a:xfrm>
              <a:off x="5374512" y="4047749"/>
              <a:ext cx="1244673" cy="866676"/>
              <a:chOff x="5374512" y="4047749"/>
              <a:chExt cx="1244673" cy="866676"/>
            </a:xfrm>
          </p:grpSpPr>
          <p:sp>
            <p:nvSpPr>
              <p:cNvPr id="731" name="Google Shape;731;p45"/>
              <p:cNvSpPr/>
              <p:nvPr/>
            </p:nvSpPr>
            <p:spPr>
              <a:xfrm rot="10800000">
                <a:off x="5495712" y="4369175"/>
                <a:ext cx="127900" cy="545250"/>
              </a:xfrm>
              <a:custGeom>
                <a:avLst/>
                <a:gdLst/>
                <a:ahLst/>
                <a:cxnLst/>
                <a:rect l="l" t="t" r="r" b="b"/>
                <a:pathLst>
                  <a:path w="5116" h="21810" extrusionOk="0">
                    <a:moveTo>
                      <a:pt x="0" y="0"/>
                    </a:moveTo>
                    <a:lnTo>
                      <a:pt x="0" y="12655"/>
                    </a:lnTo>
                    <a:lnTo>
                      <a:pt x="5116" y="17771"/>
                    </a:lnTo>
                    <a:lnTo>
                      <a:pt x="5116" y="2181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32" name="Google Shape;732;p45"/>
              <p:cNvSpPr/>
              <p:nvPr/>
            </p:nvSpPr>
            <p:spPr>
              <a:xfrm rot="10800000">
                <a:off x="5374512" y="4547575"/>
                <a:ext cx="97625" cy="360125"/>
              </a:xfrm>
              <a:custGeom>
                <a:avLst/>
                <a:gdLst/>
                <a:ahLst/>
                <a:cxnLst/>
                <a:rect l="l" t="t" r="r" b="b"/>
                <a:pathLst>
                  <a:path w="3905" h="14405" extrusionOk="0">
                    <a:moveTo>
                      <a:pt x="0" y="0"/>
                    </a:moveTo>
                    <a:lnTo>
                      <a:pt x="0" y="10501"/>
                    </a:lnTo>
                    <a:lnTo>
                      <a:pt x="3905" y="14405"/>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33" name="Google Shape;733;p45"/>
              <p:cNvSpPr/>
              <p:nvPr/>
            </p:nvSpPr>
            <p:spPr>
              <a:xfrm rot="5400000">
                <a:off x="5522822" y="4233712"/>
                <a:ext cx="851525" cy="479600"/>
              </a:xfrm>
              <a:custGeom>
                <a:avLst/>
                <a:gdLst/>
                <a:ahLst/>
                <a:cxnLst/>
                <a:rect l="l" t="t" r="r" b="b"/>
                <a:pathLst>
                  <a:path w="34061" h="19184" extrusionOk="0">
                    <a:moveTo>
                      <a:pt x="0" y="0"/>
                    </a:moveTo>
                    <a:lnTo>
                      <a:pt x="19185" y="19184"/>
                    </a:lnTo>
                    <a:lnTo>
                      <a:pt x="34061" y="19184"/>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734" name="Google Shape;734;p45"/>
              <p:cNvSpPr/>
              <p:nvPr/>
            </p:nvSpPr>
            <p:spPr>
              <a:xfrm rot="5400000">
                <a:off x="5809722" y="4089812"/>
                <a:ext cx="784225" cy="834700"/>
              </a:xfrm>
              <a:custGeom>
                <a:avLst/>
                <a:gdLst/>
                <a:ahLst/>
                <a:cxnLst/>
                <a:rect l="l" t="t" r="r" b="b"/>
                <a:pathLst>
                  <a:path w="31369" h="33388" extrusionOk="0">
                    <a:moveTo>
                      <a:pt x="0" y="0"/>
                    </a:moveTo>
                    <a:lnTo>
                      <a:pt x="0" y="16694"/>
                    </a:lnTo>
                    <a:lnTo>
                      <a:pt x="16694" y="33388"/>
                    </a:lnTo>
                    <a:lnTo>
                      <a:pt x="31369" y="33388"/>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735" name="Google Shape;735;p45"/>
              <p:cNvSpPr/>
              <p:nvPr/>
            </p:nvSpPr>
            <p:spPr>
              <a:xfrm rot="5400000">
                <a:off x="5707085" y="4352349"/>
                <a:ext cx="708475" cy="385375"/>
              </a:xfrm>
              <a:custGeom>
                <a:avLst/>
                <a:gdLst/>
                <a:ahLst/>
                <a:cxnLst/>
                <a:rect l="l" t="t" r="r" b="b"/>
                <a:pathLst>
                  <a:path w="28339" h="15415" extrusionOk="0">
                    <a:moveTo>
                      <a:pt x="28339" y="15415"/>
                    </a:moveTo>
                    <a:lnTo>
                      <a:pt x="15415" y="15415"/>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36" name="Google Shape;736;p45"/>
              <p:cNvSpPr/>
              <p:nvPr/>
            </p:nvSpPr>
            <p:spPr>
              <a:xfrm rot="5400000">
                <a:off x="5962872" y="4249687"/>
                <a:ext cx="636125" cy="669800"/>
              </a:xfrm>
              <a:custGeom>
                <a:avLst/>
                <a:gdLst/>
                <a:ahLst/>
                <a:cxnLst/>
                <a:rect l="l" t="t" r="r" b="b"/>
                <a:pathLst>
                  <a:path w="25445" h="26792" extrusionOk="0">
                    <a:moveTo>
                      <a:pt x="0" y="0"/>
                    </a:moveTo>
                    <a:lnTo>
                      <a:pt x="0" y="12925"/>
                    </a:lnTo>
                    <a:lnTo>
                      <a:pt x="13867" y="26792"/>
                    </a:lnTo>
                    <a:lnTo>
                      <a:pt x="25445" y="26792"/>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737" name="Google Shape;737;p45"/>
              <p:cNvSpPr/>
              <p:nvPr/>
            </p:nvSpPr>
            <p:spPr>
              <a:xfrm rot="5400000">
                <a:off x="5900610" y="4497074"/>
                <a:ext cx="535150" cy="289450"/>
              </a:xfrm>
              <a:custGeom>
                <a:avLst/>
                <a:gdLst/>
                <a:ahLst/>
                <a:cxnLst/>
                <a:rect l="l" t="t" r="r" b="b"/>
                <a:pathLst>
                  <a:path w="21406" h="11578" extrusionOk="0">
                    <a:moveTo>
                      <a:pt x="0" y="0"/>
                    </a:moveTo>
                    <a:lnTo>
                      <a:pt x="11578" y="11578"/>
                    </a:lnTo>
                    <a:lnTo>
                      <a:pt x="21406" y="11578"/>
                    </a:lnTo>
                  </a:path>
                </a:pathLst>
              </a:custGeom>
              <a:noFill/>
              <a:ln w="9525" cap="flat" cmpd="sng">
                <a:solidFill>
                  <a:schemeClr val="dk1"/>
                </a:solidFill>
                <a:prstDash val="solid"/>
                <a:round/>
                <a:headEnd type="oval" w="med" len="med"/>
                <a:tailEnd type="none" w="med" len="med"/>
              </a:ln>
            </p:spPr>
            <p:txBody>
              <a:bodyPr/>
              <a:lstStyle/>
              <a:p>
                <a:endParaRPr lang="es-MX"/>
              </a:p>
            </p:txBody>
          </p:sp>
        </p:grpSp>
        <p:grpSp>
          <p:nvGrpSpPr>
            <p:cNvPr id="738" name="Google Shape;738;p45"/>
            <p:cNvGrpSpPr/>
            <p:nvPr/>
          </p:nvGrpSpPr>
          <p:grpSpPr>
            <a:xfrm>
              <a:off x="6716275" y="3774150"/>
              <a:ext cx="488450" cy="1137525"/>
              <a:chOff x="6716275" y="3774150"/>
              <a:chExt cx="488450" cy="1137525"/>
            </a:xfrm>
          </p:grpSpPr>
          <p:sp>
            <p:nvSpPr>
              <p:cNvPr id="739" name="Google Shape;739;p45"/>
              <p:cNvSpPr/>
              <p:nvPr/>
            </p:nvSpPr>
            <p:spPr>
              <a:xfrm>
                <a:off x="6716275" y="3774150"/>
                <a:ext cx="230975" cy="1136100"/>
              </a:xfrm>
              <a:custGeom>
                <a:avLst/>
                <a:gdLst/>
                <a:ahLst/>
                <a:cxnLst/>
                <a:rect l="l" t="t" r="r" b="b"/>
                <a:pathLst>
                  <a:path w="9239" h="45444" extrusionOk="0">
                    <a:moveTo>
                      <a:pt x="0" y="45444"/>
                    </a:moveTo>
                    <a:lnTo>
                      <a:pt x="0" y="21517"/>
                    </a:lnTo>
                    <a:lnTo>
                      <a:pt x="9239" y="12279"/>
                    </a:lnTo>
                    <a:lnTo>
                      <a:pt x="9239"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40" name="Google Shape;740;p45"/>
              <p:cNvSpPr/>
              <p:nvPr/>
            </p:nvSpPr>
            <p:spPr>
              <a:xfrm>
                <a:off x="6799475" y="3979275"/>
                <a:ext cx="227375" cy="930975"/>
              </a:xfrm>
              <a:custGeom>
                <a:avLst/>
                <a:gdLst/>
                <a:ahLst/>
                <a:cxnLst/>
                <a:rect l="l" t="t" r="r" b="b"/>
                <a:pathLst>
                  <a:path w="9095" h="37239" extrusionOk="0">
                    <a:moveTo>
                      <a:pt x="0" y="37239"/>
                    </a:moveTo>
                    <a:lnTo>
                      <a:pt x="0" y="14517"/>
                    </a:lnTo>
                    <a:lnTo>
                      <a:pt x="9095" y="5422"/>
                    </a:lnTo>
                    <a:lnTo>
                      <a:pt x="9095"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41" name="Google Shape;741;p45"/>
              <p:cNvSpPr/>
              <p:nvPr/>
            </p:nvSpPr>
            <p:spPr>
              <a:xfrm>
                <a:off x="6881250" y="3779875"/>
                <a:ext cx="233100" cy="1131800"/>
              </a:xfrm>
              <a:custGeom>
                <a:avLst/>
                <a:gdLst/>
                <a:ahLst/>
                <a:cxnLst/>
                <a:rect l="l" t="t" r="r" b="b"/>
                <a:pathLst>
                  <a:path w="9324" h="45272" extrusionOk="0">
                    <a:moveTo>
                      <a:pt x="0" y="45272"/>
                    </a:moveTo>
                    <a:lnTo>
                      <a:pt x="0" y="24099"/>
                    </a:lnTo>
                    <a:lnTo>
                      <a:pt x="9324" y="14775"/>
                    </a:lnTo>
                    <a:lnTo>
                      <a:pt x="9324"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42" name="Google Shape;742;p45"/>
              <p:cNvSpPr/>
              <p:nvPr/>
            </p:nvSpPr>
            <p:spPr>
              <a:xfrm>
                <a:off x="6960125" y="3972100"/>
                <a:ext cx="244600" cy="939575"/>
              </a:xfrm>
              <a:custGeom>
                <a:avLst/>
                <a:gdLst/>
                <a:ahLst/>
                <a:cxnLst/>
                <a:rect l="l" t="t" r="r" b="b"/>
                <a:pathLst>
                  <a:path w="9784" h="37583" extrusionOk="0">
                    <a:moveTo>
                      <a:pt x="0" y="37583"/>
                    </a:moveTo>
                    <a:lnTo>
                      <a:pt x="0" y="18017"/>
                    </a:lnTo>
                    <a:lnTo>
                      <a:pt x="9784" y="8234"/>
                    </a:lnTo>
                    <a:lnTo>
                      <a:pt x="9784" y="0"/>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743" name="Google Shape;743;p45"/>
            <p:cNvGrpSpPr/>
            <p:nvPr/>
          </p:nvGrpSpPr>
          <p:grpSpPr>
            <a:xfrm>
              <a:off x="7090675" y="4213825"/>
              <a:ext cx="1715650" cy="697850"/>
              <a:chOff x="7090675" y="4213825"/>
              <a:chExt cx="1715650" cy="697850"/>
            </a:xfrm>
          </p:grpSpPr>
          <p:sp>
            <p:nvSpPr>
              <p:cNvPr id="744" name="Google Shape;744;p45"/>
              <p:cNvSpPr/>
              <p:nvPr/>
            </p:nvSpPr>
            <p:spPr>
              <a:xfrm>
                <a:off x="7295800" y="4382350"/>
                <a:ext cx="1347000" cy="529325"/>
              </a:xfrm>
              <a:custGeom>
                <a:avLst/>
                <a:gdLst/>
                <a:ahLst/>
                <a:cxnLst/>
                <a:rect l="l" t="t" r="r" b="b"/>
                <a:pathLst>
                  <a:path w="53880" h="21173" extrusionOk="0">
                    <a:moveTo>
                      <a:pt x="53880" y="21173"/>
                    </a:moveTo>
                    <a:lnTo>
                      <a:pt x="53880" y="0"/>
                    </a:lnTo>
                    <a:lnTo>
                      <a:pt x="35805" y="0"/>
                    </a:lnTo>
                    <a:lnTo>
                      <a:pt x="22206" y="13599"/>
                    </a:lnTo>
                    <a:lnTo>
                      <a:pt x="0" y="13599"/>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45" name="Google Shape;745;p45"/>
              <p:cNvSpPr/>
              <p:nvPr/>
            </p:nvSpPr>
            <p:spPr>
              <a:xfrm>
                <a:off x="7090675" y="4289850"/>
                <a:ext cx="1625275" cy="617525"/>
              </a:xfrm>
              <a:custGeom>
                <a:avLst/>
                <a:gdLst/>
                <a:ahLst/>
                <a:cxnLst/>
                <a:rect l="l" t="t" r="r" b="b"/>
                <a:pathLst>
                  <a:path w="65011" h="24701" extrusionOk="0">
                    <a:moveTo>
                      <a:pt x="0" y="14258"/>
                    </a:moveTo>
                    <a:lnTo>
                      <a:pt x="28804" y="14258"/>
                    </a:lnTo>
                    <a:lnTo>
                      <a:pt x="43063" y="0"/>
                    </a:lnTo>
                    <a:lnTo>
                      <a:pt x="65011" y="0"/>
                    </a:lnTo>
                    <a:lnTo>
                      <a:pt x="65011" y="24701"/>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746" name="Google Shape;746;p45"/>
              <p:cNvSpPr/>
              <p:nvPr/>
            </p:nvSpPr>
            <p:spPr>
              <a:xfrm>
                <a:off x="7291500" y="4213825"/>
                <a:ext cx="1514825" cy="686375"/>
              </a:xfrm>
              <a:custGeom>
                <a:avLst/>
                <a:gdLst/>
                <a:ahLst/>
                <a:cxnLst/>
                <a:rect l="l" t="t" r="r" b="b"/>
                <a:pathLst>
                  <a:path w="60593" h="27455" extrusionOk="0">
                    <a:moveTo>
                      <a:pt x="0" y="13856"/>
                    </a:moveTo>
                    <a:lnTo>
                      <a:pt x="19567" y="13856"/>
                    </a:lnTo>
                    <a:lnTo>
                      <a:pt x="33424" y="0"/>
                    </a:lnTo>
                    <a:lnTo>
                      <a:pt x="60593" y="0"/>
                    </a:lnTo>
                    <a:lnTo>
                      <a:pt x="60593" y="27455"/>
                    </a:lnTo>
                  </a:path>
                </a:pathLst>
              </a:custGeom>
              <a:noFill/>
              <a:ln w="9525" cap="flat" cmpd="sng">
                <a:solidFill>
                  <a:schemeClr val="dk1"/>
                </a:solidFill>
                <a:prstDash val="solid"/>
                <a:round/>
                <a:headEnd type="oval" w="med" len="med"/>
                <a:tailEnd type="none" w="med" len="med"/>
              </a:ln>
            </p:spPr>
            <p:txBody>
              <a:bodyPr/>
              <a:lstStyle/>
              <a:p>
                <a:endParaRPr lang="es-MX"/>
              </a:p>
            </p:txBody>
          </p:sp>
        </p:grpSp>
        <p:grpSp>
          <p:nvGrpSpPr>
            <p:cNvPr id="747" name="Google Shape;747;p45"/>
            <p:cNvGrpSpPr/>
            <p:nvPr/>
          </p:nvGrpSpPr>
          <p:grpSpPr>
            <a:xfrm>
              <a:off x="7114654" y="1836144"/>
              <a:ext cx="1810933" cy="2222407"/>
              <a:chOff x="7493775" y="2073950"/>
              <a:chExt cx="1431454" cy="1756704"/>
            </a:xfrm>
          </p:grpSpPr>
          <p:sp>
            <p:nvSpPr>
              <p:cNvPr id="748" name="Google Shape;748;p45"/>
              <p:cNvSpPr/>
              <p:nvPr/>
            </p:nvSpPr>
            <p:spPr>
              <a:xfrm>
                <a:off x="7782731" y="2370139"/>
                <a:ext cx="1142498" cy="1162298"/>
              </a:xfrm>
              <a:custGeom>
                <a:avLst/>
                <a:gdLst/>
                <a:ahLst/>
                <a:cxnLst/>
                <a:rect l="l" t="t" r="r" b="b"/>
                <a:pathLst>
                  <a:path w="51354" h="52244" extrusionOk="0">
                    <a:moveTo>
                      <a:pt x="50895" y="0"/>
                    </a:moveTo>
                    <a:lnTo>
                      <a:pt x="5795" y="0"/>
                    </a:lnTo>
                    <a:lnTo>
                      <a:pt x="0" y="5796"/>
                    </a:lnTo>
                    <a:lnTo>
                      <a:pt x="0" y="37297"/>
                    </a:lnTo>
                    <a:lnTo>
                      <a:pt x="14947" y="52244"/>
                    </a:lnTo>
                    <a:lnTo>
                      <a:pt x="51354" y="52244"/>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749" name="Google Shape;749;p45"/>
              <p:cNvSpPr/>
              <p:nvPr/>
            </p:nvSpPr>
            <p:spPr>
              <a:xfrm>
                <a:off x="7713790" y="2308716"/>
                <a:ext cx="1211312" cy="1297088"/>
              </a:xfrm>
              <a:custGeom>
                <a:avLst/>
                <a:gdLst/>
                <a:ahLst/>
                <a:cxnLst/>
                <a:rect l="l" t="t" r="r" b="b"/>
                <a:pathLst>
                  <a:path w="51354" h="52244" extrusionOk="0">
                    <a:moveTo>
                      <a:pt x="50895" y="0"/>
                    </a:moveTo>
                    <a:lnTo>
                      <a:pt x="5795" y="0"/>
                    </a:lnTo>
                    <a:lnTo>
                      <a:pt x="0" y="5796"/>
                    </a:lnTo>
                    <a:lnTo>
                      <a:pt x="0" y="37297"/>
                    </a:lnTo>
                    <a:lnTo>
                      <a:pt x="14947" y="52244"/>
                    </a:lnTo>
                    <a:lnTo>
                      <a:pt x="51354" y="52244"/>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750" name="Google Shape;750;p45"/>
              <p:cNvSpPr/>
              <p:nvPr/>
            </p:nvSpPr>
            <p:spPr>
              <a:xfrm>
                <a:off x="7649543" y="2224625"/>
                <a:ext cx="1262538" cy="1459044"/>
              </a:xfrm>
              <a:custGeom>
                <a:avLst/>
                <a:gdLst/>
                <a:ahLst/>
                <a:cxnLst/>
                <a:rect l="l" t="t" r="r" b="b"/>
                <a:pathLst>
                  <a:path w="51354" h="52244" extrusionOk="0">
                    <a:moveTo>
                      <a:pt x="50895" y="0"/>
                    </a:moveTo>
                    <a:lnTo>
                      <a:pt x="5795" y="0"/>
                    </a:lnTo>
                    <a:lnTo>
                      <a:pt x="0" y="5796"/>
                    </a:lnTo>
                    <a:lnTo>
                      <a:pt x="0" y="37297"/>
                    </a:lnTo>
                    <a:lnTo>
                      <a:pt x="14947" y="52244"/>
                    </a:lnTo>
                    <a:lnTo>
                      <a:pt x="51354" y="52244"/>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751" name="Google Shape;751;p45"/>
              <p:cNvSpPr/>
              <p:nvPr/>
            </p:nvSpPr>
            <p:spPr>
              <a:xfrm>
                <a:off x="7574662" y="2153125"/>
                <a:ext cx="1348043" cy="1594879"/>
              </a:xfrm>
              <a:custGeom>
                <a:avLst/>
                <a:gdLst/>
                <a:ahLst/>
                <a:cxnLst/>
                <a:rect l="l" t="t" r="r" b="b"/>
                <a:pathLst>
                  <a:path w="51354" h="52244" extrusionOk="0">
                    <a:moveTo>
                      <a:pt x="50895" y="0"/>
                    </a:moveTo>
                    <a:lnTo>
                      <a:pt x="5795" y="0"/>
                    </a:lnTo>
                    <a:lnTo>
                      <a:pt x="0" y="5796"/>
                    </a:lnTo>
                    <a:lnTo>
                      <a:pt x="0" y="37297"/>
                    </a:lnTo>
                    <a:lnTo>
                      <a:pt x="14947" y="52244"/>
                    </a:lnTo>
                    <a:lnTo>
                      <a:pt x="51354" y="52244"/>
                    </a:lnTo>
                  </a:path>
                </a:pathLst>
              </a:custGeom>
              <a:noFill/>
              <a:ln w="9525" cap="flat" cmpd="sng">
                <a:solidFill>
                  <a:schemeClr val="dk1"/>
                </a:solidFill>
                <a:prstDash val="solid"/>
                <a:round/>
                <a:headEnd type="none" w="med" len="med"/>
                <a:tailEnd type="none" w="med" len="med"/>
              </a:ln>
            </p:spPr>
            <p:txBody>
              <a:bodyPr/>
              <a:lstStyle/>
              <a:p>
                <a:endParaRPr lang="es-MX"/>
              </a:p>
            </p:txBody>
          </p:sp>
          <p:sp>
            <p:nvSpPr>
              <p:cNvPr id="752" name="Google Shape;752;p45"/>
              <p:cNvSpPr/>
              <p:nvPr/>
            </p:nvSpPr>
            <p:spPr>
              <a:xfrm>
                <a:off x="7493775" y="2073950"/>
                <a:ext cx="1431364" cy="1756704"/>
              </a:xfrm>
              <a:custGeom>
                <a:avLst/>
                <a:gdLst/>
                <a:ahLst/>
                <a:cxnLst/>
                <a:rect l="l" t="t" r="r" b="b"/>
                <a:pathLst>
                  <a:path w="51354" h="52244" extrusionOk="0">
                    <a:moveTo>
                      <a:pt x="50895" y="0"/>
                    </a:moveTo>
                    <a:lnTo>
                      <a:pt x="5795" y="0"/>
                    </a:lnTo>
                    <a:lnTo>
                      <a:pt x="0" y="5796"/>
                    </a:lnTo>
                    <a:lnTo>
                      <a:pt x="0" y="37297"/>
                    </a:lnTo>
                    <a:lnTo>
                      <a:pt x="14947" y="52244"/>
                    </a:lnTo>
                    <a:lnTo>
                      <a:pt x="51354" y="52244"/>
                    </a:lnTo>
                  </a:path>
                </a:pathLst>
              </a:custGeom>
              <a:noFill/>
              <a:ln w="9525" cap="flat" cmpd="sng">
                <a:solidFill>
                  <a:schemeClr val="dk1"/>
                </a:solidFill>
                <a:prstDash val="solid"/>
                <a:round/>
                <a:headEnd type="none" w="med" len="med"/>
                <a:tailEnd type="none" w="med" len="med"/>
              </a:ln>
            </p:spPr>
            <p:txBody>
              <a:bodyPr/>
              <a:lstStyle/>
              <a:p>
                <a:endParaRPr lang="es-MX"/>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46"/>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IS TECHNOLOGY</a:t>
            </a:r>
            <a:endParaRPr/>
          </a:p>
        </p:txBody>
      </p:sp>
      <p:sp>
        <p:nvSpPr>
          <p:cNvPr id="758" name="Google Shape;758;p46"/>
          <p:cNvSpPr txBox="1">
            <a:spLocks noGrp="1"/>
          </p:cNvSpPr>
          <p:nvPr>
            <p:ph type="subTitle" idx="2"/>
          </p:nvPr>
        </p:nvSpPr>
        <p:spPr>
          <a:xfrm>
            <a:off x="853385" y="1790850"/>
            <a:ext cx="3459600" cy="2134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a:t>
            </a:r>
            <a:endParaRPr/>
          </a:p>
        </p:txBody>
      </p:sp>
      <p:sp>
        <p:nvSpPr>
          <p:cNvPr id="759" name="Google Shape;759;p46"/>
          <p:cNvSpPr txBox="1">
            <a:spLocks noGrp="1"/>
          </p:cNvSpPr>
          <p:nvPr>
            <p:ph type="subTitle" idx="1"/>
          </p:nvPr>
        </p:nvSpPr>
        <p:spPr>
          <a:xfrm>
            <a:off x="4831010" y="1790850"/>
            <a:ext cx="3459600" cy="2134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a:t>
            </a:r>
            <a:endParaRPr/>
          </a:p>
        </p:txBody>
      </p:sp>
      <p:grpSp>
        <p:nvGrpSpPr>
          <p:cNvPr id="760" name="Google Shape;760;p46"/>
          <p:cNvGrpSpPr/>
          <p:nvPr/>
        </p:nvGrpSpPr>
        <p:grpSpPr>
          <a:xfrm>
            <a:off x="8040300" y="4149863"/>
            <a:ext cx="892250" cy="602475"/>
            <a:chOff x="8040300" y="4267600"/>
            <a:chExt cx="892250" cy="602475"/>
          </a:xfrm>
        </p:grpSpPr>
        <p:sp>
          <p:nvSpPr>
            <p:cNvPr id="761" name="Google Shape;761;p46"/>
            <p:cNvSpPr/>
            <p:nvPr/>
          </p:nvSpPr>
          <p:spPr>
            <a:xfrm>
              <a:off x="8040300" y="4267600"/>
              <a:ext cx="889400" cy="355750"/>
            </a:xfrm>
            <a:custGeom>
              <a:avLst/>
              <a:gdLst/>
              <a:ahLst/>
              <a:cxnLst/>
              <a:rect l="l" t="t" r="r" b="b"/>
              <a:pathLst>
                <a:path w="35576" h="14230" extrusionOk="0">
                  <a:moveTo>
                    <a:pt x="0" y="0"/>
                  </a:moveTo>
                  <a:lnTo>
                    <a:pt x="13771" y="0"/>
                  </a:lnTo>
                  <a:lnTo>
                    <a:pt x="28001" y="14230"/>
                  </a:lnTo>
                  <a:lnTo>
                    <a:pt x="35576" y="14230"/>
                  </a:lnTo>
                </a:path>
              </a:pathLst>
            </a:custGeom>
            <a:noFill/>
            <a:ln w="9525" cap="flat" cmpd="sng">
              <a:solidFill>
                <a:schemeClr val="dk1"/>
              </a:solidFill>
              <a:prstDash val="solid"/>
              <a:round/>
              <a:headEnd type="oval" w="med" len="med"/>
              <a:tailEnd type="none" w="med" len="med"/>
            </a:ln>
          </p:spPr>
          <p:txBody>
            <a:bodyPr/>
            <a:lstStyle/>
            <a:p>
              <a:endParaRPr lang="es-MX"/>
            </a:p>
          </p:txBody>
        </p:sp>
        <p:sp>
          <p:nvSpPr>
            <p:cNvPr id="762" name="Google Shape;762;p46"/>
            <p:cNvSpPr/>
            <p:nvPr/>
          </p:nvSpPr>
          <p:spPr>
            <a:xfrm>
              <a:off x="8041750" y="4350800"/>
              <a:ext cx="886500" cy="354325"/>
            </a:xfrm>
            <a:custGeom>
              <a:avLst/>
              <a:gdLst/>
              <a:ahLst/>
              <a:cxnLst/>
              <a:rect l="l" t="t" r="r" b="b"/>
              <a:pathLst>
                <a:path w="35460" h="14173" extrusionOk="0">
                  <a:moveTo>
                    <a:pt x="35460" y="14173"/>
                  </a:moveTo>
                  <a:lnTo>
                    <a:pt x="26394" y="14173"/>
                  </a:lnTo>
                  <a:lnTo>
                    <a:pt x="12221"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63" name="Google Shape;763;p46"/>
            <p:cNvSpPr/>
            <p:nvPr/>
          </p:nvSpPr>
          <p:spPr>
            <a:xfrm>
              <a:off x="8205275" y="4440450"/>
              <a:ext cx="725850" cy="349300"/>
            </a:xfrm>
            <a:custGeom>
              <a:avLst/>
              <a:gdLst/>
              <a:ahLst/>
              <a:cxnLst/>
              <a:rect l="l" t="t" r="r" b="b"/>
              <a:pathLst>
                <a:path w="29034" h="13972" extrusionOk="0">
                  <a:moveTo>
                    <a:pt x="29034" y="13972"/>
                  </a:moveTo>
                  <a:lnTo>
                    <a:pt x="18017" y="13972"/>
                  </a:lnTo>
                  <a:lnTo>
                    <a:pt x="4045" y="0"/>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64" name="Google Shape;764;p46"/>
            <p:cNvSpPr/>
            <p:nvPr/>
          </p:nvSpPr>
          <p:spPr>
            <a:xfrm>
              <a:off x="8298525" y="4527250"/>
              <a:ext cx="634025" cy="342825"/>
            </a:xfrm>
            <a:custGeom>
              <a:avLst/>
              <a:gdLst/>
              <a:ahLst/>
              <a:cxnLst/>
              <a:rect l="l" t="t" r="r" b="b"/>
              <a:pathLst>
                <a:path w="25361" h="13713" extrusionOk="0">
                  <a:moveTo>
                    <a:pt x="25361" y="13713"/>
                  </a:moveTo>
                  <a:lnTo>
                    <a:pt x="13713" y="13713"/>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47"/>
          <p:cNvSpPr txBox="1">
            <a:spLocks noGrp="1"/>
          </p:cNvSpPr>
          <p:nvPr>
            <p:ph type="subTitle" idx="1"/>
          </p:nvPr>
        </p:nvSpPr>
        <p:spPr>
          <a:xfrm>
            <a:off x="1688962" y="2478225"/>
            <a:ext cx="25548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70" name="Google Shape;770;p47"/>
          <p:cNvSpPr txBox="1">
            <a:spLocks noGrp="1"/>
          </p:cNvSpPr>
          <p:nvPr>
            <p:ph type="subTitle" idx="2"/>
          </p:nvPr>
        </p:nvSpPr>
        <p:spPr>
          <a:xfrm>
            <a:off x="4900243" y="2478225"/>
            <a:ext cx="2554800" cy="46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71" name="Google Shape;771;p47"/>
          <p:cNvSpPr txBox="1">
            <a:spLocks noGrp="1"/>
          </p:cNvSpPr>
          <p:nvPr>
            <p:ph type="subTitle" idx="3"/>
          </p:nvPr>
        </p:nvSpPr>
        <p:spPr>
          <a:xfrm>
            <a:off x="1688974" y="2893360"/>
            <a:ext cx="2554800" cy="106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772" name="Google Shape;772;p47"/>
          <p:cNvSpPr txBox="1">
            <a:spLocks noGrp="1"/>
          </p:cNvSpPr>
          <p:nvPr>
            <p:ph type="subTitle" idx="4"/>
          </p:nvPr>
        </p:nvSpPr>
        <p:spPr>
          <a:xfrm>
            <a:off x="4900241" y="2893347"/>
            <a:ext cx="2554800" cy="106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 </a:t>
            </a:r>
            <a:endParaRPr/>
          </a:p>
        </p:txBody>
      </p:sp>
      <p:sp>
        <p:nvSpPr>
          <p:cNvPr id="773" name="Google Shape;773;p47"/>
          <p:cNvSpPr txBox="1">
            <a:spLocks noGrp="1"/>
          </p:cNvSpPr>
          <p:nvPr>
            <p:ph type="title"/>
          </p:nvPr>
        </p:nvSpPr>
        <p:spPr>
          <a:xfrm>
            <a:off x="720000" y="4638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DISTRACTIONS</a:t>
            </a:r>
            <a:endParaRPr/>
          </a:p>
        </p:txBody>
      </p:sp>
      <p:sp>
        <p:nvSpPr>
          <p:cNvPr id="774" name="Google Shape;774;p47"/>
          <p:cNvSpPr/>
          <p:nvPr/>
        </p:nvSpPr>
        <p:spPr>
          <a:xfrm>
            <a:off x="2680025" y="1789058"/>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7"/>
          <p:cNvSpPr/>
          <p:nvPr/>
        </p:nvSpPr>
        <p:spPr>
          <a:xfrm>
            <a:off x="5891300" y="1789058"/>
            <a:ext cx="5727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 name="Google Shape;776;p47"/>
          <p:cNvGrpSpPr/>
          <p:nvPr/>
        </p:nvGrpSpPr>
        <p:grpSpPr>
          <a:xfrm>
            <a:off x="7460775" y="4198750"/>
            <a:ext cx="1473225" cy="557300"/>
            <a:chOff x="7460775" y="4198750"/>
            <a:chExt cx="1473225" cy="557300"/>
          </a:xfrm>
        </p:grpSpPr>
        <p:sp>
          <p:nvSpPr>
            <p:cNvPr id="777" name="Google Shape;777;p47"/>
            <p:cNvSpPr/>
            <p:nvPr/>
          </p:nvSpPr>
          <p:spPr>
            <a:xfrm>
              <a:off x="7760575" y="4487075"/>
              <a:ext cx="1171975" cy="268975"/>
            </a:xfrm>
            <a:custGeom>
              <a:avLst/>
              <a:gdLst/>
              <a:ahLst/>
              <a:cxnLst/>
              <a:rect l="l" t="t" r="r" b="b"/>
              <a:pathLst>
                <a:path w="46879" h="10759" extrusionOk="0">
                  <a:moveTo>
                    <a:pt x="46879" y="0"/>
                  </a:moveTo>
                  <a:lnTo>
                    <a:pt x="32305" y="0"/>
                  </a:lnTo>
                  <a:lnTo>
                    <a:pt x="21547" y="10759"/>
                  </a:lnTo>
                  <a:lnTo>
                    <a:pt x="0" y="10759"/>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78" name="Google Shape;778;p47"/>
            <p:cNvSpPr/>
            <p:nvPr/>
          </p:nvSpPr>
          <p:spPr>
            <a:xfrm>
              <a:off x="7460775" y="4405325"/>
              <a:ext cx="1473225" cy="263225"/>
            </a:xfrm>
            <a:custGeom>
              <a:avLst/>
              <a:gdLst/>
              <a:ahLst/>
              <a:cxnLst/>
              <a:rect l="l" t="t" r="r" b="b"/>
              <a:pathLst>
                <a:path w="58929" h="10529" extrusionOk="0">
                  <a:moveTo>
                    <a:pt x="58929" y="0"/>
                  </a:moveTo>
                  <a:lnTo>
                    <a:pt x="42518" y="0"/>
                  </a:lnTo>
                  <a:lnTo>
                    <a:pt x="31989" y="10529"/>
                  </a:lnTo>
                  <a:lnTo>
                    <a:pt x="0" y="10529"/>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79" name="Google Shape;779;p47"/>
            <p:cNvSpPr/>
            <p:nvPr/>
          </p:nvSpPr>
          <p:spPr>
            <a:xfrm>
              <a:off x="7522450" y="4198750"/>
              <a:ext cx="1405800" cy="396650"/>
            </a:xfrm>
            <a:custGeom>
              <a:avLst/>
              <a:gdLst/>
              <a:ahLst/>
              <a:cxnLst/>
              <a:rect l="l" t="t" r="r" b="b"/>
              <a:pathLst>
                <a:path w="56232" h="15866" extrusionOk="0">
                  <a:moveTo>
                    <a:pt x="56232" y="4992"/>
                  </a:moveTo>
                  <a:lnTo>
                    <a:pt x="38961" y="4992"/>
                  </a:lnTo>
                  <a:lnTo>
                    <a:pt x="28088" y="15866"/>
                  </a:lnTo>
                  <a:lnTo>
                    <a:pt x="0" y="15866"/>
                  </a:lnTo>
                  <a:lnTo>
                    <a:pt x="0" y="0"/>
                  </a:lnTo>
                </a:path>
              </a:pathLst>
            </a:custGeom>
            <a:noFill/>
            <a:ln w="9525" cap="flat" cmpd="sng">
              <a:solidFill>
                <a:schemeClr val="dk1"/>
              </a:solidFill>
              <a:prstDash val="solid"/>
              <a:round/>
              <a:headEnd type="none" w="med" len="med"/>
              <a:tailEnd type="oval" w="med" len="med"/>
            </a:ln>
          </p:spPr>
          <p:txBody>
            <a:bodyPr/>
            <a:lstStyle/>
            <a:p>
              <a:endParaRPr lang="es-MX"/>
            </a:p>
          </p:txBody>
        </p:sp>
        <p:sp>
          <p:nvSpPr>
            <p:cNvPr id="780" name="Google Shape;780;p47"/>
            <p:cNvSpPr/>
            <p:nvPr/>
          </p:nvSpPr>
          <p:spPr>
            <a:xfrm>
              <a:off x="7749100" y="4243225"/>
              <a:ext cx="1183450" cy="276150"/>
            </a:xfrm>
            <a:custGeom>
              <a:avLst/>
              <a:gdLst/>
              <a:ahLst/>
              <a:cxnLst/>
              <a:rect l="l" t="t" r="r" b="b"/>
              <a:pathLst>
                <a:path w="47338" h="11046" extrusionOk="0">
                  <a:moveTo>
                    <a:pt x="47338" y="0"/>
                  </a:moveTo>
                  <a:lnTo>
                    <a:pt x="28862" y="0"/>
                  </a:lnTo>
                  <a:lnTo>
                    <a:pt x="17817" y="11046"/>
                  </a:lnTo>
                  <a:lnTo>
                    <a:pt x="0" y="11046"/>
                  </a:lnTo>
                </a:path>
              </a:pathLst>
            </a:custGeom>
            <a:noFill/>
            <a:ln w="9525" cap="flat" cmpd="sng">
              <a:solidFill>
                <a:schemeClr val="dk1"/>
              </a:solidFill>
              <a:prstDash val="solid"/>
              <a:round/>
              <a:headEnd type="none" w="med" len="med"/>
              <a:tailEnd type="oval" w="med" len="med"/>
            </a:ln>
          </p:spPr>
          <p:txBody>
            <a:bodyPr/>
            <a:lstStyle/>
            <a:p>
              <a:endParaRPr lang="es-MX"/>
            </a:p>
          </p:txBody>
        </p:sp>
      </p:grpSp>
      <p:grpSp>
        <p:nvGrpSpPr>
          <p:cNvPr id="781" name="Google Shape;781;p47"/>
          <p:cNvGrpSpPr/>
          <p:nvPr/>
        </p:nvGrpSpPr>
        <p:grpSpPr>
          <a:xfrm>
            <a:off x="6028273" y="1912394"/>
            <a:ext cx="298744" cy="326000"/>
            <a:chOff x="2538148" y="3123207"/>
            <a:chExt cx="298744" cy="326000"/>
          </a:xfrm>
        </p:grpSpPr>
        <p:sp>
          <p:nvSpPr>
            <p:cNvPr id="782" name="Google Shape;782;p47"/>
            <p:cNvSpPr/>
            <p:nvPr/>
          </p:nvSpPr>
          <p:spPr>
            <a:xfrm>
              <a:off x="2538148" y="3123207"/>
              <a:ext cx="298744" cy="326000"/>
            </a:xfrm>
            <a:custGeom>
              <a:avLst/>
              <a:gdLst/>
              <a:ahLst/>
              <a:cxnLst/>
              <a:rect l="l" t="t" r="r" b="b"/>
              <a:pathLst>
                <a:path w="16419" h="17917" extrusionOk="0">
                  <a:moveTo>
                    <a:pt x="8322" y="8989"/>
                  </a:moveTo>
                  <a:lnTo>
                    <a:pt x="8322" y="9205"/>
                  </a:lnTo>
                  <a:lnTo>
                    <a:pt x="8260" y="9205"/>
                  </a:lnTo>
                  <a:cubicBezTo>
                    <a:pt x="7947" y="9205"/>
                    <a:pt x="7675" y="9376"/>
                    <a:pt x="7540" y="9654"/>
                  </a:cubicBezTo>
                  <a:lnTo>
                    <a:pt x="6909" y="9654"/>
                  </a:lnTo>
                  <a:cubicBezTo>
                    <a:pt x="6881" y="9422"/>
                    <a:pt x="6817" y="9198"/>
                    <a:pt x="6720" y="8989"/>
                  </a:cubicBezTo>
                  <a:close/>
                  <a:moveTo>
                    <a:pt x="10086" y="525"/>
                  </a:moveTo>
                  <a:cubicBezTo>
                    <a:pt x="10804" y="525"/>
                    <a:pt x="11478" y="805"/>
                    <a:pt x="11987" y="1312"/>
                  </a:cubicBezTo>
                  <a:cubicBezTo>
                    <a:pt x="12494" y="1819"/>
                    <a:pt x="12773" y="2494"/>
                    <a:pt x="12773" y="3213"/>
                  </a:cubicBezTo>
                  <a:lnTo>
                    <a:pt x="12773" y="4708"/>
                  </a:lnTo>
                  <a:cubicBezTo>
                    <a:pt x="12773" y="4853"/>
                    <a:pt x="12891" y="4970"/>
                    <a:pt x="13035" y="4970"/>
                  </a:cubicBezTo>
                  <a:lnTo>
                    <a:pt x="14147" y="4970"/>
                  </a:lnTo>
                  <a:cubicBezTo>
                    <a:pt x="15109" y="4970"/>
                    <a:pt x="15893" y="5754"/>
                    <a:pt x="15893" y="6716"/>
                  </a:cubicBezTo>
                  <a:cubicBezTo>
                    <a:pt x="15893" y="7183"/>
                    <a:pt x="15712" y="7622"/>
                    <a:pt x="15381" y="7952"/>
                  </a:cubicBezTo>
                  <a:cubicBezTo>
                    <a:pt x="15052" y="8282"/>
                    <a:pt x="14613" y="8464"/>
                    <a:pt x="14147" y="8464"/>
                  </a:cubicBezTo>
                  <a:lnTo>
                    <a:pt x="11148" y="8464"/>
                  </a:lnTo>
                  <a:lnTo>
                    <a:pt x="11148" y="8244"/>
                  </a:lnTo>
                  <a:cubicBezTo>
                    <a:pt x="11148" y="8099"/>
                    <a:pt x="11030" y="7981"/>
                    <a:pt x="10886" y="7981"/>
                  </a:cubicBezTo>
                  <a:cubicBezTo>
                    <a:pt x="10741" y="7981"/>
                    <a:pt x="10623" y="8099"/>
                    <a:pt x="10623" y="8244"/>
                  </a:cubicBezTo>
                  <a:lnTo>
                    <a:pt x="10623" y="9467"/>
                  </a:lnTo>
                  <a:cubicBezTo>
                    <a:pt x="10623" y="9612"/>
                    <a:pt x="10741" y="9730"/>
                    <a:pt x="10886" y="9730"/>
                  </a:cubicBezTo>
                  <a:lnTo>
                    <a:pt x="11210" y="9730"/>
                  </a:lnTo>
                  <a:cubicBezTo>
                    <a:pt x="11382" y="9730"/>
                    <a:pt x="11450" y="9861"/>
                    <a:pt x="11466" y="9901"/>
                  </a:cubicBezTo>
                  <a:cubicBezTo>
                    <a:pt x="11483" y="9941"/>
                    <a:pt x="11528" y="10083"/>
                    <a:pt x="11407" y="10204"/>
                  </a:cubicBezTo>
                  <a:lnTo>
                    <a:pt x="9932" y="11679"/>
                  </a:lnTo>
                  <a:cubicBezTo>
                    <a:pt x="9879" y="11731"/>
                    <a:pt x="9809" y="11760"/>
                    <a:pt x="9735" y="11760"/>
                  </a:cubicBezTo>
                  <a:cubicBezTo>
                    <a:pt x="9661" y="11760"/>
                    <a:pt x="9591" y="11731"/>
                    <a:pt x="9539" y="11679"/>
                  </a:cubicBezTo>
                  <a:lnTo>
                    <a:pt x="8063" y="10204"/>
                  </a:lnTo>
                  <a:cubicBezTo>
                    <a:pt x="7942" y="10083"/>
                    <a:pt x="7987" y="9941"/>
                    <a:pt x="8004" y="9901"/>
                  </a:cubicBezTo>
                  <a:cubicBezTo>
                    <a:pt x="8021" y="9861"/>
                    <a:pt x="8088" y="9730"/>
                    <a:pt x="8260" y="9730"/>
                  </a:cubicBezTo>
                  <a:lnTo>
                    <a:pt x="8585" y="9730"/>
                  </a:lnTo>
                  <a:cubicBezTo>
                    <a:pt x="8730" y="9730"/>
                    <a:pt x="8847" y="9612"/>
                    <a:pt x="8847" y="9467"/>
                  </a:cubicBezTo>
                  <a:lnTo>
                    <a:pt x="8847" y="7056"/>
                  </a:lnTo>
                  <a:cubicBezTo>
                    <a:pt x="8847" y="6903"/>
                    <a:pt x="8972" y="6778"/>
                    <a:pt x="9125" y="6778"/>
                  </a:cubicBezTo>
                  <a:lnTo>
                    <a:pt x="10345" y="6778"/>
                  </a:lnTo>
                  <a:cubicBezTo>
                    <a:pt x="10498" y="6778"/>
                    <a:pt x="10623" y="6903"/>
                    <a:pt x="10623" y="7056"/>
                  </a:cubicBezTo>
                  <a:lnTo>
                    <a:pt x="10623" y="7195"/>
                  </a:lnTo>
                  <a:cubicBezTo>
                    <a:pt x="10623" y="7340"/>
                    <a:pt x="10741" y="7458"/>
                    <a:pt x="10886" y="7458"/>
                  </a:cubicBezTo>
                  <a:cubicBezTo>
                    <a:pt x="11030" y="7458"/>
                    <a:pt x="11148" y="7340"/>
                    <a:pt x="11148" y="7195"/>
                  </a:cubicBezTo>
                  <a:lnTo>
                    <a:pt x="11148" y="7056"/>
                  </a:lnTo>
                  <a:cubicBezTo>
                    <a:pt x="11148" y="6613"/>
                    <a:pt x="10787" y="6253"/>
                    <a:pt x="10345" y="6253"/>
                  </a:cubicBezTo>
                  <a:lnTo>
                    <a:pt x="9125" y="6253"/>
                  </a:lnTo>
                  <a:cubicBezTo>
                    <a:pt x="8683" y="6253"/>
                    <a:pt x="8322" y="6613"/>
                    <a:pt x="8322" y="7056"/>
                  </a:cubicBezTo>
                  <a:lnTo>
                    <a:pt x="8322" y="8464"/>
                  </a:lnTo>
                  <a:lnTo>
                    <a:pt x="6379" y="8464"/>
                  </a:lnTo>
                  <a:cubicBezTo>
                    <a:pt x="5959" y="7981"/>
                    <a:pt x="5359" y="7708"/>
                    <a:pt x="4715" y="7708"/>
                  </a:cubicBezTo>
                  <a:lnTo>
                    <a:pt x="4531" y="7708"/>
                  </a:lnTo>
                  <a:cubicBezTo>
                    <a:pt x="4079" y="7243"/>
                    <a:pt x="3832" y="6635"/>
                    <a:pt x="3832" y="5982"/>
                  </a:cubicBezTo>
                  <a:cubicBezTo>
                    <a:pt x="3832" y="5320"/>
                    <a:pt x="4090" y="4697"/>
                    <a:pt x="4559" y="4228"/>
                  </a:cubicBezTo>
                  <a:cubicBezTo>
                    <a:pt x="5027" y="3760"/>
                    <a:pt x="5651" y="3501"/>
                    <a:pt x="6314" y="3501"/>
                  </a:cubicBezTo>
                  <a:lnTo>
                    <a:pt x="7137" y="3501"/>
                  </a:lnTo>
                  <a:cubicBezTo>
                    <a:pt x="7282" y="3501"/>
                    <a:pt x="7399" y="3384"/>
                    <a:pt x="7399" y="3240"/>
                  </a:cubicBezTo>
                  <a:lnTo>
                    <a:pt x="7399" y="3213"/>
                  </a:lnTo>
                  <a:cubicBezTo>
                    <a:pt x="7399" y="1730"/>
                    <a:pt x="8605" y="525"/>
                    <a:pt x="10086" y="525"/>
                  </a:cubicBezTo>
                  <a:close/>
                  <a:moveTo>
                    <a:pt x="10086" y="1"/>
                  </a:moveTo>
                  <a:cubicBezTo>
                    <a:pt x="8395" y="1"/>
                    <a:pt x="7004" y="1316"/>
                    <a:pt x="6883" y="2977"/>
                  </a:cubicBezTo>
                  <a:lnTo>
                    <a:pt x="6314" y="2977"/>
                  </a:lnTo>
                  <a:cubicBezTo>
                    <a:pt x="5511" y="2977"/>
                    <a:pt x="4755" y="3290"/>
                    <a:pt x="4188" y="3857"/>
                  </a:cubicBezTo>
                  <a:cubicBezTo>
                    <a:pt x="3620" y="4425"/>
                    <a:pt x="3307" y="5179"/>
                    <a:pt x="3307" y="5982"/>
                  </a:cubicBezTo>
                  <a:cubicBezTo>
                    <a:pt x="3307" y="6611"/>
                    <a:pt x="3497" y="7207"/>
                    <a:pt x="3851" y="7708"/>
                  </a:cubicBezTo>
                  <a:lnTo>
                    <a:pt x="2210" y="7708"/>
                  </a:lnTo>
                  <a:cubicBezTo>
                    <a:pt x="991" y="7708"/>
                    <a:pt x="1" y="8699"/>
                    <a:pt x="1" y="9916"/>
                  </a:cubicBezTo>
                  <a:lnTo>
                    <a:pt x="1" y="15889"/>
                  </a:lnTo>
                  <a:cubicBezTo>
                    <a:pt x="1" y="17007"/>
                    <a:pt x="910" y="17916"/>
                    <a:pt x="2028" y="17916"/>
                  </a:cubicBezTo>
                  <a:lnTo>
                    <a:pt x="2485" y="17916"/>
                  </a:lnTo>
                  <a:cubicBezTo>
                    <a:pt x="2630" y="17916"/>
                    <a:pt x="2748" y="17799"/>
                    <a:pt x="2748" y="17654"/>
                  </a:cubicBezTo>
                  <a:cubicBezTo>
                    <a:pt x="2748" y="17509"/>
                    <a:pt x="2630" y="17392"/>
                    <a:pt x="2485" y="17392"/>
                  </a:cubicBezTo>
                  <a:lnTo>
                    <a:pt x="2028" y="17392"/>
                  </a:lnTo>
                  <a:cubicBezTo>
                    <a:pt x="1200" y="17392"/>
                    <a:pt x="526" y="16718"/>
                    <a:pt x="526" y="15889"/>
                  </a:cubicBezTo>
                  <a:lnTo>
                    <a:pt x="526" y="9916"/>
                  </a:lnTo>
                  <a:cubicBezTo>
                    <a:pt x="526" y="8989"/>
                    <a:pt x="1281" y="8232"/>
                    <a:pt x="2210" y="8232"/>
                  </a:cubicBezTo>
                  <a:lnTo>
                    <a:pt x="4715" y="8232"/>
                  </a:lnTo>
                  <a:cubicBezTo>
                    <a:pt x="5239" y="8232"/>
                    <a:pt x="5725" y="8471"/>
                    <a:pt x="6046" y="8885"/>
                  </a:cubicBezTo>
                  <a:cubicBezTo>
                    <a:pt x="6277" y="9182"/>
                    <a:pt x="6399" y="9540"/>
                    <a:pt x="6399" y="9916"/>
                  </a:cubicBezTo>
                  <a:cubicBezTo>
                    <a:pt x="6399" y="10061"/>
                    <a:pt x="6517" y="10179"/>
                    <a:pt x="6662" y="10179"/>
                  </a:cubicBezTo>
                  <a:lnTo>
                    <a:pt x="7474" y="10179"/>
                  </a:lnTo>
                  <a:cubicBezTo>
                    <a:pt x="7506" y="10325"/>
                    <a:pt x="7580" y="10462"/>
                    <a:pt x="7693" y="10576"/>
                  </a:cubicBezTo>
                  <a:lnTo>
                    <a:pt x="9167" y="12050"/>
                  </a:lnTo>
                  <a:cubicBezTo>
                    <a:pt x="9319" y="12202"/>
                    <a:pt x="9521" y="12285"/>
                    <a:pt x="9735" y="12285"/>
                  </a:cubicBezTo>
                  <a:cubicBezTo>
                    <a:pt x="9950" y="12285"/>
                    <a:pt x="10151" y="12202"/>
                    <a:pt x="10303" y="12050"/>
                  </a:cubicBezTo>
                  <a:lnTo>
                    <a:pt x="11215" y="11139"/>
                  </a:lnTo>
                  <a:cubicBezTo>
                    <a:pt x="11281" y="11311"/>
                    <a:pt x="11315" y="11495"/>
                    <a:pt x="11315" y="11683"/>
                  </a:cubicBezTo>
                  <a:lnTo>
                    <a:pt x="11315" y="15889"/>
                  </a:lnTo>
                  <a:cubicBezTo>
                    <a:pt x="11315" y="16718"/>
                    <a:pt x="10642" y="17392"/>
                    <a:pt x="9813" y="17392"/>
                  </a:cubicBezTo>
                  <a:lnTo>
                    <a:pt x="3535" y="17392"/>
                  </a:lnTo>
                  <a:cubicBezTo>
                    <a:pt x="3391" y="17392"/>
                    <a:pt x="3273" y="17509"/>
                    <a:pt x="3273" y="17654"/>
                  </a:cubicBezTo>
                  <a:cubicBezTo>
                    <a:pt x="3273" y="17799"/>
                    <a:pt x="3391" y="17916"/>
                    <a:pt x="3535" y="17916"/>
                  </a:cubicBezTo>
                  <a:lnTo>
                    <a:pt x="9813" y="17916"/>
                  </a:lnTo>
                  <a:cubicBezTo>
                    <a:pt x="10931" y="17916"/>
                    <a:pt x="11841" y="17007"/>
                    <a:pt x="11841" y="15889"/>
                  </a:cubicBezTo>
                  <a:lnTo>
                    <a:pt x="11841" y="11683"/>
                  </a:lnTo>
                  <a:cubicBezTo>
                    <a:pt x="11841" y="11352"/>
                    <a:pt x="11762" y="11032"/>
                    <a:pt x="11610" y="10743"/>
                  </a:cubicBezTo>
                  <a:lnTo>
                    <a:pt x="11778" y="10576"/>
                  </a:lnTo>
                  <a:cubicBezTo>
                    <a:pt x="12012" y="10342"/>
                    <a:pt x="12078" y="10005"/>
                    <a:pt x="11952" y="9700"/>
                  </a:cubicBezTo>
                  <a:cubicBezTo>
                    <a:pt x="11825" y="9395"/>
                    <a:pt x="11541" y="9205"/>
                    <a:pt x="11210" y="9205"/>
                  </a:cubicBezTo>
                  <a:lnTo>
                    <a:pt x="11148" y="9205"/>
                  </a:lnTo>
                  <a:lnTo>
                    <a:pt x="11148" y="8989"/>
                  </a:lnTo>
                  <a:lnTo>
                    <a:pt x="14147" y="8989"/>
                  </a:lnTo>
                  <a:cubicBezTo>
                    <a:pt x="14753" y="8989"/>
                    <a:pt x="15324" y="8752"/>
                    <a:pt x="15753" y="8322"/>
                  </a:cubicBezTo>
                  <a:cubicBezTo>
                    <a:pt x="16182" y="7894"/>
                    <a:pt x="16418" y="7323"/>
                    <a:pt x="16418" y="6716"/>
                  </a:cubicBezTo>
                  <a:cubicBezTo>
                    <a:pt x="16418" y="5465"/>
                    <a:pt x="15399" y="4445"/>
                    <a:pt x="14147" y="4445"/>
                  </a:cubicBezTo>
                  <a:lnTo>
                    <a:pt x="13298" y="4445"/>
                  </a:lnTo>
                  <a:lnTo>
                    <a:pt x="13298" y="3213"/>
                  </a:lnTo>
                  <a:cubicBezTo>
                    <a:pt x="13298" y="2354"/>
                    <a:pt x="12964" y="1547"/>
                    <a:pt x="12357" y="941"/>
                  </a:cubicBezTo>
                  <a:cubicBezTo>
                    <a:pt x="11750" y="335"/>
                    <a:pt x="10944" y="1"/>
                    <a:pt x="10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7"/>
            <p:cNvSpPr/>
            <p:nvPr/>
          </p:nvSpPr>
          <p:spPr>
            <a:xfrm>
              <a:off x="2560109" y="3331158"/>
              <a:ext cx="46397" cy="9571"/>
            </a:xfrm>
            <a:custGeom>
              <a:avLst/>
              <a:gdLst/>
              <a:ahLst/>
              <a:cxnLst/>
              <a:rect l="l" t="t" r="r" b="b"/>
              <a:pathLst>
                <a:path w="2550" h="526" extrusionOk="0">
                  <a:moveTo>
                    <a:pt x="263" y="1"/>
                  </a:moveTo>
                  <a:cubicBezTo>
                    <a:pt x="118" y="1"/>
                    <a:pt x="0" y="118"/>
                    <a:pt x="0" y="263"/>
                  </a:cubicBezTo>
                  <a:cubicBezTo>
                    <a:pt x="0" y="408"/>
                    <a:pt x="118" y="526"/>
                    <a:pt x="263" y="526"/>
                  </a:cubicBezTo>
                  <a:lnTo>
                    <a:pt x="2287" y="526"/>
                  </a:lnTo>
                  <a:cubicBezTo>
                    <a:pt x="2432" y="526"/>
                    <a:pt x="2549" y="408"/>
                    <a:pt x="2549" y="263"/>
                  </a:cubicBezTo>
                  <a:cubicBezTo>
                    <a:pt x="2549" y="118"/>
                    <a:pt x="2432" y="1"/>
                    <a:pt x="2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7"/>
            <p:cNvSpPr/>
            <p:nvPr/>
          </p:nvSpPr>
          <p:spPr>
            <a:xfrm>
              <a:off x="2560109" y="3347151"/>
              <a:ext cx="46397" cy="9571"/>
            </a:xfrm>
            <a:custGeom>
              <a:avLst/>
              <a:gdLst/>
              <a:ahLst/>
              <a:cxnLst/>
              <a:rect l="l" t="t" r="r" b="b"/>
              <a:pathLst>
                <a:path w="2550" h="526" extrusionOk="0">
                  <a:moveTo>
                    <a:pt x="263" y="1"/>
                  </a:moveTo>
                  <a:cubicBezTo>
                    <a:pt x="118" y="1"/>
                    <a:pt x="0" y="118"/>
                    <a:pt x="0" y="263"/>
                  </a:cubicBezTo>
                  <a:cubicBezTo>
                    <a:pt x="0" y="408"/>
                    <a:pt x="118" y="526"/>
                    <a:pt x="263" y="526"/>
                  </a:cubicBezTo>
                  <a:lnTo>
                    <a:pt x="2287" y="526"/>
                  </a:lnTo>
                  <a:cubicBezTo>
                    <a:pt x="2432" y="526"/>
                    <a:pt x="2549" y="408"/>
                    <a:pt x="2549" y="263"/>
                  </a:cubicBezTo>
                  <a:cubicBezTo>
                    <a:pt x="2549" y="118"/>
                    <a:pt x="2432" y="1"/>
                    <a:pt x="2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7"/>
          <p:cNvGrpSpPr/>
          <p:nvPr/>
        </p:nvGrpSpPr>
        <p:grpSpPr>
          <a:xfrm>
            <a:off x="2803349" y="1927878"/>
            <a:ext cx="326000" cy="295032"/>
            <a:chOff x="1972574" y="3138691"/>
            <a:chExt cx="326000" cy="295032"/>
          </a:xfrm>
        </p:grpSpPr>
        <p:sp>
          <p:nvSpPr>
            <p:cNvPr id="786" name="Google Shape;786;p47"/>
            <p:cNvSpPr/>
            <p:nvPr/>
          </p:nvSpPr>
          <p:spPr>
            <a:xfrm>
              <a:off x="1993717" y="3201973"/>
              <a:ext cx="283696" cy="210625"/>
            </a:xfrm>
            <a:custGeom>
              <a:avLst/>
              <a:gdLst/>
              <a:ahLst/>
              <a:cxnLst/>
              <a:rect l="l" t="t" r="r" b="b"/>
              <a:pathLst>
                <a:path w="15592" h="11576" extrusionOk="0">
                  <a:moveTo>
                    <a:pt x="1489" y="0"/>
                  </a:moveTo>
                  <a:cubicBezTo>
                    <a:pt x="668" y="0"/>
                    <a:pt x="1" y="669"/>
                    <a:pt x="1" y="1490"/>
                  </a:cubicBezTo>
                  <a:lnTo>
                    <a:pt x="1" y="10311"/>
                  </a:lnTo>
                  <a:cubicBezTo>
                    <a:pt x="1" y="11007"/>
                    <a:pt x="567" y="11575"/>
                    <a:pt x="1263" y="11575"/>
                  </a:cubicBezTo>
                  <a:lnTo>
                    <a:pt x="14328" y="11575"/>
                  </a:lnTo>
                  <a:cubicBezTo>
                    <a:pt x="15025" y="11575"/>
                    <a:pt x="15592" y="11007"/>
                    <a:pt x="15592" y="10311"/>
                  </a:cubicBezTo>
                  <a:lnTo>
                    <a:pt x="15592" y="1490"/>
                  </a:lnTo>
                  <a:cubicBezTo>
                    <a:pt x="15592" y="669"/>
                    <a:pt x="14924" y="0"/>
                    <a:pt x="14104" y="0"/>
                  </a:cubicBezTo>
                  <a:lnTo>
                    <a:pt x="2600" y="0"/>
                  </a:lnTo>
                  <a:cubicBezTo>
                    <a:pt x="2455" y="0"/>
                    <a:pt x="2337" y="118"/>
                    <a:pt x="2337" y="263"/>
                  </a:cubicBezTo>
                  <a:cubicBezTo>
                    <a:pt x="2337" y="407"/>
                    <a:pt x="2455" y="525"/>
                    <a:pt x="2600" y="525"/>
                  </a:cubicBezTo>
                  <a:lnTo>
                    <a:pt x="14104" y="525"/>
                  </a:lnTo>
                  <a:cubicBezTo>
                    <a:pt x="14634" y="525"/>
                    <a:pt x="15067" y="957"/>
                    <a:pt x="15067" y="1490"/>
                  </a:cubicBezTo>
                  <a:lnTo>
                    <a:pt x="15067" y="10311"/>
                  </a:lnTo>
                  <a:cubicBezTo>
                    <a:pt x="15067" y="10719"/>
                    <a:pt x="14735" y="11050"/>
                    <a:pt x="14328" y="11050"/>
                  </a:cubicBezTo>
                  <a:lnTo>
                    <a:pt x="1263" y="11050"/>
                  </a:lnTo>
                  <a:cubicBezTo>
                    <a:pt x="857" y="11050"/>
                    <a:pt x="526" y="10719"/>
                    <a:pt x="526" y="10311"/>
                  </a:cubicBezTo>
                  <a:lnTo>
                    <a:pt x="526" y="1490"/>
                  </a:lnTo>
                  <a:cubicBezTo>
                    <a:pt x="526" y="957"/>
                    <a:pt x="957" y="525"/>
                    <a:pt x="1489" y="525"/>
                  </a:cubicBezTo>
                  <a:lnTo>
                    <a:pt x="1553" y="525"/>
                  </a:lnTo>
                  <a:cubicBezTo>
                    <a:pt x="1698" y="525"/>
                    <a:pt x="1815" y="407"/>
                    <a:pt x="1815" y="263"/>
                  </a:cubicBezTo>
                  <a:cubicBezTo>
                    <a:pt x="1815" y="118"/>
                    <a:pt x="1698" y="0"/>
                    <a:pt x="1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7"/>
            <p:cNvSpPr/>
            <p:nvPr/>
          </p:nvSpPr>
          <p:spPr>
            <a:xfrm>
              <a:off x="1993717" y="3158141"/>
              <a:ext cx="35353" cy="35353"/>
            </a:xfrm>
            <a:custGeom>
              <a:avLst/>
              <a:gdLst/>
              <a:ahLst/>
              <a:cxnLst/>
              <a:rect l="l" t="t" r="r" b="b"/>
              <a:pathLst>
                <a:path w="1943" h="1943" extrusionOk="0">
                  <a:moveTo>
                    <a:pt x="971" y="525"/>
                  </a:moveTo>
                  <a:cubicBezTo>
                    <a:pt x="1217" y="525"/>
                    <a:pt x="1418" y="725"/>
                    <a:pt x="1418" y="971"/>
                  </a:cubicBezTo>
                  <a:cubicBezTo>
                    <a:pt x="1418" y="1218"/>
                    <a:pt x="1217" y="1417"/>
                    <a:pt x="971" y="1417"/>
                  </a:cubicBezTo>
                  <a:cubicBezTo>
                    <a:pt x="725" y="1417"/>
                    <a:pt x="526" y="1218"/>
                    <a:pt x="526" y="971"/>
                  </a:cubicBezTo>
                  <a:cubicBezTo>
                    <a:pt x="526" y="725"/>
                    <a:pt x="725" y="525"/>
                    <a:pt x="971" y="525"/>
                  </a:cubicBezTo>
                  <a:close/>
                  <a:moveTo>
                    <a:pt x="971" y="0"/>
                  </a:moveTo>
                  <a:cubicBezTo>
                    <a:pt x="436" y="0"/>
                    <a:pt x="1" y="436"/>
                    <a:pt x="1" y="971"/>
                  </a:cubicBezTo>
                  <a:cubicBezTo>
                    <a:pt x="1" y="1506"/>
                    <a:pt x="436" y="1942"/>
                    <a:pt x="971" y="1942"/>
                  </a:cubicBezTo>
                  <a:cubicBezTo>
                    <a:pt x="1507" y="1942"/>
                    <a:pt x="1943" y="1506"/>
                    <a:pt x="1943" y="971"/>
                  </a:cubicBezTo>
                  <a:cubicBezTo>
                    <a:pt x="1943" y="436"/>
                    <a:pt x="1507" y="0"/>
                    <a:pt x="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7"/>
            <p:cNvSpPr/>
            <p:nvPr/>
          </p:nvSpPr>
          <p:spPr>
            <a:xfrm>
              <a:off x="2034692" y="3158141"/>
              <a:ext cx="35389" cy="35353"/>
            </a:xfrm>
            <a:custGeom>
              <a:avLst/>
              <a:gdLst/>
              <a:ahLst/>
              <a:cxnLst/>
              <a:rect l="l" t="t" r="r" b="b"/>
              <a:pathLst>
                <a:path w="1945" h="1943" extrusionOk="0">
                  <a:moveTo>
                    <a:pt x="973" y="525"/>
                  </a:moveTo>
                  <a:cubicBezTo>
                    <a:pt x="1218" y="525"/>
                    <a:pt x="1419" y="725"/>
                    <a:pt x="1419" y="971"/>
                  </a:cubicBezTo>
                  <a:cubicBezTo>
                    <a:pt x="1419" y="1218"/>
                    <a:pt x="1218" y="1417"/>
                    <a:pt x="973" y="1417"/>
                  </a:cubicBezTo>
                  <a:cubicBezTo>
                    <a:pt x="727" y="1417"/>
                    <a:pt x="526" y="1218"/>
                    <a:pt x="526" y="971"/>
                  </a:cubicBezTo>
                  <a:cubicBezTo>
                    <a:pt x="526" y="725"/>
                    <a:pt x="727" y="525"/>
                    <a:pt x="973" y="525"/>
                  </a:cubicBezTo>
                  <a:close/>
                  <a:moveTo>
                    <a:pt x="973" y="0"/>
                  </a:moveTo>
                  <a:cubicBezTo>
                    <a:pt x="437" y="0"/>
                    <a:pt x="1" y="436"/>
                    <a:pt x="1" y="971"/>
                  </a:cubicBezTo>
                  <a:cubicBezTo>
                    <a:pt x="1" y="1506"/>
                    <a:pt x="437" y="1942"/>
                    <a:pt x="973" y="1942"/>
                  </a:cubicBezTo>
                  <a:cubicBezTo>
                    <a:pt x="1508" y="1942"/>
                    <a:pt x="1944" y="1506"/>
                    <a:pt x="1944" y="971"/>
                  </a:cubicBezTo>
                  <a:cubicBezTo>
                    <a:pt x="1944" y="436"/>
                    <a:pt x="1508"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7"/>
            <p:cNvSpPr/>
            <p:nvPr/>
          </p:nvSpPr>
          <p:spPr>
            <a:xfrm>
              <a:off x="2075704" y="3158141"/>
              <a:ext cx="35353" cy="35353"/>
            </a:xfrm>
            <a:custGeom>
              <a:avLst/>
              <a:gdLst/>
              <a:ahLst/>
              <a:cxnLst/>
              <a:rect l="l" t="t" r="r" b="b"/>
              <a:pathLst>
                <a:path w="1943" h="1943" extrusionOk="0">
                  <a:moveTo>
                    <a:pt x="972" y="525"/>
                  </a:moveTo>
                  <a:cubicBezTo>
                    <a:pt x="1218" y="525"/>
                    <a:pt x="1417" y="725"/>
                    <a:pt x="1417" y="971"/>
                  </a:cubicBezTo>
                  <a:cubicBezTo>
                    <a:pt x="1417" y="1218"/>
                    <a:pt x="1218" y="1417"/>
                    <a:pt x="972" y="1417"/>
                  </a:cubicBezTo>
                  <a:cubicBezTo>
                    <a:pt x="726" y="1417"/>
                    <a:pt x="525" y="1218"/>
                    <a:pt x="525" y="971"/>
                  </a:cubicBezTo>
                  <a:cubicBezTo>
                    <a:pt x="525" y="725"/>
                    <a:pt x="726" y="525"/>
                    <a:pt x="972" y="525"/>
                  </a:cubicBezTo>
                  <a:close/>
                  <a:moveTo>
                    <a:pt x="972" y="0"/>
                  </a:moveTo>
                  <a:cubicBezTo>
                    <a:pt x="436" y="0"/>
                    <a:pt x="0" y="436"/>
                    <a:pt x="0" y="971"/>
                  </a:cubicBezTo>
                  <a:cubicBezTo>
                    <a:pt x="0" y="1506"/>
                    <a:pt x="436" y="1942"/>
                    <a:pt x="972" y="1942"/>
                  </a:cubicBezTo>
                  <a:cubicBezTo>
                    <a:pt x="1506" y="1942"/>
                    <a:pt x="1942" y="1506"/>
                    <a:pt x="1942" y="971"/>
                  </a:cubicBezTo>
                  <a:cubicBezTo>
                    <a:pt x="1942" y="436"/>
                    <a:pt x="1506" y="0"/>
                    <a:pt x="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7"/>
            <p:cNvSpPr/>
            <p:nvPr/>
          </p:nvSpPr>
          <p:spPr>
            <a:xfrm>
              <a:off x="1972574" y="3138691"/>
              <a:ext cx="326000" cy="295032"/>
            </a:xfrm>
            <a:custGeom>
              <a:avLst/>
              <a:gdLst/>
              <a:ahLst/>
              <a:cxnLst/>
              <a:rect l="l" t="t" r="r" b="b"/>
              <a:pathLst>
                <a:path w="17917" h="16215" extrusionOk="0">
                  <a:moveTo>
                    <a:pt x="15490" y="524"/>
                  </a:moveTo>
                  <a:cubicBezTo>
                    <a:pt x="16539" y="524"/>
                    <a:pt x="17392" y="1378"/>
                    <a:pt x="17392" y="2426"/>
                  </a:cubicBezTo>
                  <a:lnTo>
                    <a:pt x="17392" y="13789"/>
                  </a:lnTo>
                  <a:cubicBezTo>
                    <a:pt x="17392" y="14837"/>
                    <a:pt x="16539" y="15691"/>
                    <a:pt x="15490" y="15691"/>
                  </a:cubicBezTo>
                  <a:lnTo>
                    <a:pt x="2427" y="15691"/>
                  </a:lnTo>
                  <a:cubicBezTo>
                    <a:pt x="1378" y="15691"/>
                    <a:pt x="525" y="14837"/>
                    <a:pt x="525" y="13789"/>
                  </a:cubicBezTo>
                  <a:lnTo>
                    <a:pt x="525" y="2426"/>
                  </a:lnTo>
                  <a:cubicBezTo>
                    <a:pt x="525" y="1378"/>
                    <a:pt x="1378" y="524"/>
                    <a:pt x="2427" y="524"/>
                  </a:cubicBezTo>
                  <a:close/>
                  <a:moveTo>
                    <a:pt x="2427" y="0"/>
                  </a:moveTo>
                  <a:cubicBezTo>
                    <a:pt x="1088" y="0"/>
                    <a:pt x="0" y="1088"/>
                    <a:pt x="0" y="2426"/>
                  </a:cubicBezTo>
                  <a:lnTo>
                    <a:pt x="0" y="13789"/>
                  </a:lnTo>
                  <a:cubicBezTo>
                    <a:pt x="0" y="15127"/>
                    <a:pt x="1088" y="16215"/>
                    <a:pt x="2427" y="16215"/>
                  </a:cubicBezTo>
                  <a:lnTo>
                    <a:pt x="15490" y="16215"/>
                  </a:lnTo>
                  <a:cubicBezTo>
                    <a:pt x="16827" y="16215"/>
                    <a:pt x="17917" y="15127"/>
                    <a:pt x="17917" y="13789"/>
                  </a:cubicBezTo>
                  <a:lnTo>
                    <a:pt x="17917" y="2426"/>
                  </a:lnTo>
                  <a:cubicBezTo>
                    <a:pt x="17917" y="1088"/>
                    <a:pt x="16827" y="0"/>
                    <a:pt x="15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7"/>
            <p:cNvSpPr/>
            <p:nvPr/>
          </p:nvSpPr>
          <p:spPr>
            <a:xfrm>
              <a:off x="2019245" y="3235434"/>
              <a:ext cx="232659" cy="143686"/>
            </a:xfrm>
            <a:custGeom>
              <a:avLst/>
              <a:gdLst/>
              <a:ahLst/>
              <a:cxnLst/>
              <a:rect l="l" t="t" r="r" b="b"/>
              <a:pathLst>
                <a:path w="12787" h="7897" extrusionOk="0">
                  <a:moveTo>
                    <a:pt x="10023" y="3688"/>
                  </a:moveTo>
                  <a:cubicBezTo>
                    <a:pt x="10168" y="3688"/>
                    <a:pt x="10285" y="3804"/>
                    <a:pt x="10285" y="3948"/>
                  </a:cubicBezTo>
                  <a:cubicBezTo>
                    <a:pt x="10285" y="4093"/>
                    <a:pt x="10168" y="4209"/>
                    <a:pt x="10023" y="4209"/>
                  </a:cubicBezTo>
                  <a:lnTo>
                    <a:pt x="6700" y="4209"/>
                  </a:lnTo>
                  <a:lnTo>
                    <a:pt x="6700" y="3688"/>
                  </a:lnTo>
                  <a:close/>
                  <a:moveTo>
                    <a:pt x="5984" y="1866"/>
                  </a:moveTo>
                  <a:cubicBezTo>
                    <a:pt x="6089" y="1866"/>
                    <a:pt x="6175" y="1951"/>
                    <a:pt x="6175" y="2057"/>
                  </a:cubicBezTo>
                  <a:lnTo>
                    <a:pt x="6175" y="5840"/>
                  </a:lnTo>
                  <a:cubicBezTo>
                    <a:pt x="6175" y="5945"/>
                    <a:pt x="6089" y="6030"/>
                    <a:pt x="5984" y="6030"/>
                  </a:cubicBezTo>
                  <a:lnTo>
                    <a:pt x="5633" y="6030"/>
                  </a:lnTo>
                  <a:lnTo>
                    <a:pt x="5633" y="1866"/>
                  </a:lnTo>
                  <a:close/>
                  <a:moveTo>
                    <a:pt x="4031" y="525"/>
                  </a:moveTo>
                  <a:cubicBezTo>
                    <a:pt x="4284" y="525"/>
                    <a:pt x="4530" y="614"/>
                    <a:pt x="4726" y="780"/>
                  </a:cubicBezTo>
                  <a:cubicBezTo>
                    <a:pt x="4969" y="986"/>
                    <a:pt x="5108" y="1286"/>
                    <a:pt x="5108" y="1603"/>
                  </a:cubicBezTo>
                  <a:lnTo>
                    <a:pt x="5108" y="6293"/>
                  </a:lnTo>
                  <a:cubicBezTo>
                    <a:pt x="5108" y="6611"/>
                    <a:pt x="4969" y="6911"/>
                    <a:pt x="4726" y="7117"/>
                  </a:cubicBezTo>
                  <a:cubicBezTo>
                    <a:pt x="4529" y="7283"/>
                    <a:pt x="4282" y="7372"/>
                    <a:pt x="4029" y="7372"/>
                  </a:cubicBezTo>
                  <a:cubicBezTo>
                    <a:pt x="3969" y="7372"/>
                    <a:pt x="3909" y="7367"/>
                    <a:pt x="3849" y="7357"/>
                  </a:cubicBezTo>
                  <a:lnTo>
                    <a:pt x="1424" y="6945"/>
                  </a:lnTo>
                  <a:cubicBezTo>
                    <a:pt x="903" y="6856"/>
                    <a:pt x="526" y="6409"/>
                    <a:pt x="526" y="5880"/>
                  </a:cubicBezTo>
                  <a:lnTo>
                    <a:pt x="526" y="2015"/>
                  </a:lnTo>
                  <a:cubicBezTo>
                    <a:pt x="526" y="1488"/>
                    <a:pt x="903" y="1041"/>
                    <a:pt x="1424" y="952"/>
                  </a:cubicBezTo>
                  <a:lnTo>
                    <a:pt x="3849" y="540"/>
                  </a:lnTo>
                  <a:cubicBezTo>
                    <a:pt x="3910" y="531"/>
                    <a:pt x="3970" y="525"/>
                    <a:pt x="4031" y="525"/>
                  </a:cubicBezTo>
                  <a:close/>
                  <a:moveTo>
                    <a:pt x="4032" y="1"/>
                  </a:moveTo>
                  <a:cubicBezTo>
                    <a:pt x="3942" y="1"/>
                    <a:pt x="3851" y="8"/>
                    <a:pt x="3761" y="23"/>
                  </a:cubicBezTo>
                  <a:lnTo>
                    <a:pt x="1336" y="434"/>
                  </a:lnTo>
                  <a:cubicBezTo>
                    <a:pt x="562" y="566"/>
                    <a:pt x="1" y="1231"/>
                    <a:pt x="1" y="2015"/>
                  </a:cubicBezTo>
                  <a:lnTo>
                    <a:pt x="1" y="5880"/>
                  </a:lnTo>
                  <a:cubicBezTo>
                    <a:pt x="1" y="6666"/>
                    <a:pt x="562" y="7331"/>
                    <a:pt x="1336" y="7461"/>
                  </a:cubicBezTo>
                  <a:lnTo>
                    <a:pt x="3761" y="7874"/>
                  </a:lnTo>
                  <a:cubicBezTo>
                    <a:pt x="3851" y="7889"/>
                    <a:pt x="3942" y="7896"/>
                    <a:pt x="4031" y="7896"/>
                  </a:cubicBezTo>
                  <a:cubicBezTo>
                    <a:pt x="4406" y="7896"/>
                    <a:pt x="4772" y="7764"/>
                    <a:pt x="5064" y="7518"/>
                  </a:cubicBezTo>
                  <a:cubicBezTo>
                    <a:pt x="5359" y="7270"/>
                    <a:pt x="5550" y="6929"/>
                    <a:pt x="5612" y="6555"/>
                  </a:cubicBezTo>
                  <a:lnTo>
                    <a:pt x="5984" y="6555"/>
                  </a:lnTo>
                  <a:cubicBezTo>
                    <a:pt x="6378" y="6555"/>
                    <a:pt x="6700" y="6234"/>
                    <a:pt x="6700" y="5840"/>
                  </a:cubicBezTo>
                  <a:lnTo>
                    <a:pt x="6700" y="5810"/>
                  </a:lnTo>
                  <a:lnTo>
                    <a:pt x="11070" y="5810"/>
                  </a:lnTo>
                  <a:cubicBezTo>
                    <a:pt x="11249" y="5810"/>
                    <a:pt x="11426" y="5783"/>
                    <a:pt x="11595" y="5728"/>
                  </a:cubicBezTo>
                  <a:cubicBezTo>
                    <a:pt x="11732" y="5683"/>
                    <a:pt x="11808" y="5536"/>
                    <a:pt x="11765" y="5398"/>
                  </a:cubicBezTo>
                  <a:cubicBezTo>
                    <a:pt x="11728" y="5287"/>
                    <a:pt x="11625" y="5216"/>
                    <a:pt x="11514" y="5216"/>
                  </a:cubicBezTo>
                  <a:cubicBezTo>
                    <a:pt x="11488" y="5216"/>
                    <a:pt x="11461" y="5220"/>
                    <a:pt x="11434" y="5228"/>
                  </a:cubicBezTo>
                  <a:cubicBezTo>
                    <a:pt x="11318" y="5266"/>
                    <a:pt x="11194" y="5285"/>
                    <a:pt x="11070" y="5285"/>
                  </a:cubicBezTo>
                  <a:lnTo>
                    <a:pt x="6700" y="5285"/>
                  </a:lnTo>
                  <a:lnTo>
                    <a:pt x="6700" y="4734"/>
                  </a:lnTo>
                  <a:lnTo>
                    <a:pt x="10023" y="4734"/>
                  </a:lnTo>
                  <a:cubicBezTo>
                    <a:pt x="10457" y="4734"/>
                    <a:pt x="10810" y="4381"/>
                    <a:pt x="10810" y="3948"/>
                  </a:cubicBezTo>
                  <a:cubicBezTo>
                    <a:pt x="10810" y="3516"/>
                    <a:pt x="10457" y="3163"/>
                    <a:pt x="10023" y="3163"/>
                  </a:cubicBezTo>
                  <a:lnTo>
                    <a:pt x="6700" y="3163"/>
                  </a:lnTo>
                  <a:lnTo>
                    <a:pt x="6700" y="2612"/>
                  </a:lnTo>
                  <a:lnTo>
                    <a:pt x="8050" y="2612"/>
                  </a:lnTo>
                  <a:cubicBezTo>
                    <a:pt x="8195" y="2612"/>
                    <a:pt x="8313" y="2494"/>
                    <a:pt x="8313" y="2349"/>
                  </a:cubicBezTo>
                  <a:cubicBezTo>
                    <a:pt x="8313" y="2083"/>
                    <a:pt x="8530" y="1866"/>
                    <a:pt x="8796" y="1866"/>
                  </a:cubicBezTo>
                  <a:cubicBezTo>
                    <a:pt x="9062" y="1866"/>
                    <a:pt x="9280" y="2083"/>
                    <a:pt x="9280" y="2349"/>
                  </a:cubicBezTo>
                  <a:cubicBezTo>
                    <a:pt x="9280" y="2494"/>
                    <a:pt x="9396" y="2612"/>
                    <a:pt x="9541" y="2612"/>
                  </a:cubicBezTo>
                  <a:cubicBezTo>
                    <a:pt x="9687" y="2612"/>
                    <a:pt x="9804" y="2494"/>
                    <a:pt x="9804" y="2349"/>
                  </a:cubicBezTo>
                  <a:cubicBezTo>
                    <a:pt x="9804" y="2083"/>
                    <a:pt x="10021" y="1866"/>
                    <a:pt x="10287" y="1866"/>
                  </a:cubicBezTo>
                  <a:cubicBezTo>
                    <a:pt x="10553" y="1866"/>
                    <a:pt x="10770" y="2083"/>
                    <a:pt x="10770" y="2349"/>
                  </a:cubicBezTo>
                  <a:cubicBezTo>
                    <a:pt x="10770" y="2494"/>
                    <a:pt x="10888" y="2612"/>
                    <a:pt x="11033" y="2612"/>
                  </a:cubicBezTo>
                  <a:cubicBezTo>
                    <a:pt x="11178" y="2612"/>
                    <a:pt x="11295" y="2494"/>
                    <a:pt x="11295" y="2349"/>
                  </a:cubicBezTo>
                  <a:cubicBezTo>
                    <a:pt x="11295" y="2217"/>
                    <a:pt x="11348" y="2094"/>
                    <a:pt x="11443" y="2001"/>
                  </a:cubicBezTo>
                  <a:cubicBezTo>
                    <a:pt x="11533" y="1914"/>
                    <a:pt x="11652" y="1867"/>
                    <a:pt x="11777" y="1867"/>
                  </a:cubicBezTo>
                  <a:cubicBezTo>
                    <a:pt x="11783" y="1867"/>
                    <a:pt x="11789" y="1867"/>
                    <a:pt x="11795" y="1867"/>
                  </a:cubicBezTo>
                  <a:cubicBezTo>
                    <a:pt x="12052" y="1876"/>
                    <a:pt x="12261" y="2101"/>
                    <a:pt x="12261" y="2367"/>
                  </a:cubicBezTo>
                  <a:lnTo>
                    <a:pt x="12261" y="4094"/>
                  </a:lnTo>
                  <a:cubicBezTo>
                    <a:pt x="12261" y="4307"/>
                    <a:pt x="12204" y="4515"/>
                    <a:pt x="12097" y="4697"/>
                  </a:cubicBezTo>
                  <a:cubicBezTo>
                    <a:pt x="12025" y="4822"/>
                    <a:pt x="12066" y="4983"/>
                    <a:pt x="12191" y="5056"/>
                  </a:cubicBezTo>
                  <a:cubicBezTo>
                    <a:pt x="12232" y="5081"/>
                    <a:pt x="12278" y="5092"/>
                    <a:pt x="12323" y="5092"/>
                  </a:cubicBezTo>
                  <a:cubicBezTo>
                    <a:pt x="12413" y="5092"/>
                    <a:pt x="12502" y="5046"/>
                    <a:pt x="12551" y="4962"/>
                  </a:cubicBezTo>
                  <a:cubicBezTo>
                    <a:pt x="12704" y="4700"/>
                    <a:pt x="12786" y="4399"/>
                    <a:pt x="12786" y="4094"/>
                  </a:cubicBezTo>
                  <a:lnTo>
                    <a:pt x="12786" y="2367"/>
                  </a:lnTo>
                  <a:cubicBezTo>
                    <a:pt x="12786" y="1812"/>
                    <a:pt x="12358" y="1362"/>
                    <a:pt x="11814" y="1342"/>
                  </a:cubicBezTo>
                  <a:cubicBezTo>
                    <a:pt x="11802" y="1342"/>
                    <a:pt x="11790" y="1341"/>
                    <a:pt x="11778" y="1341"/>
                  </a:cubicBezTo>
                  <a:cubicBezTo>
                    <a:pt x="11516" y="1341"/>
                    <a:pt x="11268" y="1441"/>
                    <a:pt x="11078" y="1623"/>
                  </a:cubicBezTo>
                  <a:cubicBezTo>
                    <a:pt x="11063" y="1640"/>
                    <a:pt x="11047" y="1656"/>
                    <a:pt x="11033" y="1671"/>
                  </a:cubicBezTo>
                  <a:cubicBezTo>
                    <a:pt x="10848" y="1469"/>
                    <a:pt x="10582" y="1341"/>
                    <a:pt x="10287" y="1341"/>
                  </a:cubicBezTo>
                  <a:cubicBezTo>
                    <a:pt x="9992" y="1341"/>
                    <a:pt x="9726" y="1469"/>
                    <a:pt x="9541" y="1672"/>
                  </a:cubicBezTo>
                  <a:cubicBezTo>
                    <a:pt x="9357" y="1469"/>
                    <a:pt x="9091" y="1341"/>
                    <a:pt x="8796" y="1341"/>
                  </a:cubicBezTo>
                  <a:cubicBezTo>
                    <a:pt x="8332" y="1341"/>
                    <a:pt x="7939" y="1658"/>
                    <a:pt x="7823" y="2087"/>
                  </a:cubicBezTo>
                  <a:lnTo>
                    <a:pt x="6700" y="2087"/>
                  </a:lnTo>
                  <a:lnTo>
                    <a:pt x="6700" y="2057"/>
                  </a:lnTo>
                  <a:cubicBezTo>
                    <a:pt x="6700" y="1663"/>
                    <a:pt x="6378" y="1341"/>
                    <a:pt x="5984" y="1341"/>
                  </a:cubicBezTo>
                  <a:lnTo>
                    <a:pt x="5612" y="1341"/>
                  </a:lnTo>
                  <a:cubicBezTo>
                    <a:pt x="5550" y="968"/>
                    <a:pt x="5359" y="627"/>
                    <a:pt x="5064" y="379"/>
                  </a:cubicBezTo>
                  <a:cubicBezTo>
                    <a:pt x="4773" y="132"/>
                    <a:pt x="4407" y="1"/>
                    <a:pt x="4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7"/>
            <p:cNvSpPr/>
            <p:nvPr/>
          </p:nvSpPr>
          <p:spPr>
            <a:xfrm>
              <a:off x="2043499" y="3273388"/>
              <a:ext cx="31787" cy="67776"/>
            </a:xfrm>
            <a:custGeom>
              <a:avLst/>
              <a:gdLst/>
              <a:ahLst/>
              <a:cxnLst/>
              <a:rect l="l" t="t" r="r" b="b"/>
              <a:pathLst>
                <a:path w="1747" h="3725" extrusionOk="0">
                  <a:moveTo>
                    <a:pt x="873" y="526"/>
                  </a:moveTo>
                  <a:cubicBezTo>
                    <a:pt x="1066" y="526"/>
                    <a:pt x="1221" y="681"/>
                    <a:pt x="1221" y="874"/>
                  </a:cubicBezTo>
                  <a:lnTo>
                    <a:pt x="1221" y="2851"/>
                  </a:lnTo>
                  <a:cubicBezTo>
                    <a:pt x="1221" y="3043"/>
                    <a:pt x="1066" y="3199"/>
                    <a:pt x="873" y="3199"/>
                  </a:cubicBezTo>
                  <a:cubicBezTo>
                    <a:pt x="681" y="3199"/>
                    <a:pt x="525" y="3043"/>
                    <a:pt x="525" y="2851"/>
                  </a:cubicBezTo>
                  <a:lnTo>
                    <a:pt x="525" y="874"/>
                  </a:lnTo>
                  <a:cubicBezTo>
                    <a:pt x="525" y="681"/>
                    <a:pt x="681" y="526"/>
                    <a:pt x="873" y="526"/>
                  </a:cubicBezTo>
                  <a:close/>
                  <a:moveTo>
                    <a:pt x="873" y="1"/>
                  </a:moveTo>
                  <a:cubicBezTo>
                    <a:pt x="392" y="1"/>
                    <a:pt x="0" y="393"/>
                    <a:pt x="0" y="874"/>
                  </a:cubicBezTo>
                  <a:lnTo>
                    <a:pt x="0" y="2851"/>
                  </a:lnTo>
                  <a:cubicBezTo>
                    <a:pt x="0" y="3332"/>
                    <a:pt x="392" y="3724"/>
                    <a:pt x="873" y="3724"/>
                  </a:cubicBezTo>
                  <a:cubicBezTo>
                    <a:pt x="1354" y="3724"/>
                    <a:pt x="1746" y="3332"/>
                    <a:pt x="1746" y="2851"/>
                  </a:cubicBezTo>
                  <a:lnTo>
                    <a:pt x="1746" y="874"/>
                  </a:lnTo>
                  <a:cubicBezTo>
                    <a:pt x="1746" y="393"/>
                    <a:pt x="1354" y="1"/>
                    <a:pt x="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Advantages and Disadvantages of Technology by Slidesgo">
  <a:themeElements>
    <a:clrScheme name="Simple Light">
      <a:dk1>
        <a:srgbClr val="FFFFFF"/>
      </a:dk1>
      <a:lt1>
        <a:srgbClr val="430B6F"/>
      </a:lt1>
      <a:dk2>
        <a:srgbClr val="9F0087"/>
      </a:dk2>
      <a:lt2>
        <a:srgbClr val="F587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2294</Words>
  <Application>Microsoft Office PowerPoint</Application>
  <PresentationFormat>Presentación en pantalla (16:9)</PresentationFormat>
  <Paragraphs>333</Paragraphs>
  <Slides>56</Slides>
  <Notes>56</Notes>
  <HiddenSlides>0</HiddenSlides>
  <MMClips>0</MMClips>
  <ScaleCrop>false</ScaleCrop>
  <HeadingPairs>
    <vt:vector size="6" baseType="variant">
      <vt:variant>
        <vt:lpstr>Fuentes usadas</vt:lpstr>
      </vt:variant>
      <vt:variant>
        <vt:i4>9</vt:i4>
      </vt:variant>
      <vt:variant>
        <vt:lpstr>Tema</vt:lpstr>
      </vt:variant>
      <vt:variant>
        <vt:i4>2</vt:i4>
      </vt:variant>
      <vt:variant>
        <vt:lpstr>Títulos de diapositiva</vt:lpstr>
      </vt:variant>
      <vt:variant>
        <vt:i4>56</vt:i4>
      </vt:variant>
    </vt:vector>
  </HeadingPairs>
  <TitlesOfParts>
    <vt:vector size="67" baseType="lpstr">
      <vt:lpstr>Assistant</vt:lpstr>
      <vt:lpstr>Orbitron</vt:lpstr>
      <vt:lpstr>Amatic SC</vt:lpstr>
      <vt:lpstr>Archivo</vt:lpstr>
      <vt:lpstr>Proxima Nova</vt:lpstr>
      <vt:lpstr>Roboto Medium</vt:lpstr>
      <vt:lpstr>Arial</vt:lpstr>
      <vt:lpstr>Manrope</vt:lpstr>
      <vt:lpstr>Calibri</vt:lpstr>
      <vt:lpstr>Advantages and Disadvantages of Technology by Slidesgo</vt:lpstr>
      <vt:lpstr>Slidesgo Final Pages</vt:lpstr>
      <vt:lpstr>Presentación de PowerPoint</vt:lpstr>
      <vt:lpstr>01</vt:lpstr>
      <vt:lpstr>CONTENTS OF THIS TEMPLATE</vt:lpstr>
      <vt:lpstr>WHOA!</vt:lpstr>
      <vt:lpstr>INTRODUCTION</vt:lpstr>
      <vt:lpstr>INTRODUCTION</vt:lpstr>
      <vt:lpstr>PRODUCTIVITY WITH TECHNOLOGICAL ADVANCES</vt:lpstr>
      <vt:lpstr>WHAT IS TECHNOLOGY</vt:lpstr>
      <vt:lpstr>DISTRACTIONS</vt:lpstr>
      <vt:lpstr>TECHNICAL BARRIERS</vt:lpstr>
      <vt:lpstr>DEPENDENCE ON TECHNOLOGY</vt:lpstr>
      <vt:lpstr>ADVANTAGES / DISADVANTAGES</vt:lpstr>
      <vt:lpstr>AWESOME WORDS</vt:lpstr>
      <vt:lpstr>—SOMEONE FAMOUS</vt:lpstr>
      <vt:lpstr>Presentación de PowerPoint</vt:lpstr>
      <vt:lpstr>A PICTURE ALWAYS REINFORCES THE CONCEPT</vt:lpstr>
      <vt:lpstr>64.657.898</vt:lpstr>
      <vt:lpstr>9h 55m 23s</vt:lpstr>
      <vt:lpstr>25%</vt:lpstr>
      <vt:lpstr>COMPUTER MOCKUP</vt:lpstr>
      <vt:lpstr>TABLET MOCKUP</vt:lpstr>
      <vt:lpstr>PHONE MOCKUP</vt:lpstr>
      <vt:lpstr>Presentación de PowerPoint</vt:lpstr>
      <vt:lpstr>THIS IS A MAP</vt:lpstr>
      <vt:lpstr>TECHNOLOGY EVOLUTION</vt:lpstr>
      <vt:lpstr>TYPES OF TECHNOLOGY</vt:lpstr>
      <vt:lpstr>INCREASE IN TECHNOLOGY</vt:lpstr>
      <vt:lpstr>THIS IS A DIAGRAM</vt:lpstr>
      <vt:lpstr>MEASUREMENT OF RESULTS</vt:lpstr>
      <vt:lpstr>WHAT SOME USERS SAY</vt:lpstr>
      <vt:lpstr>THIS IS A INFOGRAPHIC</vt:lpstr>
      <vt:lpstr>ACCESS TO INFORMATION</vt:lpstr>
      <vt:lpstr>FINAL CONCLUSIONS</vt:lpstr>
      <vt:lpstr>OUR TEAM</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Jeremy Sajid Cazares Cruz</cp:lastModifiedBy>
  <cp:revision>1</cp:revision>
  <dcterms:modified xsi:type="dcterms:W3CDTF">2024-06-07T08:25:10Z</dcterms:modified>
</cp:coreProperties>
</file>